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92" d="100"/>
          <a:sy n="92" d="100"/>
        </p:scale>
        <p:origin x="245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ED245-CDB2-5DA0-E0B3-E0A1AADC1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774987-02D1-5EB4-F601-23B8CDAAE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87D73-1B87-82F5-AC23-6BFAE9942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DC1B-0DD9-40BF-83B2-A2D2D584B217}" type="datetimeFigureOut">
              <a:rPr lang="en-IN" smtClean="0"/>
              <a:t>24-05-2025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236F1-7F8E-2CD6-67B1-FAAEBFE33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E9D00-B646-B3C0-82F6-406621408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66A98-3E89-4286-BD7B-7F0D5D5E0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319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5D053-A972-D253-EE52-F63FB7842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F3515F-0D7D-318C-B38E-4E201E1847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60909-AFFD-B699-5900-D47419D56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DC1B-0DD9-40BF-83B2-A2D2D584B217}" type="datetimeFigureOut">
              <a:rPr lang="en-IN" smtClean="0"/>
              <a:t>24-05-2025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99B98-BE47-6583-723F-DE280009A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B720E-1C57-F940-5BC2-A307DD41E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66A98-3E89-4286-BD7B-7F0D5D5E0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0746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FDB2A8-1D27-70B2-FF7D-BD51FD7BCB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6A8BFF-C645-5AD6-9890-914455DB4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297E8-84C3-DF24-32F9-209F3A116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DC1B-0DD9-40BF-83B2-A2D2D584B217}" type="datetimeFigureOut">
              <a:rPr lang="en-IN" smtClean="0"/>
              <a:t>24-05-2025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8E5E6-AE0C-D82D-7F69-645B5A0C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8FDCF-8D8A-54AC-E3AF-1E174B5B0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66A98-3E89-4286-BD7B-7F0D5D5E0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595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3588A-3E40-B9EB-273B-D419A67EA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C6E48-27FA-5FE3-6D9E-81F349D4F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DDEEA-1B4D-6557-92F6-2ED19DC50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DC1B-0DD9-40BF-83B2-A2D2D584B217}" type="datetimeFigureOut">
              <a:rPr lang="en-IN" smtClean="0"/>
              <a:t>24-05-2025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97D34-18C0-D891-11E8-ABEA167E6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8BCB9-3140-9045-3ADA-3F1CE8691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66A98-3E89-4286-BD7B-7F0D5D5E0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0607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63D9E-B0B6-2B81-F952-02501B341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469FF-CE21-D83C-0779-33D504833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2CAEA-F82A-2F64-9EC5-B0964D7EC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DC1B-0DD9-40BF-83B2-A2D2D584B217}" type="datetimeFigureOut">
              <a:rPr lang="en-IN" smtClean="0"/>
              <a:t>24-05-2025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BFC4C-5D5B-7C86-1D3A-F60F85F7A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F2BDD-B88D-AFF7-1BD9-595B5E7E5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66A98-3E89-4286-BD7B-7F0D5D5E0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513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5F0BF-015C-7DB8-9941-C88F5776E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6FA81-BAB2-89B8-FC10-B7E73DC0B7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504BD4-B484-0466-C54C-BD6CF6769B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716EB-76B5-5326-0810-3B490D0A1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DC1B-0DD9-40BF-83B2-A2D2D584B217}" type="datetimeFigureOut">
              <a:rPr lang="en-IN" smtClean="0"/>
              <a:t>24-05-2025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5C2802-68BE-812F-FFE7-0D7030691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5A4AEC-A214-DA4E-AA51-543E41C75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66A98-3E89-4286-BD7B-7F0D5D5E0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562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664D6-BB47-5C14-125A-A10026056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81F5D-8651-2E5A-27F6-41F7C8CE1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BF025-E393-1560-EC7B-86263EF6B6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EA5A42-3E57-75F3-B783-A05A02A5F5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AE38EC-AC29-9491-21E0-72A4DC3693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2BC389-F676-8951-C3F0-71CC87871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DC1B-0DD9-40BF-83B2-A2D2D584B217}" type="datetimeFigureOut">
              <a:rPr lang="en-IN" smtClean="0"/>
              <a:t>24-05-2025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C10BB4-F872-0F2B-16DF-EFF0DA360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D81DD9-C446-189D-417D-6775E4095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66A98-3E89-4286-BD7B-7F0D5D5E0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265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5B21F-8476-28D3-90DE-87C9C5319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8A4AB1-81E0-5B8C-0C0B-1FCD3351E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DC1B-0DD9-40BF-83B2-A2D2D584B217}" type="datetimeFigureOut">
              <a:rPr lang="en-IN" smtClean="0"/>
              <a:t>24-05-2025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63BE18-3BD5-E591-5BD7-CCDCC1561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79DA88-897B-CB0A-3F82-A8A0D907A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66A98-3E89-4286-BD7B-7F0D5D5E0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99E74E-9F86-866F-6D90-7B8239C45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DC1B-0DD9-40BF-83B2-A2D2D584B217}" type="datetimeFigureOut">
              <a:rPr lang="en-IN" smtClean="0"/>
              <a:t>24-05-2025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3F749B-A910-B7EA-300F-E86E5A9DA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7EE356-43D3-BA80-05B6-C3658BD24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66A98-3E89-4286-BD7B-7F0D5D5E0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077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80CAB-1975-E235-BBC6-F0895F8B7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BD4E2-D43A-EA98-882F-BD9BEBCED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FBE474-1C7F-4F62-C795-94BA84B7AF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2316D-B063-15F6-4E21-7222DA711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DC1B-0DD9-40BF-83B2-A2D2D584B217}" type="datetimeFigureOut">
              <a:rPr lang="en-IN" smtClean="0"/>
              <a:t>24-05-2025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5CF90-8EA0-AAE0-7A2C-AFB01E854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9A3026-502D-1B12-FA49-4FC69B591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66A98-3E89-4286-BD7B-7F0D5D5E0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716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88B3D-E756-511D-8FE5-EE4379775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325AD5-3EA9-C073-D875-332C58789A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C18D79-60AB-744E-6546-C6A37B974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BD641-B6AD-9BEF-8E92-E107336CD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DC1B-0DD9-40BF-83B2-A2D2D584B217}" type="datetimeFigureOut">
              <a:rPr lang="en-IN" smtClean="0"/>
              <a:t>24-05-2025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F6BC3-99B2-9963-323F-D09DAA83D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6A1E6B-FF4D-33F1-65E3-4F03D785B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66A98-3E89-4286-BD7B-7F0D5D5E0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025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344B17-B18C-879F-9C80-6880CB4C7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EE5B0-4FFB-78EB-C9F7-FF338C743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D7ACE-17DF-343E-BD12-6D5F70EDB7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4DC1B-0DD9-40BF-83B2-A2D2D584B217}" type="datetimeFigureOut">
              <a:rPr lang="en-IN" smtClean="0"/>
              <a:t>24-05-2025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57826-2614-B1A8-040E-EDC240FE2B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C2FE0-8CDA-2090-4127-5E3506EC31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66A98-3E89-4286-BD7B-7F0D5D5E0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735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B32914-8DC5-8E4A-9130-ADB9E64837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2" t="6644" r="8530" b="3677"/>
          <a:stretch/>
        </p:blipFill>
        <p:spPr>
          <a:xfrm>
            <a:off x="8697594" y="2194047"/>
            <a:ext cx="3444751" cy="29759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B2AB97-A922-DD4A-0253-F9B6F9CDA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6327" y="5261955"/>
            <a:ext cx="4760342" cy="15295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ED4228-065F-E800-E71C-2843195396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4086" y="1758142"/>
            <a:ext cx="2006576" cy="33417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F1F3907-967E-9EBA-DA75-56C489EA565E}"/>
              </a:ext>
            </a:extLst>
          </p:cNvPr>
          <p:cNvSpPr txBox="1"/>
          <p:nvPr/>
        </p:nvSpPr>
        <p:spPr>
          <a:xfrm>
            <a:off x="232756" y="0"/>
            <a:ext cx="7772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Cryptographic Algorithm (ChaCha20)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FAB186-EEB8-6938-9F1F-45880B40E09F}"/>
              </a:ext>
            </a:extLst>
          </p:cNvPr>
          <p:cNvSpPr txBox="1"/>
          <p:nvPr/>
        </p:nvSpPr>
        <p:spPr>
          <a:xfrm>
            <a:off x="382385" y="925838"/>
            <a:ext cx="65421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are you trying to do? I.e., what AI/ML algorithm/workload did you pick?)</a:t>
            </a:r>
            <a:br>
              <a:rPr lang="en-US" sz="12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2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 plan to </a:t>
            </a:r>
            <a:r>
              <a:rPr lang="en-US" sz="1200" dirty="0"/>
              <a:t>implement a hardware-software co-design for the ChaCha20 stream cipher, a lightweight encryption algorithm commonly used in AI/ML edge applications for securing data streams.</a:t>
            </a:r>
          </a:p>
          <a:p>
            <a:r>
              <a:rPr lang="en-US" sz="1200" dirty="0"/>
              <a:t>It is a supportive cryptographic function integrated in AI/ML systems for privacy-preserving inference, secure model updates, or data transfer.</a:t>
            </a:r>
          </a:p>
          <a:p>
            <a:pPr marL="457200" rtl="0" fontAlgn="base"/>
            <a:endParaRPr lang="en-US" sz="120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457200" rtl="0" fontAlgn="base"/>
            <a:endParaRPr lang="en-US" sz="120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ECE255-7F61-8384-7429-41550BEC2851}"/>
              </a:ext>
            </a:extLst>
          </p:cNvPr>
          <p:cNvSpPr txBox="1"/>
          <p:nvPr/>
        </p:nvSpPr>
        <p:spPr>
          <a:xfrm>
            <a:off x="-62601" y="2020032"/>
            <a:ext cx="593857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rtl="0" fontAlgn="base"/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How have others implemented and/or accelerated this algorithm?</a:t>
            </a:r>
            <a:br>
              <a:rPr lang="en-US" sz="12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200" dirty="0"/>
              <a:t>ChaCha20 has been widely implemented in optimized C/C++ libraries such as OpenSSL and </a:t>
            </a:r>
            <a:r>
              <a:rPr lang="en-US" sz="1200" dirty="0" err="1"/>
              <a:t>Libsodium</a:t>
            </a:r>
            <a:r>
              <a:rPr lang="en-US" sz="1200" dirty="0"/>
              <a:t> for CPU/GPU platforms, and also as RTL-based IP cores for FPGAs and ASICs in secure low-power systems. Some hybrid approaches use embedded systems to combine software and hardware acceleration.</a:t>
            </a:r>
            <a:br>
              <a:rPr lang="en-US" sz="12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12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sz="120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457200" rtl="0" fontAlgn="base"/>
            <a:endParaRPr lang="en-US" sz="1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5EFDA0-4E08-2CBC-5987-CB1E4B60F79B}"/>
              </a:ext>
            </a:extLst>
          </p:cNvPr>
          <p:cNvSpPr txBox="1"/>
          <p:nvPr/>
        </p:nvSpPr>
        <p:spPr>
          <a:xfrm>
            <a:off x="-62601" y="2787825"/>
            <a:ext cx="59385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rtl="0" fontAlgn="base"/>
            <a:endParaRPr lang="en-US" sz="1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457200" rtl="0" fontAlgn="base"/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are you doing differently/better/etc.?</a:t>
            </a:r>
            <a:br>
              <a:rPr 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IN" sz="1200" dirty="0"/>
              <a:t>I am implementing and accelerating the ChaCha20 stream cipher algorithm using hardware-software co-design. The goal is to offload the core ChaCha20 block to a hardware accelerator written in </a:t>
            </a:r>
            <a:r>
              <a:rPr lang="en-IN" sz="1200" dirty="0" err="1"/>
              <a:t>SystemVerilog</a:t>
            </a:r>
            <a:r>
              <a:rPr lang="en-IN" sz="1200" dirty="0"/>
              <a:t> while retaining the control and ASCII/hex conversion logic in Python.</a:t>
            </a:r>
            <a:endParaRPr lang="en-US" sz="12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457200" rtl="0" fontAlgn="base"/>
            <a:endParaRPr lang="en-US" sz="1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5613CB-CAFD-0C7C-9444-C7C0013329D8}"/>
              </a:ext>
            </a:extLst>
          </p:cNvPr>
          <p:cNvSpPr txBox="1"/>
          <p:nvPr/>
        </p:nvSpPr>
        <p:spPr>
          <a:xfrm>
            <a:off x="-62601" y="3917407"/>
            <a:ext cx="609738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rtl="0" fontAlgn="base"/>
            <a:endParaRPr lang="en-US" sz="1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457200" rtl="0" fontAlgn="base"/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have you accomplished so far?</a:t>
            </a:r>
            <a:br>
              <a:rPr 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200" dirty="0"/>
              <a:t>I have completed the Python reference implementation of ChaCha20, extracted and translated the core cryptographic block into </a:t>
            </a:r>
            <a:r>
              <a:rPr lang="en-US" sz="1200" dirty="0" err="1"/>
              <a:t>SystemVerilog</a:t>
            </a:r>
            <a:r>
              <a:rPr lang="en-US" sz="1200" dirty="0"/>
              <a:t>, built a </a:t>
            </a:r>
            <a:r>
              <a:rPr lang="en-US" sz="1200" dirty="0" err="1"/>
              <a:t>cocotb</a:t>
            </a:r>
            <a:r>
              <a:rPr lang="en-US" sz="1200" dirty="0"/>
              <a:t> testbench, and benchmarked the software-only implementation on large input sizes up to 10MB. I also generated visual data-flow diagrams and profiling reports to guide hardware mapping. I have also generated a input file of 2MB for my algorithm </a:t>
            </a:r>
            <a:endParaRPr lang="en-US" sz="12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682E3C-C93F-01E9-DE98-692B3868CEF9}"/>
              </a:ext>
            </a:extLst>
          </p:cNvPr>
          <p:cNvSpPr txBox="1"/>
          <p:nvPr/>
        </p:nvSpPr>
        <p:spPr>
          <a:xfrm>
            <a:off x="-62601" y="5524666"/>
            <a:ext cx="60973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rtl="0" fontAlgn="base"/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will you do next and what remains to be done until you can declare success?</a:t>
            </a:r>
            <a:br>
              <a:rPr 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200" dirty="0"/>
              <a:t>The next steps include completing hardware-software co-simulation, comparing performance between software and RTL execution, and finalizing documentation and benchmarks. Success will be defined by demonstrating correct, cycle-accurate behavior of the RTL block and performance improvement over the software baseline.</a:t>
            </a:r>
            <a:endParaRPr lang="en-US" sz="12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Output image">
            <a:extLst>
              <a:ext uri="{FF2B5EF4-FFF2-40B4-BE49-F238E27FC236}">
                <a16:creationId xmlns:a16="http://schemas.microsoft.com/office/drawing/2014/main" id="{09C4EEB8-0B3F-7F35-E1AF-A3ED669C7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157" y="141093"/>
            <a:ext cx="3053075" cy="2052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42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5713</TotalTime>
  <Words>335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lokarjun r</dc:creator>
  <cp:lastModifiedBy>lokarjun r</cp:lastModifiedBy>
  <cp:revision>2</cp:revision>
  <dcterms:created xsi:type="dcterms:W3CDTF">2025-05-24T17:13:03Z</dcterms:created>
  <dcterms:modified xsi:type="dcterms:W3CDTF">2025-05-28T18:15:13Z</dcterms:modified>
</cp:coreProperties>
</file>