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000" y="213359"/>
            <a:ext cx="11176000" cy="54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8799" y="802800"/>
            <a:ext cx="11196320" cy="0"/>
          </a:xfrm>
          <a:custGeom>
            <a:avLst/>
            <a:gdLst/>
            <a:ahLst/>
            <a:cxnLst/>
            <a:rect l="l" t="t" r="r" b="b"/>
            <a:pathLst>
              <a:path w="11196320">
                <a:moveTo>
                  <a:pt x="0" y="0"/>
                </a:moveTo>
                <a:lnTo>
                  <a:pt x="11195999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0300" y="1397000"/>
            <a:ext cx="7391400" cy="1932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300" y="1397000"/>
            <a:ext cx="7391400" cy="1932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7800" y="6518907"/>
            <a:ext cx="196468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2032" y="6523031"/>
            <a:ext cx="21970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09855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12192001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17780" y="3528542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7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560056" y="2052946"/>
            <a:ext cx="7391400" cy="1041311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 marR="5080">
              <a:lnSpc>
                <a:spcPts val="7100"/>
              </a:lnSpc>
              <a:spcBef>
                <a:spcPts val="1020"/>
              </a:spcBef>
            </a:pPr>
            <a:r>
              <a:rPr sz="6600" spc="-185" dirty="0"/>
              <a:t>D</a:t>
            </a:r>
            <a:r>
              <a:rPr spc="-185" dirty="0"/>
              <a:t>ATA</a:t>
            </a:r>
            <a:r>
              <a:rPr spc="290" dirty="0"/>
              <a:t> </a:t>
            </a:r>
            <a:r>
              <a:rPr sz="6600" spc="15" dirty="0"/>
              <a:t>S</a:t>
            </a:r>
            <a:r>
              <a:rPr spc="15" dirty="0"/>
              <a:t>CIENCE </a:t>
            </a:r>
            <a:endParaRPr sz="6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AFCAC-D44B-44AF-C53D-CD97B9D1E3B2}"/>
              </a:ext>
            </a:extLst>
          </p:cNvPr>
          <p:cNvSpPr/>
          <p:nvPr/>
        </p:nvSpPr>
        <p:spPr>
          <a:xfrm>
            <a:off x="3048000" y="3843722"/>
            <a:ext cx="67987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R.Loka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vigneswar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reddy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21AK5A0321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821817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175" dirty="0"/>
              <a:t> </a:t>
            </a:r>
            <a:r>
              <a:rPr sz="2700" spc="25" dirty="0"/>
              <a:t>AND</a:t>
            </a:r>
            <a:r>
              <a:rPr sz="2700" spc="-5" dirty="0"/>
              <a:t> </a:t>
            </a:r>
            <a:r>
              <a:rPr sz="3400" spc="10" dirty="0"/>
              <a:t>A</a:t>
            </a:r>
            <a:r>
              <a:rPr sz="2700" spc="10" dirty="0"/>
              <a:t>RTIFICIAL</a:t>
            </a:r>
            <a:r>
              <a:rPr sz="2700" spc="185" dirty="0"/>
              <a:t> </a:t>
            </a:r>
            <a:r>
              <a:rPr sz="3400" spc="20" dirty="0"/>
              <a:t>I</a:t>
            </a:r>
            <a:r>
              <a:rPr sz="2700" spc="20" dirty="0"/>
              <a:t>NTELLIGENCE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2584088" y="1591391"/>
            <a:ext cx="4086225" cy="4086225"/>
            <a:chOff x="2584088" y="1591391"/>
            <a:chExt cx="4086225" cy="4086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8849" y="1608526"/>
              <a:ext cx="4076372" cy="406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8850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AB7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6300" y="2946400"/>
            <a:ext cx="1833245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68300">
              <a:lnSpc>
                <a:spcPts val="4400"/>
              </a:lnSpc>
              <a:spcBef>
                <a:spcPts val="580"/>
              </a:spcBef>
            </a:pPr>
            <a:r>
              <a:rPr sz="4000" spc="-5" dirty="0">
                <a:latin typeface="Arial MT"/>
                <a:cs typeface="Arial MT"/>
              </a:rPr>
              <a:t>Data </a:t>
            </a:r>
            <a:r>
              <a:rPr sz="4000" dirty="0">
                <a:latin typeface="Arial MT"/>
                <a:cs typeface="Arial MT"/>
              </a:rPr>
              <a:t> Science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22013" y="1591391"/>
            <a:ext cx="4086225" cy="4086225"/>
            <a:chOff x="5522013" y="1591391"/>
            <a:chExt cx="4086225" cy="4086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6776" y="1608525"/>
              <a:ext cx="4076371" cy="4064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26775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92900" y="2971800"/>
            <a:ext cx="2595880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93700">
              <a:lnSpc>
                <a:spcPts val="4400"/>
              </a:lnSpc>
              <a:spcBef>
                <a:spcPts val="580"/>
              </a:spcBef>
            </a:pPr>
            <a:r>
              <a:rPr sz="4000" spc="-5" dirty="0">
                <a:latin typeface="Arial MT"/>
                <a:cs typeface="Arial MT"/>
              </a:rPr>
              <a:t>Artificial </a:t>
            </a:r>
            <a:r>
              <a:rPr sz="400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</a:t>
            </a:r>
            <a:r>
              <a:rPr sz="4000" dirty="0">
                <a:latin typeface="Arial MT"/>
                <a:cs typeface="Arial MT"/>
              </a:rPr>
              <a:t>n</a:t>
            </a:r>
            <a:r>
              <a:rPr sz="4000" spc="-5" dirty="0">
                <a:latin typeface="Arial MT"/>
                <a:cs typeface="Arial MT"/>
              </a:rPr>
              <a:t>t</a:t>
            </a:r>
            <a:r>
              <a:rPr sz="4000" dirty="0">
                <a:latin typeface="Arial MT"/>
                <a:cs typeface="Arial MT"/>
              </a:rPr>
              <a:t>elligence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5300" y="3086100"/>
            <a:ext cx="1042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ML/DM/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Analy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ics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7432" y="649509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9100" y="5765800"/>
            <a:ext cx="550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“Data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science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produces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insights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9100" y="6197600"/>
            <a:ext cx="668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Machine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learning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produces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predictions”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16597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-5" dirty="0"/>
              <a:t> </a:t>
            </a:r>
            <a:r>
              <a:rPr sz="3400" dirty="0"/>
              <a:t>A</a:t>
            </a:r>
            <a:r>
              <a:rPr sz="2700" dirty="0"/>
              <a:t>PPLICATION</a:t>
            </a:r>
            <a:r>
              <a:rPr sz="2700" spc="175" dirty="0"/>
              <a:t> </a:t>
            </a:r>
            <a:r>
              <a:rPr sz="3400" spc="20" dirty="0"/>
              <a:t>E</a:t>
            </a:r>
            <a:r>
              <a:rPr sz="2700" spc="20" dirty="0"/>
              <a:t>XAMPLES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5857240" cy="43065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Fraud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detection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Investigate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fraud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patterns </a:t>
            </a:r>
            <a:r>
              <a:rPr sz="2400" dirty="0">
                <a:latin typeface="Arial MT"/>
                <a:cs typeface="Arial MT"/>
              </a:rPr>
              <a:t>in past</a:t>
            </a:r>
            <a:r>
              <a:rPr sz="2400" spc="-5" dirty="0">
                <a:latin typeface="Arial MT"/>
                <a:cs typeface="Arial MT"/>
              </a:rPr>
              <a:t> data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Early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detection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Before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damage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propagates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Harder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late detection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Precision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</a:t>
            </a:r>
            <a:endParaRPr sz="24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208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False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positive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false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negative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 </a:t>
            </a:r>
            <a:r>
              <a:rPr sz="2000" spc="-5" dirty="0">
                <a:latin typeface="Arial MT"/>
                <a:cs typeface="Arial MT"/>
              </a:rPr>
              <a:t>both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bad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Real-time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analytics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2032" y="6523032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16597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-5" dirty="0"/>
              <a:t> </a:t>
            </a:r>
            <a:r>
              <a:rPr sz="3400" dirty="0"/>
              <a:t>A</a:t>
            </a:r>
            <a:r>
              <a:rPr sz="2700" dirty="0"/>
              <a:t>PPLICATION</a:t>
            </a:r>
            <a:r>
              <a:rPr sz="2700" spc="175" dirty="0"/>
              <a:t> </a:t>
            </a:r>
            <a:r>
              <a:rPr sz="3400" spc="20" dirty="0"/>
              <a:t>E</a:t>
            </a:r>
            <a:r>
              <a:rPr sz="2700" spc="20" dirty="0"/>
              <a:t>XAMPLES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08000" y="834389"/>
            <a:ext cx="2897505" cy="11315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“Smart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cities”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well-defined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4900" y="1447800"/>
            <a:ext cx="5867400" cy="4089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7432" y="6523032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17550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15" dirty="0"/>
              <a:t>H</a:t>
            </a:r>
            <a:r>
              <a:rPr sz="2700" spc="15" dirty="0"/>
              <a:t>OLISTIC</a:t>
            </a:r>
            <a:r>
              <a:rPr sz="2700" dirty="0"/>
              <a:t> </a:t>
            </a:r>
            <a:r>
              <a:rPr sz="3400" spc="20" dirty="0"/>
              <a:t>A</a:t>
            </a:r>
            <a:r>
              <a:rPr sz="2700" spc="20" dirty="0"/>
              <a:t>PPROACH</a:t>
            </a:r>
            <a:r>
              <a:rPr sz="2700" spc="185" dirty="0"/>
              <a:t> </a:t>
            </a:r>
            <a:r>
              <a:rPr sz="2700" dirty="0"/>
              <a:t>TO</a:t>
            </a:r>
            <a:r>
              <a:rPr sz="2700" spc="185" dirty="0"/>
              <a:t> </a:t>
            </a: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8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7834117" y="2840667"/>
            <a:ext cx="2228215" cy="732790"/>
          </a:xfrm>
          <a:custGeom>
            <a:avLst/>
            <a:gdLst/>
            <a:ahLst/>
            <a:cxnLst/>
            <a:rect l="l" t="t" r="r" b="b"/>
            <a:pathLst>
              <a:path w="2228215" h="732789">
                <a:moveTo>
                  <a:pt x="1891772" y="0"/>
                </a:moveTo>
                <a:lnTo>
                  <a:pt x="0" y="0"/>
                </a:lnTo>
                <a:lnTo>
                  <a:pt x="336374" y="366191"/>
                </a:lnTo>
                <a:lnTo>
                  <a:pt x="0" y="732384"/>
                </a:lnTo>
                <a:lnTo>
                  <a:pt x="1891772" y="732384"/>
                </a:lnTo>
                <a:lnTo>
                  <a:pt x="2228147" y="366191"/>
                </a:lnTo>
                <a:lnTo>
                  <a:pt x="1891772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04200" y="2959100"/>
            <a:ext cx="1494155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7800" marR="5080" indent="-165100">
              <a:lnSpc>
                <a:spcPts val="1600"/>
              </a:lnSpc>
              <a:spcBef>
                <a:spcPts val="4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8298" y="3709566"/>
            <a:ext cx="7799070" cy="674370"/>
          </a:xfrm>
          <a:custGeom>
            <a:avLst/>
            <a:gdLst/>
            <a:ahLst/>
            <a:cxnLst/>
            <a:rect l="l" t="t" r="r" b="b"/>
            <a:pathLst>
              <a:path w="7799070" h="674370">
                <a:moveTo>
                  <a:pt x="7462114" y="0"/>
                </a:moveTo>
                <a:lnTo>
                  <a:pt x="0" y="0"/>
                </a:lnTo>
                <a:lnTo>
                  <a:pt x="336896" y="336895"/>
                </a:lnTo>
                <a:lnTo>
                  <a:pt x="0" y="673792"/>
                </a:lnTo>
                <a:lnTo>
                  <a:pt x="7462114" y="673792"/>
                </a:lnTo>
                <a:lnTo>
                  <a:pt x="7799011" y="336895"/>
                </a:lnTo>
                <a:lnTo>
                  <a:pt x="7462114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7900" y="3898900"/>
            <a:ext cx="2702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Ethics,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Policy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Impact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36197" y="1522812"/>
            <a:ext cx="8281670" cy="4039235"/>
            <a:chOff x="1936197" y="1522812"/>
            <a:chExt cx="8281670" cy="4039235"/>
          </a:xfrm>
        </p:grpSpPr>
        <p:sp>
          <p:nvSpPr>
            <p:cNvPr id="8" name="object 8"/>
            <p:cNvSpPr/>
            <p:nvPr/>
          </p:nvSpPr>
          <p:spPr>
            <a:xfrm>
              <a:off x="1942547" y="1529162"/>
              <a:ext cx="8268970" cy="3076575"/>
            </a:xfrm>
            <a:custGeom>
              <a:avLst/>
              <a:gdLst/>
              <a:ahLst/>
              <a:cxnLst/>
              <a:rect l="l" t="t" r="r" b="b"/>
              <a:pathLst>
                <a:path w="8268970" h="3076575">
                  <a:moveTo>
                    <a:pt x="7755825" y="0"/>
                  </a:moveTo>
                  <a:lnTo>
                    <a:pt x="512678" y="0"/>
                  </a:lnTo>
                  <a:lnTo>
                    <a:pt x="466014" y="2095"/>
                  </a:lnTo>
                  <a:lnTo>
                    <a:pt x="420523" y="8259"/>
                  </a:lnTo>
                  <a:lnTo>
                    <a:pt x="376388" y="18313"/>
                  </a:lnTo>
                  <a:lnTo>
                    <a:pt x="333788" y="32074"/>
                  </a:lnTo>
                  <a:lnTo>
                    <a:pt x="292905" y="49362"/>
                  </a:lnTo>
                  <a:lnTo>
                    <a:pt x="253919" y="69995"/>
                  </a:lnTo>
                  <a:lnTo>
                    <a:pt x="217013" y="93794"/>
                  </a:lnTo>
                  <a:lnTo>
                    <a:pt x="182366" y="120575"/>
                  </a:lnTo>
                  <a:lnTo>
                    <a:pt x="150159" y="150160"/>
                  </a:lnTo>
                  <a:lnTo>
                    <a:pt x="120575" y="182366"/>
                  </a:lnTo>
                  <a:lnTo>
                    <a:pt x="93793" y="217013"/>
                  </a:lnTo>
                  <a:lnTo>
                    <a:pt x="69995" y="253920"/>
                  </a:lnTo>
                  <a:lnTo>
                    <a:pt x="49362" y="292906"/>
                  </a:lnTo>
                  <a:lnTo>
                    <a:pt x="32074" y="333789"/>
                  </a:lnTo>
                  <a:lnTo>
                    <a:pt x="18313" y="376389"/>
                  </a:lnTo>
                  <a:lnTo>
                    <a:pt x="8259" y="420525"/>
                  </a:lnTo>
                  <a:lnTo>
                    <a:pt x="2095" y="466015"/>
                  </a:lnTo>
                  <a:lnTo>
                    <a:pt x="0" y="512679"/>
                  </a:lnTo>
                  <a:lnTo>
                    <a:pt x="0" y="2563336"/>
                  </a:lnTo>
                  <a:lnTo>
                    <a:pt x="2095" y="2610000"/>
                  </a:lnTo>
                  <a:lnTo>
                    <a:pt x="8259" y="2655491"/>
                  </a:lnTo>
                  <a:lnTo>
                    <a:pt x="18313" y="2699626"/>
                  </a:lnTo>
                  <a:lnTo>
                    <a:pt x="32074" y="2742226"/>
                  </a:lnTo>
                  <a:lnTo>
                    <a:pt x="49362" y="2783109"/>
                  </a:lnTo>
                  <a:lnTo>
                    <a:pt x="69995" y="2822095"/>
                  </a:lnTo>
                  <a:lnTo>
                    <a:pt x="93793" y="2859001"/>
                  </a:lnTo>
                  <a:lnTo>
                    <a:pt x="120575" y="2893648"/>
                  </a:lnTo>
                  <a:lnTo>
                    <a:pt x="150159" y="2925855"/>
                  </a:lnTo>
                  <a:lnTo>
                    <a:pt x="182366" y="2955439"/>
                  </a:lnTo>
                  <a:lnTo>
                    <a:pt x="217013" y="2982221"/>
                  </a:lnTo>
                  <a:lnTo>
                    <a:pt x="253919" y="3006019"/>
                  </a:lnTo>
                  <a:lnTo>
                    <a:pt x="292905" y="3026652"/>
                  </a:lnTo>
                  <a:lnTo>
                    <a:pt x="333788" y="3043940"/>
                  </a:lnTo>
                  <a:lnTo>
                    <a:pt x="376388" y="3057701"/>
                  </a:lnTo>
                  <a:lnTo>
                    <a:pt x="420523" y="3067755"/>
                  </a:lnTo>
                  <a:lnTo>
                    <a:pt x="466014" y="3073919"/>
                  </a:lnTo>
                  <a:lnTo>
                    <a:pt x="512678" y="3076014"/>
                  </a:lnTo>
                  <a:lnTo>
                    <a:pt x="7755825" y="3076014"/>
                  </a:lnTo>
                  <a:lnTo>
                    <a:pt x="7802489" y="3073919"/>
                  </a:lnTo>
                  <a:lnTo>
                    <a:pt x="7847980" y="3067755"/>
                  </a:lnTo>
                  <a:lnTo>
                    <a:pt x="7892115" y="3057701"/>
                  </a:lnTo>
                  <a:lnTo>
                    <a:pt x="7934715" y="3043940"/>
                  </a:lnTo>
                  <a:lnTo>
                    <a:pt x="7975599" y="3026652"/>
                  </a:lnTo>
                  <a:lnTo>
                    <a:pt x="8014584" y="3006019"/>
                  </a:lnTo>
                  <a:lnTo>
                    <a:pt x="8051491" y="2982221"/>
                  </a:lnTo>
                  <a:lnTo>
                    <a:pt x="8086138" y="2955439"/>
                  </a:lnTo>
                  <a:lnTo>
                    <a:pt x="8118344" y="2925855"/>
                  </a:lnTo>
                  <a:lnTo>
                    <a:pt x="8147929" y="2893648"/>
                  </a:lnTo>
                  <a:lnTo>
                    <a:pt x="8174711" y="2859001"/>
                  </a:lnTo>
                  <a:lnTo>
                    <a:pt x="8198509" y="2822095"/>
                  </a:lnTo>
                  <a:lnTo>
                    <a:pt x="8219142" y="2783109"/>
                  </a:lnTo>
                  <a:lnTo>
                    <a:pt x="8236430" y="2742226"/>
                  </a:lnTo>
                  <a:lnTo>
                    <a:pt x="8250191" y="2699626"/>
                  </a:lnTo>
                  <a:lnTo>
                    <a:pt x="8260245" y="2655491"/>
                  </a:lnTo>
                  <a:lnTo>
                    <a:pt x="8266410" y="2610000"/>
                  </a:lnTo>
                  <a:lnTo>
                    <a:pt x="8268505" y="2563336"/>
                  </a:lnTo>
                  <a:lnTo>
                    <a:pt x="8268505" y="512679"/>
                  </a:lnTo>
                  <a:lnTo>
                    <a:pt x="8266410" y="466015"/>
                  </a:lnTo>
                  <a:lnTo>
                    <a:pt x="8260245" y="420525"/>
                  </a:lnTo>
                  <a:lnTo>
                    <a:pt x="8250191" y="376389"/>
                  </a:lnTo>
                  <a:lnTo>
                    <a:pt x="8236430" y="333789"/>
                  </a:lnTo>
                  <a:lnTo>
                    <a:pt x="8219142" y="292906"/>
                  </a:lnTo>
                  <a:lnTo>
                    <a:pt x="8198509" y="253920"/>
                  </a:lnTo>
                  <a:lnTo>
                    <a:pt x="8174711" y="217013"/>
                  </a:lnTo>
                  <a:lnTo>
                    <a:pt x="8147929" y="182366"/>
                  </a:lnTo>
                  <a:lnTo>
                    <a:pt x="8118344" y="150160"/>
                  </a:lnTo>
                  <a:lnTo>
                    <a:pt x="8086138" y="120575"/>
                  </a:lnTo>
                  <a:lnTo>
                    <a:pt x="8051491" y="93794"/>
                  </a:lnTo>
                  <a:lnTo>
                    <a:pt x="8014584" y="69995"/>
                  </a:lnTo>
                  <a:lnTo>
                    <a:pt x="7975599" y="49362"/>
                  </a:lnTo>
                  <a:lnTo>
                    <a:pt x="7934715" y="32074"/>
                  </a:lnTo>
                  <a:lnTo>
                    <a:pt x="7892115" y="18313"/>
                  </a:lnTo>
                  <a:lnTo>
                    <a:pt x="7847980" y="8259"/>
                  </a:lnTo>
                  <a:lnTo>
                    <a:pt x="7802489" y="2095"/>
                  </a:lnTo>
                  <a:lnTo>
                    <a:pt x="7755825" y="0"/>
                  </a:lnTo>
                  <a:close/>
                </a:path>
              </a:pathLst>
            </a:custGeom>
            <a:solidFill>
              <a:srgbClr val="B71E42">
                <a:alpha val="1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2547" y="1529162"/>
              <a:ext cx="8268970" cy="3076575"/>
            </a:xfrm>
            <a:custGeom>
              <a:avLst/>
              <a:gdLst/>
              <a:ahLst/>
              <a:cxnLst/>
              <a:rect l="l" t="t" r="r" b="b"/>
              <a:pathLst>
                <a:path w="8268970" h="3076575">
                  <a:moveTo>
                    <a:pt x="512679" y="0"/>
                  </a:moveTo>
                  <a:lnTo>
                    <a:pt x="7755826" y="0"/>
                  </a:lnTo>
                  <a:lnTo>
                    <a:pt x="7802490" y="2095"/>
                  </a:lnTo>
                  <a:lnTo>
                    <a:pt x="7847980" y="8259"/>
                  </a:lnTo>
                  <a:lnTo>
                    <a:pt x="7892116" y="18313"/>
                  </a:lnTo>
                  <a:lnTo>
                    <a:pt x="7934716" y="32074"/>
                  </a:lnTo>
                  <a:lnTo>
                    <a:pt x="7975599" y="49362"/>
                  </a:lnTo>
                  <a:lnTo>
                    <a:pt x="8014584" y="69995"/>
                  </a:lnTo>
                  <a:lnTo>
                    <a:pt x="8051491" y="93793"/>
                  </a:lnTo>
                  <a:lnTo>
                    <a:pt x="8086138" y="120575"/>
                  </a:lnTo>
                  <a:lnTo>
                    <a:pt x="8118344" y="150160"/>
                  </a:lnTo>
                  <a:lnTo>
                    <a:pt x="8147929" y="182366"/>
                  </a:lnTo>
                  <a:lnTo>
                    <a:pt x="8174711" y="217013"/>
                  </a:lnTo>
                  <a:lnTo>
                    <a:pt x="8198509" y="253920"/>
                  </a:lnTo>
                  <a:lnTo>
                    <a:pt x="8219142" y="292905"/>
                  </a:lnTo>
                  <a:lnTo>
                    <a:pt x="8236430" y="333788"/>
                  </a:lnTo>
                  <a:lnTo>
                    <a:pt x="8250191" y="376388"/>
                  </a:lnTo>
                  <a:lnTo>
                    <a:pt x="8260245" y="420524"/>
                  </a:lnTo>
                  <a:lnTo>
                    <a:pt x="8266410" y="466015"/>
                  </a:lnTo>
                  <a:lnTo>
                    <a:pt x="8268505" y="512679"/>
                  </a:lnTo>
                  <a:lnTo>
                    <a:pt x="8268505" y="2563334"/>
                  </a:lnTo>
                  <a:lnTo>
                    <a:pt x="8266410" y="2609999"/>
                  </a:lnTo>
                  <a:lnTo>
                    <a:pt x="8260245" y="2655489"/>
                  </a:lnTo>
                  <a:lnTo>
                    <a:pt x="8250191" y="2699625"/>
                  </a:lnTo>
                  <a:lnTo>
                    <a:pt x="8236430" y="2742225"/>
                  </a:lnTo>
                  <a:lnTo>
                    <a:pt x="8219142" y="2783108"/>
                  </a:lnTo>
                  <a:lnTo>
                    <a:pt x="8198509" y="2822094"/>
                  </a:lnTo>
                  <a:lnTo>
                    <a:pt x="8174711" y="2859001"/>
                  </a:lnTo>
                  <a:lnTo>
                    <a:pt x="8147929" y="2893648"/>
                  </a:lnTo>
                  <a:lnTo>
                    <a:pt x="8118344" y="2925854"/>
                  </a:lnTo>
                  <a:lnTo>
                    <a:pt x="8086138" y="2955439"/>
                  </a:lnTo>
                  <a:lnTo>
                    <a:pt x="8051491" y="2982220"/>
                  </a:lnTo>
                  <a:lnTo>
                    <a:pt x="8014584" y="3006019"/>
                  </a:lnTo>
                  <a:lnTo>
                    <a:pt x="7975599" y="3026652"/>
                  </a:lnTo>
                  <a:lnTo>
                    <a:pt x="7934716" y="3043940"/>
                  </a:lnTo>
                  <a:lnTo>
                    <a:pt x="7892116" y="3057701"/>
                  </a:lnTo>
                  <a:lnTo>
                    <a:pt x="7847980" y="3067754"/>
                  </a:lnTo>
                  <a:lnTo>
                    <a:pt x="7802490" y="3073919"/>
                  </a:lnTo>
                  <a:lnTo>
                    <a:pt x="7755826" y="3076014"/>
                  </a:lnTo>
                  <a:lnTo>
                    <a:pt x="512679" y="3076014"/>
                  </a:lnTo>
                  <a:lnTo>
                    <a:pt x="466015" y="3073919"/>
                  </a:lnTo>
                  <a:lnTo>
                    <a:pt x="420524" y="3067754"/>
                  </a:lnTo>
                  <a:lnTo>
                    <a:pt x="376388" y="3057701"/>
                  </a:lnTo>
                  <a:lnTo>
                    <a:pt x="333788" y="3043940"/>
                  </a:lnTo>
                  <a:lnTo>
                    <a:pt x="292905" y="3026652"/>
                  </a:lnTo>
                  <a:lnTo>
                    <a:pt x="253920" y="3006019"/>
                  </a:lnTo>
                  <a:lnTo>
                    <a:pt x="217013" y="2982220"/>
                  </a:lnTo>
                  <a:lnTo>
                    <a:pt x="182366" y="2955439"/>
                  </a:lnTo>
                  <a:lnTo>
                    <a:pt x="150160" y="2925854"/>
                  </a:lnTo>
                  <a:lnTo>
                    <a:pt x="120575" y="2893648"/>
                  </a:lnTo>
                  <a:lnTo>
                    <a:pt x="93793" y="2859001"/>
                  </a:lnTo>
                  <a:lnTo>
                    <a:pt x="69995" y="2822094"/>
                  </a:lnTo>
                  <a:lnTo>
                    <a:pt x="49362" y="2783108"/>
                  </a:lnTo>
                  <a:lnTo>
                    <a:pt x="32074" y="2742225"/>
                  </a:lnTo>
                  <a:lnTo>
                    <a:pt x="18313" y="2699625"/>
                  </a:lnTo>
                  <a:lnTo>
                    <a:pt x="8259" y="2655489"/>
                  </a:lnTo>
                  <a:lnTo>
                    <a:pt x="2095" y="2609999"/>
                  </a:lnTo>
                  <a:lnTo>
                    <a:pt x="0" y="2563334"/>
                  </a:lnTo>
                  <a:lnTo>
                    <a:pt x="0" y="512679"/>
                  </a:lnTo>
                  <a:lnTo>
                    <a:pt x="2095" y="466015"/>
                  </a:lnTo>
                  <a:lnTo>
                    <a:pt x="8259" y="420524"/>
                  </a:lnTo>
                  <a:lnTo>
                    <a:pt x="18313" y="376388"/>
                  </a:lnTo>
                  <a:lnTo>
                    <a:pt x="32074" y="333788"/>
                  </a:lnTo>
                  <a:lnTo>
                    <a:pt x="49362" y="292905"/>
                  </a:lnTo>
                  <a:lnTo>
                    <a:pt x="69995" y="253920"/>
                  </a:lnTo>
                  <a:lnTo>
                    <a:pt x="93793" y="217013"/>
                  </a:lnTo>
                  <a:lnTo>
                    <a:pt x="120575" y="182366"/>
                  </a:lnTo>
                  <a:lnTo>
                    <a:pt x="150160" y="150160"/>
                  </a:lnTo>
                  <a:lnTo>
                    <a:pt x="182366" y="120575"/>
                  </a:lnTo>
                  <a:lnTo>
                    <a:pt x="217013" y="93793"/>
                  </a:lnTo>
                  <a:lnTo>
                    <a:pt x="253920" y="69995"/>
                  </a:lnTo>
                  <a:lnTo>
                    <a:pt x="292905" y="49362"/>
                  </a:lnTo>
                  <a:lnTo>
                    <a:pt x="333788" y="32074"/>
                  </a:lnTo>
                  <a:lnTo>
                    <a:pt x="376388" y="18313"/>
                  </a:lnTo>
                  <a:lnTo>
                    <a:pt x="420524" y="8259"/>
                  </a:lnTo>
                  <a:lnTo>
                    <a:pt x="466015" y="2095"/>
                  </a:lnTo>
                  <a:lnTo>
                    <a:pt x="512679" y="0"/>
                  </a:lnTo>
                  <a:close/>
                </a:path>
              </a:pathLst>
            </a:custGeom>
            <a:ln w="12700">
              <a:solidFill>
                <a:srgbClr val="E754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9056" y="4722912"/>
              <a:ext cx="396240" cy="757555"/>
            </a:xfrm>
            <a:custGeom>
              <a:avLst/>
              <a:gdLst/>
              <a:ahLst/>
              <a:cxnLst/>
              <a:rect l="l" t="t" r="r" b="b"/>
              <a:pathLst>
                <a:path w="396239" h="757554">
                  <a:moveTo>
                    <a:pt x="0" y="757366"/>
                  </a:moveTo>
                  <a:lnTo>
                    <a:pt x="5883" y="746111"/>
                  </a:lnTo>
                  <a:lnTo>
                    <a:pt x="390061" y="11254"/>
                  </a:lnTo>
                  <a:lnTo>
                    <a:pt x="395945" y="0"/>
                  </a:lnTo>
                </a:path>
              </a:pathLst>
            </a:custGeom>
            <a:ln w="253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7455" y="4641735"/>
              <a:ext cx="539750" cy="920115"/>
            </a:xfrm>
            <a:custGeom>
              <a:avLst/>
              <a:gdLst/>
              <a:ahLst/>
              <a:cxnLst/>
              <a:rect l="l" t="t" r="r" b="b"/>
              <a:pathLst>
                <a:path w="539750" h="920114">
                  <a:moveTo>
                    <a:pt x="139268" y="878700"/>
                  </a:moveTo>
                  <a:lnTo>
                    <a:pt x="0" y="805903"/>
                  </a:lnTo>
                  <a:lnTo>
                    <a:pt x="29159" y="919734"/>
                  </a:lnTo>
                  <a:lnTo>
                    <a:pt x="139268" y="878700"/>
                  </a:lnTo>
                  <a:close/>
                </a:path>
                <a:path w="539750" h="920114">
                  <a:moveTo>
                    <a:pt x="539127" y="113830"/>
                  </a:moveTo>
                  <a:lnTo>
                    <a:pt x="509981" y="0"/>
                  </a:lnTo>
                  <a:lnTo>
                    <a:pt x="399872" y="41033"/>
                  </a:lnTo>
                  <a:lnTo>
                    <a:pt x="539127" y="11383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775" y="4719798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5" h="762635">
                  <a:moveTo>
                    <a:pt x="0" y="762092"/>
                  </a:moveTo>
                  <a:lnTo>
                    <a:pt x="6471" y="751165"/>
                  </a:lnTo>
                  <a:lnTo>
                    <a:pt x="444897" y="10927"/>
                  </a:lnTo>
                  <a:lnTo>
                    <a:pt x="451369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3012" y="4640986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5" h="920114">
                  <a:moveTo>
                    <a:pt x="135204" y="884593"/>
                  </a:moveTo>
                  <a:lnTo>
                    <a:pt x="0" y="804519"/>
                  </a:lnTo>
                  <a:lnTo>
                    <a:pt x="23075" y="919734"/>
                  </a:lnTo>
                  <a:lnTo>
                    <a:pt x="135204" y="884593"/>
                  </a:lnTo>
                  <a:close/>
                </a:path>
                <a:path w="591185" h="920114">
                  <a:moveTo>
                    <a:pt x="590892" y="115214"/>
                  </a:moveTo>
                  <a:lnTo>
                    <a:pt x="567804" y="0"/>
                  </a:lnTo>
                  <a:lnTo>
                    <a:pt x="455676" y="35140"/>
                  </a:lnTo>
                  <a:lnTo>
                    <a:pt x="590892" y="115214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6533" y="4719046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4" h="762635">
                  <a:moveTo>
                    <a:pt x="451369" y="762092"/>
                  </a:moveTo>
                  <a:lnTo>
                    <a:pt x="444897" y="751165"/>
                  </a:lnTo>
                  <a:lnTo>
                    <a:pt x="6471" y="109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6765" y="4640224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4" h="920114">
                  <a:moveTo>
                    <a:pt x="135204" y="35140"/>
                  </a:moveTo>
                  <a:lnTo>
                    <a:pt x="23075" y="0"/>
                  </a:lnTo>
                  <a:lnTo>
                    <a:pt x="0" y="115227"/>
                  </a:lnTo>
                  <a:lnTo>
                    <a:pt x="135204" y="35140"/>
                  </a:lnTo>
                  <a:close/>
                </a:path>
                <a:path w="591184" h="920114">
                  <a:moveTo>
                    <a:pt x="590892" y="804519"/>
                  </a:moveTo>
                  <a:lnTo>
                    <a:pt x="455688" y="884605"/>
                  </a:lnTo>
                  <a:lnTo>
                    <a:pt x="567817" y="919746"/>
                  </a:lnTo>
                  <a:lnTo>
                    <a:pt x="590892" y="804519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30330" y="4718297"/>
              <a:ext cx="451484" cy="762635"/>
            </a:xfrm>
            <a:custGeom>
              <a:avLst/>
              <a:gdLst/>
              <a:ahLst/>
              <a:cxnLst/>
              <a:rect l="l" t="t" r="r" b="b"/>
              <a:pathLst>
                <a:path w="451484" h="762635">
                  <a:moveTo>
                    <a:pt x="451369" y="762092"/>
                  </a:moveTo>
                  <a:lnTo>
                    <a:pt x="444897" y="751165"/>
                  </a:lnTo>
                  <a:lnTo>
                    <a:pt x="6471" y="109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60560" y="4639487"/>
              <a:ext cx="591185" cy="920115"/>
            </a:xfrm>
            <a:custGeom>
              <a:avLst/>
              <a:gdLst/>
              <a:ahLst/>
              <a:cxnLst/>
              <a:rect l="l" t="t" r="r" b="b"/>
              <a:pathLst>
                <a:path w="591184" h="920114">
                  <a:moveTo>
                    <a:pt x="135204" y="35128"/>
                  </a:moveTo>
                  <a:lnTo>
                    <a:pt x="23075" y="0"/>
                  </a:lnTo>
                  <a:lnTo>
                    <a:pt x="0" y="115214"/>
                  </a:lnTo>
                  <a:lnTo>
                    <a:pt x="135204" y="35128"/>
                  </a:lnTo>
                  <a:close/>
                </a:path>
                <a:path w="591184" h="920114">
                  <a:moveTo>
                    <a:pt x="590892" y="804506"/>
                  </a:moveTo>
                  <a:lnTo>
                    <a:pt x="455688" y="884593"/>
                  </a:lnTo>
                  <a:lnTo>
                    <a:pt x="567817" y="919734"/>
                  </a:lnTo>
                  <a:lnTo>
                    <a:pt x="590892" y="804506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4200" y="2743200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71E4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200" y="3276600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71E42"/>
                </a:solidFill>
                <a:latin typeface="Arial"/>
                <a:cs typeface="Arial"/>
              </a:rPr>
              <a:t>Acquisition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38966" y="2972357"/>
            <a:ext cx="1132205" cy="443230"/>
            <a:chOff x="10038966" y="2972357"/>
            <a:chExt cx="1132205" cy="44323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5315" y="2978707"/>
              <a:ext cx="1118950" cy="4300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045316" y="2978707"/>
              <a:ext cx="1119505" cy="430530"/>
            </a:xfrm>
            <a:custGeom>
              <a:avLst/>
              <a:gdLst/>
              <a:ahLst/>
              <a:cxnLst/>
              <a:rect l="l" t="t" r="r" b="b"/>
              <a:pathLst>
                <a:path w="1119504" h="430529">
                  <a:moveTo>
                    <a:pt x="0" y="107517"/>
                  </a:moveTo>
                  <a:lnTo>
                    <a:pt x="903913" y="107517"/>
                  </a:lnTo>
                  <a:lnTo>
                    <a:pt x="903913" y="0"/>
                  </a:lnTo>
                  <a:lnTo>
                    <a:pt x="1118950" y="215037"/>
                  </a:lnTo>
                  <a:lnTo>
                    <a:pt x="903913" y="430073"/>
                  </a:lnTo>
                  <a:lnTo>
                    <a:pt x="903913" y="322554"/>
                  </a:lnTo>
                  <a:lnTo>
                    <a:pt x="0" y="322554"/>
                  </a:lnTo>
                  <a:lnTo>
                    <a:pt x="107517" y="215037"/>
                  </a:lnTo>
                  <a:lnTo>
                    <a:pt x="0" y="107517"/>
                  </a:lnTo>
                  <a:close/>
                </a:path>
              </a:pathLst>
            </a:custGeom>
            <a:ln w="126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350500" y="2730500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71E4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50500" y="3289300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71E42"/>
                </a:solidFill>
                <a:latin typeface="Arial"/>
                <a:cs typeface="Arial"/>
              </a:rPr>
              <a:t>Preservation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4044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09" h="732789">
                <a:moveTo>
                  <a:pt x="1781881" y="0"/>
                </a:moveTo>
                <a:lnTo>
                  <a:pt x="0" y="0"/>
                </a:lnTo>
                <a:lnTo>
                  <a:pt x="316834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5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27800" y="2959100"/>
            <a:ext cx="1042669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9700" marR="5080" indent="-127000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03748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10" h="732789">
                <a:moveTo>
                  <a:pt x="1781881" y="0"/>
                </a:moveTo>
                <a:lnTo>
                  <a:pt x="0" y="0"/>
                </a:lnTo>
                <a:lnTo>
                  <a:pt x="316834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5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0400" y="2959100"/>
            <a:ext cx="1437640" cy="472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0200" marR="5080" indent="-317500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6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34487" y="2840667"/>
            <a:ext cx="2099310" cy="732790"/>
          </a:xfrm>
          <a:custGeom>
            <a:avLst/>
            <a:gdLst/>
            <a:ahLst/>
            <a:cxnLst/>
            <a:rect l="l" t="t" r="r" b="b"/>
            <a:pathLst>
              <a:path w="2099310" h="732789">
                <a:moveTo>
                  <a:pt x="1781881" y="0"/>
                </a:moveTo>
                <a:lnTo>
                  <a:pt x="0" y="0"/>
                </a:lnTo>
                <a:lnTo>
                  <a:pt x="316835" y="366191"/>
                </a:lnTo>
                <a:lnTo>
                  <a:pt x="0" y="732384"/>
                </a:lnTo>
                <a:lnTo>
                  <a:pt x="1781881" y="732384"/>
                </a:lnTo>
                <a:lnTo>
                  <a:pt x="2098716" y="366191"/>
                </a:lnTo>
                <a:lnTo>
                  <a:pt x="1781881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6700" y="2857500"/>
            <a:ext cx="1166495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42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6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42111" y="2044462"/>
            <a:ext cx="7799070" cy="674370"/>
          </a:xfrm>
          <a:custGeom>
            <a:avLst/>
            <a:gdLst/>
            <a:ahLst/>
            <a:cxnLst/>
            <a:rect l="l" t="t" r="r" b="b"/>
            <a:pathLst>
              <a:path w="7799070" h="674369">
                <a:moveTo>
                  <a:pt x="7462114" y="0"/>
                </a:moveTo>
                <a:lnTo>
                  <a:pt x="0" y="0"/>
                </a:lnTo>
                <a:lnTo>
                  <a:pt x="336895" y="336895"/>
                </a:lnTo>
                <a:lnTo>
                  <a:pt x="0" y="673792"/>
                </a:lnTo>
                <a:lnTo>
                  <a:pt x="7462114" y="673792"/>
                </a:lnTo>
                <a:lnTo>
                  <a:pt x="7799010" y="336895"/>
                </a:lnTo>
                <a:lnTo>
                  <a:pt x="7462114" y="0"/>
                </a:lnTo>
                <a:close/>
              </a:path>
            </a:pathLst>
          </a:custGeom>
          <a:solidFill>
            <a:srgbClr val="B71E42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67300" y="1562100"/>
            <a:ext cx="216027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71E42"/>
                </a:solidFill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Privacy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75430" y="2972357"/>
            <a:ext cx="10042525" cy="3538220"/>
            <a:chOff x="1275430" y="2972357"/>
            <a:chExt cx="10042525" cy="353822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780" y="2978707"/>
              <a:ext cx="1118950" cy="4300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81780" y="2978707"/>
              <a:ext cx="1119505" cy="430530"/>
            </a:xfrm>
            <a:custGeom>
              <a:avLst/>
              <a:gdLst/>
              <a:ahLst/>
              <a:cxnLst/>
              <a:rect l="l" t="t" r="r" b="b"/>
              <a:pathLst>
                <a:path w="1119505" h="430529">
                  <a:moveTo>
                    <a:pt x="0" y="107517"/>
                  </a:moveTo>
                  <a:lnTo>
                    <a:pt x="903913" y="107517"/>
                  </a:lnTo>
                  <a:lnTo>
                    <a:pt x="903913" y="0"/>
                  </a:lnTo>
                  <a:lnTo>
                    <a:pt x="1118950" y="215037"/>
                  </a:lnTo>
                  <a:lnTo>
                    <a:pt x="903913" y="430073"/>
                  </a:lnTo>
                  <a:lnTo>
                    <a:pt x="903913" y="322554"/>
                  </a:lnTo>
                  <a:lnTo>
                    <a:pt x="0" y="322554"/>
                  </a:lnTo>
                  <a:lnTo>
                    <a:pt x="107517" y="215037"/>
                  </a:lnTo>
                  <a:lnTo>
                    <a:pt x="0" y="107517"/>
                  </a:lnTo>
                  <a:close/>
                </a:path>
              </a:pathLst>
            </a:custGeom>
            <a:ln w="12699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27740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2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8" y="42797"/>
                  </a:lnTo>
                  <a:lnTo>
                    <a:pt x="675861" y="51784"/>
                  </a:lnTo>
                  <a:lnTo>
                    <a:pt x="628056" y="61628"/>
                  </a:lnTo>
                  <a:lnTo>
                    <a:pt x="581180" y="72327"/>
                  </a:lnTo>
                  <a:lnTo>
                    <a:pt x="535311" y="83882"/>
                  </a:lnTo>
                  <a:lnTo>
                    <a:pt x="490527" y="96293"/>
                  </a:lnTo>
                  <a:lnTo>
                    <a:pt x="446903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3" y="837290"/>
                  </a:lnTo>
                  <a:lnTo>
                    <a:pt x="490527" y="850558"/>
                  </a:lnTo>
                  <a:lnTo>
                    <a:pt x="535311" y="862969"/>
                  </a:lnTo>
                  <a:lnTo>
                    <a:pt x="581180" y="874524"/>
                  </a:lnTo>
                  <a:lnTo>
                    <a:pt x="628056" y="885223"/>
                  </a:lnTo>
                  <a:lnTo>
                    <a:pt x="675861" y="895067"/>
                  </a:lnTo>
                  <a:lnTo>
                    <a:pt x="724518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2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19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0" y="931445"/>
                  </a:lnTo>
                  <a:lnTo>
                    <a:pt x="1606980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3" y="837290"/>
                  </a:lnTo>
                  <a:lnTo>
                    <a:pt x="2077288" y="823167"/>
                  </a:lnTo>
                  <a:lnTo>
                    <a:pt x="2118355" y="808188"/>
                  </a:lnTo>
                  <a:lnTo>
                    <a:pt x="2172120" y="786359"/>
                  </a:lnTo>
                  <a:lnTo>
                    <a:pt x="2221584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4" y="183263"/>
                  </a:lnTo>
                  <a:lnTo>
                    <a:pt x="2172120" y="160492"/>
                  </a:lnTo>
                  <a:lnTo>
                    <a:pt x="2118355" y="138663"/>
                  </a:lnTo>
                  <a:lnTo>
                    <a:pt x="2077288" y="123684"/>
                  </a:lnTo>
                  <a:lnTo>
                    <a:pt x="2034903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0" y="20970"/>
                  </a:lnTo>
                  <a:lnTo>
                    <a:pt x="1555690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19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7740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4996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05745" y="5547740"/>
            <a:ext cx="2498090" cy="963294"/>
            <a:chOff x="6205745" y="5547740"/>
            <a:chExt cx="2498090" cy="963294"/>
          </a:xfrm>
        </p:grpSpPr>
        <p:sp>
          <p:nvSpPr>
            <p:cNvPr id="40" name="object 40"/>
            <p:cNvSpPr/>
            <p:nvPr/>
          </p:nvSpPr>
          <p:spPr>
            <a:xfrm>
              <a:off x="6213683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2" y="6847"/>
                  </a:lnTo>
                  <a:lnTo>
                    <a:pt x="977870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8" y="42797"/>
                  </a:lnTo>
                  <a:lnTo>
                    <a:pt x="675861" y="51784"/>
                  </a:lnTo>
                  <a:lnTo>
                    <a:pt x="628056" y="61628"/>
                  </a:lnTo>
                  <a:lnTo>
                    <a:pt x="581180" y="72327"/>
                  </a:lnTo>
                  <a:lnTo>
                    <a:pt x="535311" y="83882"/>
                  </a:lnTo>
                  <a:lnTo>
                    <a:pt x="490527" y="96293"/>
                  </a:lnTo>
                  <a:lnTo>
                    <a:pt x="446903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3" y="837290"/>
                  </a:lnTo>
                  <a:lnTo>
                    <a:pt x="490527" y="850558"/>
                  </a:lnTo>
                  <a:lnTo>
                    <a:pt x="535311" y="862969"/>
                  </a:lnTo>
                  <a:lnTo>
                    <a:pt x="581180" y="874524"/>
                  </a:lnTo>
                  <a:lnTo>
                    <a:pt x="628056" y="885223"/>
                  </a:lnTo>
                  <a:lnTo>
                    <a:pt x="675861" y="895067"/>
                  </a:lnTo>
                  <a:lnTo>
                    <a:pt x="724518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0" y="936152"/>
                  </a:lnTo>
                  <a:lnTo>
                    <a:pt x="1030012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19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3" y="940004"/>
                  </a:lnTo>
                  <a:lnTo>
                    <a:pt x="1503935" y="936152"/>
                  </a:lnTo>
                  <a:lnTo>
                    <a:pt x="1555690" y="931445"/>
                  </a:lnTo>
                  <a:lnTo>
                    <a:pt x="1606980" y="925881"/>
                  </a:lnTo>
                  <a:lnTo>
                    <a:pt x="1657728" y="919461"/>
                  </a:lnTo>
                  <a:lnTo>
                    <a:pt x="1707856" y="912186"/>
                  </a:lnTo>
                  <a:lnTo>
                    <a:pt x="1757287" y="904054"/>
                  </a:lnTo>
                  <a:lnTo>
                    <a:pt x="1805944" y="895067"/>
                  </a:lnTo>
                  <a:lnTo>
                    <a:pt x="1853749" y="885223"/>
                  </a:lnTo>
                  <a:lnTo>
                    <a:pt x="1900625" y="874524"/>
                  </a:lnTo>
                  <a:lnTo>
                    <a:pt x="1946494" y="862969"/>
                  </a:lnTo>
                  <a:lnTo>
                    <a:pt x="1991279" y="850558"/>
                  </a:lnTo>
                  <a:lnTo>
                    <a:pt x="2034902" y="837290"/>
                  </a:lnTo>
                  <a:lnTo>
                    <a:pt x="2077286" y="823167"/>
                  </a:lnTo>
                  <a:lnTo>
                    <a:pt x="2118354" y="808188"/>
                  </a:lnTo>
                  <a:lnTo>
                    <a:pt x="2172119" y="786359"/>
                  </a:lnTo>
                  <a:lnTo>
                    <a:pt x="2221583" y="763588"/>
                  </a:lnTo>
                  <a:lnTo>
                    <a:pt x="2266746" y="739955"/>
                  </a:lnTo>
                  <a:lnTo>
                    <a:pt x="2307608" y="715537"/>
                  </a:lnTo>
                  <a:lnTo>
                    <a:pt x="2344168" y="690413"/>
                  </a:lnTo>
                  <a:lnTo>
                    <a:pt x="2376427" y="664662"/>
                  </a:lnTo>
                  <a:lnTo>
                    <a:pt x="2404385" y="638362"/>
                  </a:lnTo>
                  <a:lnTo>
                    <a:pt x="2447397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7" y="282189"/>
                  </a:lnTo>
                  <a:lnTo>
                    <a:pt x="2344168" y="256438"/>
                  </a:lnTo>
                  <a:lnTo>
                    <a:pt x="2307608" y="231314"/>
                  </a:lnTo>
                  <a:lnTo>
                    <a:pt x="2266746" y="206896"/>
                  </a:lnTo>
                  <a:lnTo>
                    <a:pt x="2221583" y="183263"/>
                  </a:lnTo>
                  <a:lnTo>
                    <a:pt x="2172119" y="160492"/>
                  </a:lnTo>
                  <a:lnTo>
                    <a:pt x="2118354" y="138663"/>
                  </a:lnTo>
                  <a:lnTo>
                    <a:pt x="2077286" y="123684"/>
                  </a:lnTo>
                  <a:lnTo>
                    <a:pt x="2034902" y="109561"/>
                  </a:lnTo>
                  <a:lnTo>
                    <a:pt x="1991279" y="96293"/>
                  </a:lnTo>
                  <a:lnTo>
                    <a:pt x="1946494" y="83882"/>
                  </a:lnTo>
                  <a:lnTo>
                    <a:pt x="1900625" y="72327"/>
                  </a:lnTo>
                  <a:lnTo>
                    <a:pt x="1853749" y="61628"/>
                  </a:lnTo>
                  <a:lnTo>
                    <a:pt x="1805944" y="51784"/>
                  </a:lnTo>
                  <a:lnTo>
                    <a:pt x="1757287" y="42797"/>
                  </a:lnTo>
                  <a:lnTo>
                    <a:pt x="1707856" y="34665"/>
                  </a:lnTo>
                  <a:lnTo>
                    <a:pt x="1657728" y="27390"/>
                  </a:lnTo>
                  <a:lnTo>
                    <a:pt x="1606980" y="20970"/>
                  </a:lnTo>
                  <a:lnTo>
                    <a:pt x="1555690" y="15407"/>
                  </a:lnTo>
                  <a:lnTo>
                    <a:pt x="1503935" y="10699"/>
                  </a:lnTo>
                  <a:lnTo>
                    <a:pt x="1451793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19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3683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834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91686" y="5547740"/>
            <a:ext cx="2498090" cy="963294"/>
            <a:chOff x="3591686" y="5547740"/>
            <a:chExt cx="2498090" cy="963294"/>
          </a:xfrm>
        </p:grpSpPr>
        <p:sp>
          <p:nvSpPr>
            <p:cNvPr id="44" name="object 44"/>
            <p:cNvSpPr/>
            <p:nvPr/>
          </p:nvSpPr>
          <p:spPr>
            <a:xfrm>
              <a:off x="3599624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5" y="3851"/>
                  </a:lnTo>
                  <a:lnTo>
                    <a:pt x="1030013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9" y="27390"/>
                  </a:lnTo>
                  <a:lnTo>
                    <a:pt x="773950" y="34665"/>
                  </a:lnTo>
                  <a:lnTo>
                    <a:pt x="724519" y="42797"/>
                  </a:lnTo>
                  <a:lnTo>
                    <a:pt x="675862" y="51784"/>
                  </a:lnTo>
                  <a:lnTo>
                    <a:pt x="628057" y="61628"/>
                  </a:lnTo>
                  <a:lnTo>
                    <a:pt x="581181" y="72327"/>
                  </a:lnTo>
                  <a:lnTo>
                    <a:pt x="535312" y="83882"/>
                  </a:lnTo>
                  <a:lnTo>
                    <a:pt x="490527" y="96293"/>
                  </a:lnTo>
                  <a:lnTo>
                    <a:pt x="446904" y="109561"/>
                  </a:lnTo>
                  <a:lnTo>
                    <a:pt x="404519" y="123684"/>
                  </a:lnTo>
                  <a:lnTo>
                    <a:pt x="363452" y="138663"/>
                  </a:lnTo>
                  <a:lnTo>
                    <a:pt x="309686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8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8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6" y="786359"/>
                  </a:lnTo>
                  <a:lnTo>
                    <a:pt x="363452" y="808188"/>
                  </a:lnTo>
                  <a:lnTo>
                    <a:pt x="404519" y="823167"/>
                  </a:lnTo>
                  <a:lnTo>
                    <a:pt x="446904" y="837290"/>
                  </a:lnTo>
                  <a:lnTo>
                    <a:pt x="490527" y="850558"/>
                  </a:lnTo>
                  <a:lnTo>
                    <a:pt x="535312" y="862969"/>
                  </a:lnTo>
                  <a:lnTo>
                    <a:pt x="581181" y="874524"/>
                  </a:lnTo>
                  <a:lnTo>
                    <a:pt x="628057" y="885223"/>
                  </a:lnTo>
                  <a:lnTo>
                    <a:pt x="675862" y="895067"/>
                  </a:lnTo>
                  <a:lnTo>
                    <a:pt x="724519" y="904054"/>
                  </a:lnTo>
                  <a:lnTo>
                    <a:pt x="773950" y="912186"/>
                  </a:lnTo>
                  <a:lnTo>
                    <a:pt x="824079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3" y="940004"/>
                  </a:lnTo>
                  <a:lnTo>
                    <a:pt x="1082465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20" y="946424"/>
                  </a:lnTo>
                  <a:lnTo>
                    <a:pt x="1346659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1" y="931445"/>
                  </a:lnTo>
                  <a:lnTo>
                    <a:pt x="1606981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3" y="837290"/>
                  </a:lnTo>
                  <a:lnTo>
                    <a:pt x="2077288" y="823167"/>
                  </a:lnTo>
                  <a:lnTo>
                    <a:pt x="2118355" y="808188"/>
                  </a:lnTo>
                  <a:lnTo>
                    <a:pt x="2172120" y="786359"/>
                  </a:lnTo>
                  <a:lnTo>
                    <a:pt x="2221584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7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2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4" y="183263"/>
                  </a:lnTo>
                  <a:lnTo>
                    <a:pt x="2172120" y="160492"/>
                  </a:lnTo>
                  <a:lnTo>
                    <a:pt x="2118355" y="138663"/>
                  </a:lnTo>
                  <a:lnTo>
                    <a:pt x="2077288" y="123684"/>
                  </a:lnTo>
                  <a:lnTo>
                    <a:pt x="2034903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1" y="20970"/>
                  </a:lnTo>
                  <a:lnTo>
                    <a:pt x="1555691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9" y="1711"/>
                  </a:lnTo>
                  <a:lnTo>
                    <a:pt x="1293820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99624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672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77629" y="5547740"/>
            <a:ext cx="2498090" cy="963294"/>
            <a:chOff x="977629" y="5547740"/>
            <a:chExt cx="2498090" cy="963294"/>
          </a:xfrm>
        </p:grpSpPr>
        <p:sp>
          <p:nvSpPr>
            <p:cNvPr id="48" name="object 48"/>
            <p:cNvSpPr/>
            <p:nvPr/>
          </p:nvSpPr>
          <p:spPr>
            <a:xfrm>
              <a:off x="985567" y="5555677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1240903" y="0"/>
                  </a:moveTo>
                  <a:lnTo>
                    <a:pt x="1187987" y="427"/>
                  </a:lnTo>
                  <a:lnTo>
                    <a:pt x="1135148" y="1711"/>
                  </a:lnTo>
                  <a:lnTo>
                    <a:pt x="1082464" y="3851"/>
                  </a:lnTo>
                  <a:lnTo>
                    <a:pt x="1030013" y="6847"/>
                  </a:lnTo>
                  <a:lnTo>
                    <a:pt x="977871" y="10699"/>
                  </a:lnTo>
                  <a:lnTo>
                    <a:pt x="926116" y="15407"/>
                  </a:lnTo>
                  <a:lnTo>
                    <a:pt x="874826" y="20970"/>
                  </a:lnTo>
                  <a:lnTo>
                    <a:pt x="824078" y="27390"/>
                  </a:lnTo>
                  <a:lnTo>
                    <a:pt x="773950" y="34665"/>
                  </a:lnTo>
                  <a:lnTo>
                    <a:pt x="724519" y="42797"/>
                  </a:lnTo>
                  <a:lnTo>
                    <a:pt x="675862" y="51784"/>
                  </a:lnTo>
                  <a:lnTo>
                    <a:pt x="628057" y="61628"/>
                  </a:lnTo>
                  <a:lnTo>
                    <a:pt x="581181" y="72327"/>
                  </a:lnTo>
                  <a:lnTo>
                    <a:pt x="535312" y="83882"/>
                  </a:lnTo>
                  <a:lnTo>
                    <a:pt x="490527" y="96293"/>
                  </a:lnTo>
                  <a:lnTo>
                    <a:pt x="446904" y="109561"/>
                  </a:lnTo>
                  <a:lnTo>
                    <a:pt x="404520" y="123684"/>
                  </a:lnTo>
                  <a:lnTo>
                    <a:pt x="363452" y="138663"/>
                  </a:lnTo>
                  <a:lnTo>
                    <a:pt x="309687" y="160492"/>
                  </a:lnTo>
                  <a:lnTo>
                    <a:pt x="260223" y="183263"/>
                  </a:lnTo>
                  <a:lnTo>
                    <a:pt x="215060" y="206896"/>
                  </a:lnTo>
                  <a:lnTo>
                    <a:pt x="174199" y="231314"/>
                  </a:lnTo>
                  <a:lnTo>
                    <a:pt x="137638" y="256438"/>
                  </a:lnTo>
                  <a:lnTo>
                    <a:pt x="105379" y="282189"/>
                  </a:lnTo>
                  <a:lnTo>
                    <a:pt x="77421" y="308489"/>
                  </a:lnTo>
                  <a:lnTo>
                    <a:pt x="34409" y="362422"/>
                  </a:lnTo>
                  <a:lnTo>
                    <a:pt x="8602" y="417610"/>
                  </a:lnTo>
                  <a:lnTo>
                    <a:pt x="0" y="473426"/>
                  </a:lnTo>
                  <a:lnTo>
                    <a:pt x="2150" y="501373"/>
                  </a:lnTo>
                  <a:lnTo>
                    <a:pt x="19355" y="556953"/>
                  </a:lnTo>
                  <a:lnTo>
                    <a:pt x="53765" y="611592"/>
                  </a:lnTo>
                  <a:lnTo>
                    <a:pt x="105379" y="664662"/>
                  </a:lnTo>
                  <a:lnTo>
                    <a:pt x="137638" y="690413"/>
                  </a:lnTo>
                  <a:lnTo>
                    <a:pt x="174199" y="715537"/>
                  </a:lnTo>
                  <a:lnTo>
                    <a:pt x="215060" y="739955"/>
                  </a:lnTo>
                  <a:lnTo>
                    <a:pt x="260223" y="763588"/>
                  </a:lnTo>
                  <a:lnTo>
                    <a:pt x="309687" y="786359"/>
                  </a:lnTo>
                  <a:lnTo>
                    <a:pt x="363452" y="808188"/>
                  </a:lnTo>
                  <a:lnTo>
                    <a:pt x="404520" y="823167"/>
                  </a:lnTo>
                  <a:lnTo>
                    <a:pt x="446904" y="837290"/>
                  </a:lnTo>
                  <a:lnTo>
                    <a:pt x="490527" y="850558"/>
                  </a:lnTo>
                  <a:lnTo>
                    <a:pt x="535312" y="862969"/>
                  </a:lnTo>
                  <a:lnTo>
                    <a:pt x="581181" y="874524"/>
                  </a:lnTo>
                  <a:lnTo>
                    <a:pt x="628057" y="885223"/>
                  </a:lnTo>
                  <a:lnTo>
                    <a:pt x="675862" y="895067"/>
                  </a:lnTo>
                  <a:lnTo>
                    <a:pt x="724519" y="904054"/>
                  </a:lnTo>
                  <a:lnTo>
                    <a:pt x="773950" y="912186"/>
                  </a:lnTo>
                  <a:lnTo>
                    <a:pt x="824078" y="919461"/>
                  </a:lnTo>
                  <a:lnTo>
                    <a:pt x="874826" y="925881"/>
                  </a:lnTo>
                  <a:lnTo>
                    <a:pt x="926116" y="931445"/>
                  </a:lnTo>
                  <a:lnTo>
                    <a:pt x="977871" y="936152"/>
                  </a:lnTo>
                  <a:lnTo>
                    <a:pt x="1030013" y="940004"/>
                  </a:lnTo>
                  <a:lnTo>
                    <a:pt x="1082464" y="943000"/>
                  </a:lnTo>
                  <a:lnTo>
                    <a:pt x="1135148" y="945140"/>
                  </a:lnTo>
                  <a:lnTo>
                    <a:pt x="1187987" y="946424"/>
                  </a:lnTo>
                  <a:lnTo>
                    <a:pt x="1240903" y="946852"/>
                  </a:lnTo>
                  <a:lnTo>
                    <a:pt x="1293820" y="946424"/>
                  </a:lnTo>
                  <a:lnTo>
                    <a:pt x="1346658" y="945140"/>
                  </a:lnTo>
                  <a:lnTo>
                    <a:pt x="1399342" y="943000"/>
                  </a:lnTo>
                  <a:lnTo>
                    <a:pt x="1451794" y="940004"/>
                  </a:lnTo>
                  <a:lnTo>
                    <a:pt x="1503936" y="936152"/>
                  </a:lnTo>
                  <a:lnTo>
                    <a:pt x="1555691" y="931445"/>
                  </a:lnTo>
                  <a:lnTo>
                    <a:pt x="1606981" y="925881"/>
                  </a:lnTo>
                  <a:lnTo>
                    <a:pt x="1657728" y="919461"/>
                  </a:lnTo>
                  <a:lnTo>
                    <a:pt x="1707857" y="912186"/>
                  </a:lnTo>
                  <a:lnTo>
                    <a:pt x="1757288" y="904054"/>
                  </a:lnTo>
                  <a:lnTo>
                    <a:pt x="1805945" y="895067"/>
                  </a:lnTo>
                  <a:lnTo>
                    <a:pt x="1853750" y="885223"/>
                  </a:lnTo>
                  <a:lnTo>
                    <a:pt x="1900626" y="874524"/>
                  </a:lnTo>
                  <a:lnTo>
                    <a:pt x="1946495" y="862969"/>
                  </a:lnTo>
                  <a:lnTo>
                    <a:pt x="1991280" y="850558"/>
                  </a:lnTo>
                  <a:lnTo>
                    <a:pt x="2034904" y="837290"/>
                  </a:lnTo>
                  <a:lnTo>
                    <a:pt x="2077288" y="823167"/>
                  </a:lnTo>
                  <a:lnTo>
                    <a:pt x="2118356" y="808188"/>
                  </a:lnTo>
                  <a:lnTo>
                    <a:pt x="2172121" y="786359"/>
                  </a:lnTo>
                  <a:lnTo>
                    <a:pt x="2221585" y="763588"/>
                  </a:lnTo>
                  <a:lnTo>
                    <a:pt x="2266747" y="739955"/>
                  </a:lnTo>
                  <a:lnTo>
                    <a:pt x="2307609" y="715537"/>
                  </a:lnTo>
                  <a:lnTo>
                    <a:pt x="2344169" y="690413"/>
                  </a:lnTo>
                  <a:lnTo>
                    <a:pt x="2376428" y="664662"/>
                  </a:lnTo>
                  <a:lnTo>
                    <a:pt x="2404386" y="638362"/>
                  </a:lnTo>
                  <a:lnTo>
                    <a:pt x="2447398" y="584429"/>
                  </a:lnTo>
                  <a:lnTo>
                    <a:pt x="2473205" y="529241"/>
                  </a:lnTo>
                  <a:lnTo>
                    <a:pt x="2481808" y="473426"/>
                  </a:lnTo>
                  <a:lnTo>
                    <a:pt x="2479657" y="445479"/>
                  </a:lnTo>
                  <a:lnTo>
                    <a:pt x="2462452" y="389898"/>
                  </a:lnTo>
                  <a:lnTo>
                    <a:pt x="2428043" y="335259"/>
                  </a:lnTo>
                  <a:lnTo>
                    <a:pt x="2376428" y="282189"/>
                  </a:lnTo>
                  <a:lnTo>
                    <a:pt x="2344169" y="256438"/>
                  </a:lnTo>
                  <a:lnTo>
                    <a:pt x="2307609" y="231314"/>
                  </a:lnTo>
                  <a:lnTo>
                    <a:pt x="2266747" y="206896"/>
                  </a:lnTo>
                  <a:lnTo>
                    <a:pt x="2221585" y="183263"/>
                  </a:lnTo>
                  <a:lnTo>
                    <a:pt x="2172121" y="160492"/>
                  </a:lnTo>
                  <a:lnTo>
                    <a:pt x="2118356" y="138663"/>
                  </a:lnTo>
                  <a:lnTo>
                    <a:pt x="2077288" y="123684"/>
                  </a:lnTo>
                  <a:lnTo>
                    <a:pt x="2034904" y="109561"/>
                  </a:lnTo>
                  <a:lnTo>
                    <a:pt x="1991280" y="96293"/>
                  </a:lnTo>
                  <a:lnTo>
                    <a:pt x="1946495" y="83882"/>
                  </a:lnTo>
                  <a:lnTo>
                    <a:pt x="1900626" y="72327"/>
                  </a:lnTo>
                  <a:lnTo>
                    <a:pt x="1853750" y="61628"/>
                  </a:lnTo>
                  <a:lnTo>
                    <a:pt x="1805945" y="51784"/>
                  </a:lnTo>
                  <a:lnTo>
                    <a:pt x="1757288" y="42797"/>
                  </a:lnTo>
                  <a:lnTo>
                    <a:pt x="1707857" y="34665"/>
                  </a:lnTo>
                  <a:lnTo>
                    <a:pt x="1657728" y="27390"/>
                  </a:lnTo>
                  <a:lnTo>
                    <a:pt x="1606981" y="20970"/>
                  </a:lnTo>
                  <a:lnTo>
                    <a:pt x="1555691" y="15407"/>
                  </a:lnTo>
                  <a:lnTo>
                    <a:pt x="1503936" y="10699"/>
                  </a:lnTo>
                  <a:lnTo>
                    <a:pt x="1451794" y="6847"/>
                  </a:lnTo>
                  <a:lnTo>
                    <a:pt x="1399342" y="3851"/>
                  </a:lnTo>
                  <a:lnTo>
                    <a:pt x="1346658" y="1711"/>
                  </a:lnTo>
                  <a:lnTo>
                    <a:pt x="1293820" y="427"/>
                  </a:lnTo>
                  <a:lnTo>
                    <a:pt x="1240903" y="0"/>
                  </a:lnTo>
                  <a:close/>
                </a:path>
              </a:pathLst>
            </a:custGeom>
            <a:solidFill>
              <a:srgbClr val="B71E42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5566" y="5555678"/>
              <a:ext cx="2482215" cy="947419"/>
            </a:xfrm>
            <a:custGeom>
              <a:avLst/>
              <a:gdLst/>
              <a:ahLst/>
              <a:cxnLst/>
              <a:rect l="l" t="t" r="r" b="b"/>
              <a:pathLst>
                <a:path w="2482215" h="947420">
                  <a:moveTo>
                    <a:pt x="2118356" y="138663"/>
                  </a:moveTo>
                  <a:lnTo>
                    <a:pt x="2172121" y="160492"/>
                  </a:lnTo>
                  <a:lnTo>
                    <a:pt x="2221585" y="183263"/>
                  </a:lnTo>
                  <a:lnTo>
                    <a:pt x="2266747" y="206896"/>
                  </a:lnTo>
                  <a:lnTo>
                    <a:pt x="2307609" y="231314"/>
                  </a:lnTo>
                  <a:lnTo>
                    <a:pt x="2344169" y="256438"/>
                  </a:lnTo>
                  <a:lnTo>
                    <a:pt x="2376428" y="282189"/>
                  </a:lnTo>
                  <a:lnTo>
                    <a:pt x="2404386" y="308489"/>
                  </a:lnTo>
                  <a:lnTo>
                    <a:pt x="2447398" y="362422"/>
                  </a:lnTo>
                  <a:lnTo>
                    <a:pt x="2473205" y="417610"/>
                  </a:lnTo>
                  <a:lnTo>
                    <a:pt x="2481808" y="473426"/>
                  </a:lnTo>
                  <a:lnTo>
                    <a:pt x="2479657" y="501373"/>
                  </a:lnTo>
                  <a:lnTo>
                    <a:pt x="2462452" y="556953"/>
                  </a:lnTo>
                  <a:lnTo>
                    <a:pt x="2428043" y="611592"/>
                  </a:lnTo>
                  <a:lnTo>
                    <a:pt x="2376428" y="664662"/>
                  </a:lnTo>
                  <a:lnTo>
                    <a:pt x="2344169" y="690413"/>
                  </a:lnTo>
                  <a:lnTo>
                    <a:pt x="2307609" y="715537"/>
                  </a:lnTo>
                  <a:lnTo>
                    <a:pt x="2266747" y="739955"/>
                  </a:lnTo>
                  <a:lnTo>
                    <a:pt x="2221585" y="763588"/>
                  </a:lnTo>
                  <a:lnTo>
                    <a:pt x="2172121" y="786359"/>
                  </a:lnTo>
                  <a:lnTo>
                    <a:pt x="2118356" y="808188"/>
                  </a:lnTo>
                  <a:lnTo>
                    <a:pt x="2077288" y="823167"/>
                  </a:lnTo>
                  <a:lnTo>
                    <a:pt x="2034904" y="837290"/>
                  </a:lnTo>
                  <a:lnTo>
                    <a:pt x="1991280" y="850558"/>
                  </a:lnTo>
                  <a:lnTo>
                    <a:pt x="1946495" y="862969"/>
                  </a:lnTo>
                  <a:lnTo>
                    <a:pt x="1900626" y="874524"/>
                  </a:lnTo>
                  <a:lnTo>
                    <a:pt x="1853751" y="885223"/>
                  </a:lnTo>
                  <a:lnTo>
                    <a:pt x="1805945" y="895067"/>
                  </a:lnTo>
                  <a:lnTo>
                    <a:pt x="1757288" y="904054"/>
                  </a:lnTo>
                  <a:lnTo>
                    <a:pt x="1707857" y="912186"/>
                  </a:lnTo>
                  <a:lnTo>
                    <a:pt x="1657729" y="919461"/>
                  </a:lnTo>
                  <a:lnTo>
                    <a:pt x="1606981" y="925881"/>
                  </a:lnTo>
                  <a:lnTo>
                    <a:pt x="1555691" y="931444"/>
                  </a:lnTo>
                  <a:lnTo>
                    <a:pt x="1503936" y="936152"/>
                  </a:lnTo>
                  <a:lnTo>
                    <a:pt x="1451794" y="940004"/>
                  </a:lnTo>
                  <a:lnTo>
                    <a:pt x="1399342" y="943000"/>
                  </a:lnTo>
                  <a:lnTo>
                    <a:pt x="1346659" y="945140"/>
                  </a:lnTo>
                  <a:lnTo>
                    <a:pt x="1293820" y="946424"/>
                  </a:lnTo>
                  <a:lnTo>
                    <a:pt x="1240903" y="946851"/>
                  </a:lnTo>
                  <a:lnTo>
                    <a:pt x="1187987" y="946424"/>
                  </a:lnTo>
                  <a:lnTo>
                    <a:pt x="1135148" y="945140"/>
                  </a:lnTo>
                  <a:lnTo>
                    <a:pt x="1082464" y="943000"/>
                  </a:lnTo>
                  <a:lnTo>
                    <a:pt x="1030013" y="940004"/>
                  </a:lnTo>
                  <a:lnTo>
                    <a:pt x="977871" y="936152"/>
                  </a:lnTo>
                  <a:lnTo>
                    <a:pt x="926116" y="931444"/>
                  </a:lnTo>
                  <a:lnTo>
                    <a:pt x="874826" y="925881"/>
                  </a:lnTo>
                  <a:lnTo>
                    <a:pt x="824078" y="919461"/>
                  </a:lnTo>
                  <a:lnTo>
                    <a:pt x="773950" y="912186"/>
                  </a:lnTo>
                  <a:lnTo>
                    <a:pt x="724519" y="904054"/>
                  </a:lnTo>
                  <a:lnTo>
                    <a:pt x="675862" y="895067"/>
                  </a:lnTo>
                  <a:lnTo>
                    <a:pt x="628057" y="885223"/>
                  </a:lnTo>
                  <a:lnTo>
                    <a:pt x="581181" y="874524"/>
                  </a:lnTo>
                  <a:lnTo>
                    <a:pt x="535312" y="862969"/>
                  </a:lnTo>
                  <a:lnTo>
                    <a:pt x="490527" y="850558"/>
                  </a:lnTo>
                  <a:lnTo>
                    <a:pt x="446904" y="837290"/>
                  </a:lnTo>
                  <a:lnTo>
                    <a:pt x="404520" y="823167"/>
                  </a:lnTo>
                  <a:lnTo>
                    <a:pt x="363452" y="808188"/>
                  </a:lnTo>
                  <a:lnTo>
                    <a:pt x="309687" y="786359"/>
                  </a:lnTo>
                  <a:lnTo>
                    <a:pt x="260223" y="763588"/>
                  </a:lnTo>
                  <a:lnTo>
                    <a:pt x="215060" y="739955"/>
                  </a:lnTo>
                  <a:lnTo>
                    <a:pt x="174199" y="715537"/>
                  </a:lnTo>
                  <a:lnTo>
                    <a:pt x="137638" y="690413"/>
                  </a:lnTo>
                  <a:lnTo>
                    <a:pt x="105379" y="664662"/>
                  </a:lnTo>
                  <a:lnTo>
                    <a:pt x="77421" y="638362"/>
                  </a:lnTo>
                  <a:lnTo>
                    <a:pt x="34409" y="584429"/>
                  </a:lnTo>
                  <a:lnTo>
                    <a:pt x="8602" y="529241"/>
                  </a:lnTo>
                  <a:lnTo>
                    <a:pt x="0" y="473426"/>
                  </a:lnTo>
                  <a:lnTo>
                    <a:pt x="2150" y="445479"/>
                  </a:lnTo>
                  <a:lnTo>
                    <a:pt x="19355" y="389898"/>
                  </a:lnTo>
                  <a:lnTo>
                    <a:pt x="53765" y="335259"/>
                  </a:lnTo>
                  <a:lnTo>
                    <a:pt x="105379" y="282189"/>
                  </a:lnTo>
                  <a:lnTo>
                    <a:pt x="137638" y="256438"/>
                  </a:lnTo>
                  <a:lnTo>
                    <a:pt x="174199" y="231314"/>
                  </a:lnTo>
                  <a:lnTo>
                    <a:pt x="215060" y="206896"/>
                  </a:lnTo>
                  <a:lnTo>
                    <a:pt x="260223" y="183263"/>
                  </a:lnTo>
                  <a:lnTo>
                    <a:pt x="309687" y="160492"/>
                  </a:lnTo>
                  <a:lnTo>
                    <a:pt x="363452" y="138663"/>
                  </a:lnTo>
                  <a:lnTo>
                    <a:pt x="404520" y="123684"/>
                  </a:lnTo>
                  <a:lnTo>
                    <a:pt x="446904" y="109561"/>
                  </a:lnTo>
                  <a:lnTo>
                    <a:pt x="490527" y="96293"/>
                  </a:lnTo>
                  <a:lnTo>
                    <a:pt x="535312" y="83882"/>
                  </a:lnTo>
                  <a:lnTo>
                    <a:pt x="581181" y="72327"/>
                  </a:lnTo>
                  <a:lnTo>
                    <a:pt x="628057" y="61628"/>
                  </a:lnTo>
                  <a:lnTo>
                    <a:pt x="675862" y="51784"/>
                  </a:lnTo>
                  <a:lnTo>
                    <a:pt x="724519" y="42797"/>
                  </a:lnTo>
                  <a:lnTo>
                    <a:pt x="773950" y="34665"/>
                  </a:lnTo>
                  <a:lnTo>
                    <a:pt x="824078" y="27390"/>
                  </a:lnTo>
                  <a:lnTo>
                    <a:pt x="874826" y="20970"/>
                  </a:lnTo>
                  <a:lnTo>
                    <a:pt x="926116" y="15407"/>
                  </a:lnTo>
                  <a:lnTo>
                    <a:pt x="977871" y="10699"/>
                  </a:lnTo>
                  <a:lnTo>
                    <a:pt x="1030013" y="6847"/>
                  </a:lnTo>
                  <a:lnTo>
                    <a:pt x="1082464" y="3851"/>
                  </a:lnTo>
                  <a:lnTo>
                    <a:pt x="1135148" y="1711"/>
                  </a:lnTo>
                  <a:lnTo>
                    <a:pt x="1187987" y="427"/>
                  </a:lnTo>
                  <a:lnTo>
                    <a:pt x="1240903" y="0"/>
                  </a:lnTo>
                  <a:lnTo>
                    <a:pt x="1293820" y="427"/>
                  </a:lnTo>
                  <a:lnTo>
                    <a:pt x="1346659" y="1711"/>
                  </a:lnTo>
                  <a:lnTo>
                    <a:pt x="1399342" y="3851"/>
                  </a:lnTo>
                  <a:lnTo>
                    <a:pt x="1451794" y="6847"/>
                  </a:lnTo>
                  <a:lnTo>
                    <a:pt x="1503936" y="10699"/>
                  </a:lnTo>
                  <a:lnTo>
                    <a:pt x="1555691" y="15407"/>
                  </a:lnTo>
                  <a:lnTo>
                    <a:pt x="1606981" y="20970"/>
                  </a:lnTo>
                  <a:lnTo>
                    <a:pt x="1657729" y="27390"/>
                  </a:lnTo>
                  <a:lnTo>
                    <a:pt x="1707857" y="34665"/>
                  </a:lnTo>
                  <a:lnTo>
                    <a:pt x="1757288" y="42797"/>
                  </a:lnTo>
                  <a:lnTo>
                    <a:pt x="1805945" y="51784"/>
                  </a:lnTo>
                  <a:lnTo>
                    <a:pt x="1853751" y="61628"/>
                  </a:lnTo>
                  <a:lnTo>
                    <a:pt x="1900626" y="72327"/>
                  </a:lnTo>
                  <a:lnTo>
                    <a:pt x="1946495" y="83882"/>
                  </a:lnTo>
                  <a:lnTo>
                    <a:pt x="1991280" y="96293"/>
                  </a:lnTo>
                  <a:lnTo>
                    <a:pt x="2034904" y="109561"/>
                  </a:lnTo>
                  <a:lnTo>
                    <a:pt x="2077288" y="123684"/>
                  </a:lnTo>
                  <a:lnTo>
                    <a:pt x="2118356" y="138663"/>
                  </a:lnTo>
                  <a:close/>
                </a:path>
              </a:pathLst>
            </a:custGeom>
            <a:ln w="15875">
              <a:solidFill>
                <a:srgbClr val="8616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51000" y="5880100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822032" y="6523032"/>
            <a:ext cx="2178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16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7679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20" dirty="0"/>
              <a:t>C</a:t>
            </a:r>
            <a:r>
              <a:rPr sz="2700" spc="20" dirty="0"/>
              <a:t>ORE</a:t>
            </a:r>
            <a:r>
              <a:rPr sz="2700" spc="185" dirty="0"/>
              <a:t> </a:t>
            </a:r>
            <a:r>
              <a:rPr sz="3400" spc="20" dirty="0"/>
              <a:t>R</a:t>
            </a:r>
            <a:r>
              <a:rPr sz="2700" spc="20" dirty="0"/>
              <a:t>ESEARCH</a:t>
            </a:r>
            <a:r>
              <a:rPr sz="2700" spc="180" dirty="0"/>
              <a:t> </a:t>
            </a:r>
            <a:r>
              <a:rPr sz="3400" spc="20" dirty="0"/>
              <a:t>I</a:t>
            </a:r>
            <a:r>
              <a:rPr sz="2700" spc="20" dirty="0"/>
              <a:t>SSUES</a:t>
            </a:r>
            <a:r>
              <a:rPr sz="2700" spc="185" dirty="0"/>
              <a:t> </a:t>
            </a:r>
            <a:r>
              <a:rPr sz="3400" spc="10" dirty="0"/>
              <a:t>&amp;</a:t>
            </a:r>
            <a:r>
              <a:rPr sz="3400" spc="-10" dirty="0"/>
              <a:t> </a:t>
            </a:r>
            <a:r>
              <a:rPr sz="3400" spc="20" dirty="0"/>
              <a:t>I</a:t>
            </a:r>
            <a:r>
              <a:rPr sz="2700" spc="20" dirty="0"/>
              <a:t>NTERACTIONS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448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206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7679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20" dirty="0"/>
              <a:t>C</a:t>
            </a:r>
            <a:r>
              <a:rPr sz="2700" spc="20" dirty="0"/>
              <a:t>ORE</a:t>
            </a:r>
            <a:r>
              <a:rPr sz="2700" spc="185" dirty="0"/>
              <a:t> </a:t>
            </a:r>
            <a:r>
              <a:rPr sz="3400" spc="20" dirty="0"/>
              <a:t>R</a:t>
            </a:r>
            <a:r>
              <a:rPr sz="2700" spc="20" dirty="0"/>
              <a:t>ESEARCH</a:t>
            </a:r>
            <a:r>
              <a:rPr sz="2700" spc="180" dirty="0"/>
              <a:t> </a:t>
            </a:r>
            <a:r>
              <a:rPr sz="3400" spc="20" dirty="0"/>
              <a:t>I</a:t>
            </a:r>
            <a:r>
              <a:rPr sz="2700" spc="20" dirty="0"/>
              <a:t>SSUES</a:t>
            </a:r>
            <a:r>
              <a:rPr sz="2700" spc="185" dirty="0"/>
              <a:t> </a:t>
            </a:r>
            <a:r>
              <a:rPr sz="3400" spc="10" dirty="0"/>
              <a:t>&amp;</a:t>
            </a:r>
            <a:r>
              <a:rPr sz="3400" spc="-10" dirty="0"/>
              <a:t> </a:t>
            </a:r>
            <a:r>
              <a:rPr sz="3400" spc="20" dirty="0"/>
              <a:t>I</a:t>
            </a:r>
            <a:r>
              <a:rPr sz="2700" spc="20" dirty="0"/>
              <a:t>NTERACTIONS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448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8" name="object 28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206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7679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20" dirty="0"/>
              <a:t>C</a:t>
            </a:r>
            <a:r>
              <a:rPr sz="2700" spc="20" dirty="0"/>
              <a:t>ORE</a:t>
            </a:r>
            <a:r>
              <a:rPr sz="2700" spc="185" dirty="0"/>
              <a:t> </a:t>
            </a:r>
            <a:r>
              <a:rPr sz="3400" spc="20" dirty="0"/>
              <a:t>R</a:t>
            </a:r>
            <a:r>
              <a:rPr sz="2700" spc="20" dirty="0"/>
              <a:t>ESEARCH</a:t>
            </a:r>
            <a:r>
              <a:rPr sz="2700" spc="180" dirty="0"/>
              <a:t> </a:t>
            </a:r>
            <a:r>
              <a:rPr sz="3400" spc="20" dirty="0"/>
              <a:t>I</a:t>
            </a:r>
            <a:r>
              <a:rPr sz="2700" spc="20" dirty="0"/>
              <a:t>SSUES</a:t>
            </a:r>
            <a:r>
              <a:rPr sz="2700" spc="185" dirty="0"/>
              <a:t> </a:t>
            </a:r>
            <a:r>
              <a:rPr sz="3400" spc="10" dirty="0"/>
              <a:t>&amp;</a:t>
            </a:r>
            <a:r>
              <a:rPr sz="3400" spc="-10" dirty="0"/>
              <a:t> </a:t>
            </a:r>
            <a:r>
              <a:rPr sz="3400" spc="20" dirty="0"/>
              <a:t>I</a:t>
            </a:r>
            <a:r>
              <a:rPr sz="2700" spc="20" dirty="0"/>
              <a:t>NTERACTIONS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448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3" name="object 23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8" name="object 28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2" name="object 32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2900" y="1308100"/>
            <a:ext cx="306705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Batch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900" y="5474456"/>
            <a:ext cx="185356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206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12700" marR="5080" algn="ctr">
              <a:lnSpc>
                <a:spcPts val="2400"/>
              </a:lnSpc>
              <a:spcBef>
                <a:spcPts val="11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7679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20" dirty="0"/>
              <a:t>C</a:t>
            </a:r>
            <a:r>
              <a:rPr sz="2700" spc="20" dirty="0"/>
              <a:t>ORE</a:t>
            </a:r>
            <a:r>
              <a:rPr sz="2700" spc="185" dirty="0"/>
              <a:t> </a:t>
            </a:r>
            <a:r>
              <a:rPr sz="3400" spc="20" dirty="0"/>
              <a:t>R</a:t>
            </a:r>
            <a:r>
              <a:rPr sz="2700" spc="20" dirty="0"/>
              <a:t>ESEARCH</a:t>
            </a:r>
            <a:r>
              <a:rPr sz="2700" spc="180" dirty="0"/>
              <a:t> </a:t>
            </a:r>
            <a:r>
              <a:rPr sz="3400" spc="20" dirty="0"/>
              <a:t>I</a:t>
            </a:r>
            <a:r>
              <a:rPr sz="2700" spc="20" dirty="0"/>
              <a:t>SSUES</a:t>
            </a:r>
            <a:r>
              <a:rPr sz="2700" spc="185" dirty="0"/>
              <a:t> </a:t>
            </a:r>
            <a:r>
              <a:rPr sz="3400" spc="10" dirty="0"/>
              <a:t>&amp;</a:t>
            </a:r>
            <a:r>
              <a:rPr sz="3400" spc="-10" dirty="0"/>
              <a:t> </a:t>
            </a:r>
            <a:r>
              <a:rPr sz="3400" spc="20" dirty="0"/>
              <a:t>I</a:t>
            </a:r>
            <a:r>
              <a:rPr sz="2700" spc="20" dirty="0"/>
              <a:t>NTERACTIONS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448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1200" y="5410200"/>
            <a:ext cx="615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9734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276494" y="0"/>
                </a:moveTo>
                <a:lnTo>
                  <a:pt x="0" y="0"/>
                </a:lnTo>
                <a:lnTo>
                  <a:pt x="0" y="276492"/>
                </a:lnTo>
                <a:lnTo>
                  <a:pt x="55299" y="221194"/>
                </a:lnTo>
                <a:lnTo>
                  <a:pt x="603394" y="769289"/>
                </a:lnTo>
                <a:lnTo>
                  <a:pt x="548096" y="824588"/>
                </a:lnTo>
                <a:lnTo>
                  <a:pt x="824589" y="824588"/>
                </a:lnTo>
                <a:lnTo>
                  <a:pt x="824589" y="548095"/>
                </a:lnTo>
                <a:lnTo>
                  <a:pt x="769291" y="603393"/>
                </a:lnTo>
                <a:lnTo>
                  <a:pt x="221195" y="55298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822917" y="3180513"/>
            <a:ext cx="2250440" cy="1133475"/>
            <a:chOff x="2822917" y="3180513"/>
            <a:chExt cx="2250440" cy="1133475"/>
          </a:xfrm>
        </p:grpSpPr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900" y="1308100"/>
            <a:ext cx="306705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Batch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03991" y="4286392"/>
            <a:ext cx="3912235" cy="1778000"/>
            <a:chOff x="8203991" y="4286392"/>
            <a:chExt cx="3912235" cy="1778000"/>
          </a:xfrm>
        </p:grpSpPr>
        <p:sp>
          <p:nvSpPr>
            <p:cNvPr id="37" name="object 37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3631091" y="171653"/>
                  </a:moveTo>
                  <a:lnTo>
                    <a:pt x="265049" y="171653"/>
                  </a:lnTo>
                  <a:lnTo>
                    <a:pt x="217406" y="175923"/>
                  </a:lnTo>
                  <a:lnTo>
                    <a:pt x="172565" y="188235"/>
                  </a:lnTo>
                  <a:lnTo>
                    <a:pt x="131274" y="207840"/>
                  </a:lnTo>
                  <a:lnTo>
                    <a:pt x="94281" y="233989"/>
                  </a:lnTo>
                  <a:lnTo>
                    <a:pt x="62336" y="265934"/>
                  </a:lnTo>
                  <a:lnTo>
                    <a:pt x="36187" y="302926"/>
                  </a:lnTo>
                  <a:lnTo>
                    <a:pt x="16582" y="344217"/>
                  </a:lnTo>
                  <a:lnTo>
                    <a:pt x="4270" y="389059"/>
                  </a:lnTo>
                  <a:lnTo>
                    <a:pt x="0" y="436695"/>
                  </a:lnTo>
                  <a:lnTo>
                    <a:pt x="0" y="1496864"/>
                  </a:lnTo>
                  <a:lnTo>
                    <a:pt x="4270" y="1544506"/>
                  </a:lnTo>
                  <a:lnTo>
                    <a:pt x="16582" y="1589348"/>
                  </a:lnTo>
                  <a:lnTo>
                    <a:pt x="36187" y="1630639"/>
                  </a:lnTo>
                  <a:lnTo>
                    <a:pt x="62336" y="1667631"/>
                  </a:lnTo>
                  <a:lnTo>
                    <a:pt x="94281" y="1699576"/>
                  </a:lnTo>
                  <a:lnTo>
                    <a:pt x="131274" y="1725726"/>
                  </a:lnTo>
                  <a:lnTo>
                    <a:pt x="172565" y="1745330"/>
                  </a:lnTo>
                  <a:lnTo>
                    <a:pt x="217406" y="1757642"/>
                  </a:lnTo>
                  <a:lnTo>
                    <a:pt x="265049" y="1761913"/>
                  </a:lnTo>
                  <a:lnTo>
                    <a:pt x="3631091" y="1761913"/>
                  </a:lnTo>
                  <a:lnTo>
                    <a:pt x="3678734" y="1757642"/>
                  </a:lnTo>
                  <a:lnTo>
                    <a:pt x="3723575" y="1745330"/>
                  </a:lnTo>
                  <a:lnTo>
                    <a:pt x="3764866" y="1725726"/>
                  </a:lnTo>
                  <a:lnTo>
                    <a:pt x="3801859" y="1699576"/>
                  </a:lnTo>
                  <a:lnTo>
                    <a:pt x="3833804" y="1667631"/>
                  </a:lnTo>
                  <a:lnTo>
                    <a:pt x="3859953" y="1630639"/>
                  </a:lnTo>
                  <a:lnTo>
                    <a:pt x="3879558" y="1589348"/>
                  </a:lnTo>
                  <a:lnTo>
                    <a:pt x="3891870" y="1544506"/>
                  </a:lnTo>
                  <a:lnTo>
                    <a:pt x="3896140" y="1496864"/>
                  </a:lnTo>
                  <a:lnTo>
                    <a:pt x="3896139" y="436695"/>
                  </a:lnTo>
                  <a:lnTo>
                    <a:pt x="3891870" y="389059"/>
                  </a:lnTo>
                  <a:lnTo>
                    <a:pt x="3879558" y="344217"/>
                  </a:lnTo>
                  <a:lnTo>
                    <a:pt x="3859953" y="302926"/>
                  </a:lnTo>
                  <a:lnTo>
                    <a:pt x="3833804" y="265934"/>
                  </a:lnTo>
                  <a:lnTo>
                    <a:pt x="3801859" y="233989"/>
                  </a:lnTo>
                  <a:lnTo>
                    <a:pt x="3764866" y="207840"/>
                  </a:lnTo>
                  <a:lnTo>
                    <a:pt x="3723575" y="188235"/>
                  </a:lnTo>
                  <a:lnTo>
                    <a:pt x="3678734" y="175923"/>
                  </a:lnTo>
                  <a:lnTo>
                    <a:pt x="3631091" y="171653"/>
                  </a:lnTo>
                  <a:close/>
                </a:path>
                <a:path w="3896359" h="1762125">
                  <a:moveTo>
                    <a:pt x="42546" y="0"/>
                  </a:moveTo>
                  <a:lnTo>
                    <a:pt x="649357" y="171653"/>
                  </a:lnTo>
                  <a:lnTo>
                    <a:pt x="1623392" y="171653"/>
                  </a:lnTo>
                  <a:lnTo>
                    <a:pt x="42546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0" y="436702"/>
                  </a:moveTo>
                  <a:lnTo>
                    <a:pt x="4270" y="389059"/>
                  </a:lnTo>
                  <a:lnTo>
                    <a:pt x="16582" y="344217"/>
                  </a:lnTo>
                  <a:lnTo>
                    <a:pt x="36186" y="302926"/>
                  </a:lnTo>
                  <a:lnTo>
                    <a:pt x="62336" y="265934"/>
                  </a:lnTo>
                  <a:lnTo>
                    <a:pt x="94281" y="233989"/>
                  </a:lnTo>
                  <a:lnTo>
                    <a:pt x="131273" y="207839"/>
                  </a:lnTo>
                  <a:lnTo>
                    <a:pt x="172564" y="188235"/>
                  </a:lnTo>
                  <a:lnTo>
                    <a:pt x="217406" y="175923"/>
                  </a:lnTo>
                  <a:lnTo>
                    <a:pt x="265049" y="171652"/>
                  </a:lnTo>
                  <a:lnTo>
                    <a:pt x="649356" y="171652"/>
                  </a:lnTo>
                  <a:lnTo>
                    <a:pt x="42546" y="0"/>
                  </a:lnTo>
                  <a:lnTo>
                    <a:pt x="1623391" y="171652"/>
                  </a:lnTo>
                  <a:lnTo>
                    <a:pt x="3631091" y="171652"/>
                  </a:lnTo>
                  <a:lnTo>
                    <a:pt x="3678734" y="175923"/>
                  </a:lnTo>
                  <a:lnTo>
                    <a:pt x="3723575" y="188235"/>
                  </a:lnTo>
                  <a:lnTo>
                    <a:pt x="3764866" y="207839"/>
                  </a:lnTo>
                  <a:lnTo>
                    <a:pt x="3801859" y="233989"/>
                  </a:lnTo>
                  <a:lnTo>
                    <a:pt x="3833804" y="265934"/>
                  </a:lnTo>
                  <a:lnTo>
                    <a:pt x="3859953" y="302926"/>
                  </a:lnTo>
                  <a:lnTo>
                    <a:pt x="3879558" y="344217"/>
                  </a:lnTo>
                  <a:lnTo>
                    <a:pt x="3891870" y="389059"/>
                  </a:lnTo>
                  <a:lnTo>
                    <a:pt x="3896140" y="436702"/>
                  </a:lnTo>
                  <a:lnTo>
                    <a:pt x="3896140" y="1496863"/>
                  </a:lnTo>
                  <a:lnTo>
                    <a:pt x="3891870" y="1544506"/>
                  </a:lnTo>
                  <a:lnTo>
                    <a:pt x="3879558" y="1589348"/>
                  </a:lnTo>
                  <a:lnTo>
                    <a:pt x="3859953" y="1630639"/>
                  </a:lnTo>
                  <a:lnTo>
                    <a:pt x="3833804" y="1667631"/>
                  </a:lnTo>
                  <a:lnTo>
                    <a:pt x="3801859" y="1699576"/>
                  </a:lnTo>
                  <a:lnTo>
                    <a:pt x="3764866" y="1725726"/>
                  </a:lnTo>
                  <a:lnTo>
                    <a:pt x="3723575" y="1745330"/>
                  </a:lnTo>
                  <a:lnTo>
                    <a:pt x="3678734" y="1757642"/>
                  </a:lnTo>
                  <a:lnTo>
                    <a:pt x="3631091" y="1761912"/>
                  </a:lnTo>
                  <a:lnTo>
                    <a:pt x="265049" y="1761912"/>
                  </a:lnTo>
                  <a:lnTo>
                    <a:pt x="217406" y="1757642"/>
                  </a:lnTo>
                  <a:lnTo>
                    <a:pt x="172564" y="1745330"/>
                  </a:lnTo>
                  <a:lnTo>
                    <a:pt x="131273" y="1725726"/>
                  </a:lnTo>
                  <a:lnTo>
                    <a:pt x="94281" y="1699576"/>
                  </a:lnTo>
                  <a:lnTo>
                    <a:pt x="62336" y="1667631"/>
                  </a:lnTo>
                  <a:lnTo>
                    <a:pt x="36186" y="1630639"/>
                  </a:lnTo>
                  <a:lnTo>
                    <a:pt x="16582" y="1589348"/>
                  </a:lnTo>
                  <a:lnTo>
                    <a:pt x="4270" y="1544506"/>
                  </a:lnTo>
                  <a:lnTo>
                    <a:pt x="0" y="1496863"/>
                  </a:lnTo>
                  <a:lnTo>
                    <a:pt x="0" y="436695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18500" y="4572000"/>
            <a:ext cx="365696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0" marR="5080" indent="-292100">
              <a:lnSpc>
                <a:spcPts val="2600"/>
              </a:lnSpc>
              <a:spcBef>
                <a:spcPts val="219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marR="116967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Unsupervised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classification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8900" y="5766556"/>
            <a:ext cx="185356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520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77679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20" dirty="0"/>
              <a:t>C</a:t>
            </a:r>
            <a:r>
              <a:rPr sz="2700" spc="20" dirty="0"/>
              <a:t>ORE</a:t>
            </a:r>
            <a:r>
              <a:rPr sz="2700" spc="185" dirty="0"/>
              <a:t> </a:t>
            </a:r>
            <a:r>
              <a:rPr sz="3400" spc="20" dirty="0"/>
              <a:t>R</a:t>
            </a:r>
            <a:r>
              <a:rPr sz="2700" spc="20" dirty="0"/>
              <a:t>ESEARCH</a:t>
            </a:r>
            <a:r>
              <a:rPr sz="2700" spc="180" dirty="0"/>
              <a:t> </a:t>
            </a:r>
            <a:r>
              <a:rPr sz="3400" spc="20" dirty="0"/>
              <a:t>I</a:t>
            </a:r>
            <a:r>
              <a:rPr sz="2700" spc="20" dirty="0"/>
              <a:t>SSUES</a:t>
            </a:r>
            <a:r>
              <a:rPr sz="2700" spc="185" dirty="0"/>
              <a:t> </a:t>
            </a:r>
            <a:r>
              <a:rPr sz="3400" spc="10" dirty="0"/>
              <a:t>&amp;</a:t>
            </a:r>
            <a:r>
              <a:rPr sz="3400" spc="-10" dirty="0"/>
              <a:t> </a:t>
            </a:r>
            <a:r>
              <a:rPr sz="3400" spc="20" dirty="0"/>
              <a:t>I</a:t>
            </a:r>
            <a:r>
              <a:rPr sz="2700" spc="20" dirty="0"/>
              <a:t>NTERACTIONS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4970858" y="1032572"/>
            <a:ext cx="2250440" cy="1133475"/>
            <a:chOff x="4970858" y="1032572"/>
            <a:chExt cx="2250440" cy="1133475"/>
          </a:xfrm>
        </p:grpSpPr>
        <p:sp>
          <p:nvSpPr>
            <p:cNvPr id="4" name="object 4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3"/>
                  </a:lnTo>
                  <a:lnTo>
                    <a:pt x="8779" y="1048969"/>
                  </a:lnTo>
                  <a:lnTo>
                    <a:pt x="32722" y="1084481"/>
                  </a:lnTo>
                  <a:lnTo>
                    <a:pt x="68233" y="1108424"/>
                  </a:lnTo>
                  <a:lnTo>
                    <a:pt x="111719" y="1117203"/>
                  </a:lnTo>
                  <a:lnTo>
                    <a:pt x="2122685" y="1117203"/>
                  </a:lnTo>
                  <a:lnTo>
                    <a:pt x="2166171" y="1108424"/>
                  </a:lnTo>
                  <a:lnTo>
                    <a:pt x="2201682" y="1084481"/>
                  </a:lnTo>
                  <a:lnTo>
                    <a:pt x="2225625" y="1048969"/>
                  </a:lnTo>
                  <a:lnTo>
                    <a:pt x="2234404" y="1005483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8796" y="104050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900" y="1104900"/>
            <a:ext cx="159448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lnSpc>
                <a:spcPct val="89000"/>
              </a:lnSpc>
              <a:spcBef>
                <a:spcPts val="39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Trustable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7675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276494" y="0"/>
                </a:moveTo>
                <a:lnTo>
                  <a:pt x="0" y="0"/>
                </a:lnTo>
                <a:lnTo>
                  <a:pt x="0" y="276494"/>
                </a:lnTo>
                <a:lnTo>
                  <a:pt x="55298" y="221194"/>
                </a:lnTo>
                <a:lnTo>
                  <a:pt x="603394" y="769291"/>
                </a:lnTo>
                <a:lnTo>
                  <a:pt x="548095" y="824589"/>
                </a:lnTo>
                <a:lnTo>
                  <a:pt x="824589" y="824589"/>
                </a:lnTo>
                <a:lnTo>
                  <a:pt x="824589" y="548095"/>
                </a:lnTo>
                <a:lnTo>
                  <a:pt x="769289" y="603394"/>
                </a:lnTo>
                <a:lnTo>
                  <a:pt x="221194" y="55299"/>
                </a:lnTo>
                <a:lnTo>
                  <a:pt x="276494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18798" y="3180513"/>
            <a:ext cx="2250440" cy="1133475"/>
            <a:chOff x="7118798" y="3180513"/>
            <a:chExt cx="2250440" cy="1133475"/>
          </a:xfrm>
        </p:grpSpPr>
        <p:sp>
          <p:nvSpPr>
            <p:cNvPr id="9" name="object 9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673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5700" y="3403600"/>
            <a:ext cx="1485900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0" marR="5080" indent="-2032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7675" y="4408727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5" h="824864">
                <a:moveTo>
                  <a:pt x="824589" y="0"/>
                </a:moveTo>
                <a:lnTo>
                  <a:pt x="548095" y="0"/>
                </a:lnTo>
                <a:lnTo>
                  <a:pt x="603394" y="55298"/>
                </a:lnTo>
                <a:lnTo>
                  <a:pt x="55298" y="603393"/>
                </a:lnTo>
                <a:lnTo>
                  <a:pt x="0" y="548095"/>
                </a:lnTo>
                <a:lnTo>
                  <a:pt x="0" y="824588"/>
                </a:lnTo>
                <a:lnTo>
                  <a:pt x="276494" y="824588"/>
                </a:lnTo>
                <a:lnTo>
                  <a:pt x="221194" y="769289"/>
                </a:lnTo>
                <a:lnTo>
                  <a:pt x="769289" y="221194"/>
                </a:lnTo>
                <a:lnTo>
                  <a:pt x="824589" y="276492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70858" y="5328452"/>
            <a:ext cx="2250440" cy="1133475"/>
            <a:chOff x="4970858" y="5328452"/>
            <a:chExt cx="2250440" cy="1133475"/>
          </a:xfrm>
        </p:grpSpPr>
        <p:sp>
          <p:nvSpPr>
            <p:cNvPr id="14" name="object 14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19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20"/>
                  </a:lnTo>
                  <a:lnTo>
                    <a:pt x="0" y="1005482"/>
                  </a:lnTo>
                  <a:lnTo>
                    <a:pt x="8779" y="1048969"/>
                  </a:lnTo>
                  <a:lnTo>
                    <a:pt x="32722" y="1084480"/>
                  </a:lnTo>
                  <a:lnTo>
                    <a:pt x="68233" y="1108423"/>
                  </a:lnTo>
                  <a:lnTo>
                    <a:pt x="111719" y="1117202"/>
                  </a:lnTo>
                  <a:lnTo>
                    <a:pt x="2122685" y="1117202"/>
                  </a:lnTo>
                  <a:lnTo>
                    <a:pt x="2166171" y="1108423"/>
                  </a:lnTo>
                  <a:lnTo>
                    <a:pt x="2201682" y="1084480"/>
                  </a:lnTo>
                  <a:lnTo>
                    <a:pt x="2225625" y="1048969"/>
                  </a:lnTo>
                  <a:lnTo>
                    <a:pt x="2234404" y="1005482"/>
                  </a:lnTo>
                  <a:lnTo>
                    <a:pt x="2234404" y="111720"/>
                  </a:lnTo>
                  <a:lnTo>
                    <a:pt x="2225625" y="68233"/>
                  </a:lnTo>
                  <a:lnTo>
                    <a:pt x="2201682" y="32722"/>
                  </a:lnTo>
                  <a:lnTo>
                    <a:pt x="2166171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796" y="533639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1200" y="5410200"/>
            <a:ext cx="615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22917" y="3180513"/>
            <a:ext cx="2611755" cy="2052955"/>
            <a:chOff x="2822917" y="3180513"/>
            <a:chExt cx="2611755" cy="2052955"/>
          </a:xfrm>
        </p:grpSpPr>
        <p:sp>
          <p:nvSpPr>
            <p:cNvPr id="18" name="object 18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685" y="0"/>
                  </a:moveTo>
                  <a:lnTo>
                    <a:pt x="111720" y="0"/>
                  </a:lnTo>
                  <a:lnTo>
                    <a:pt x="68233" y="8779"/>
                  </a:lnTo>
                  <a:lnTo>
                    <a:pt x="32722" y="32722"/>
                  </a:lnTo>
                  <a:lnTo>
                    <a:pt x="8779" y="68233"/>
                  </a:lnTo>
                  <a:lnTo>
                    <a:pt x="0" y="111719"/>
                  </a:lnTo>
                  <a:lnTo>
                    <a:pt x="0" y="1005481"/>
                  </a:lnTo>
                  <a:lnTo>
                    <a:pt x="8779" y="1048968"/>
                  </a:lnTo>
                  <a:lnTo>
                    <a:pt x="32722" y="1084480"/>
                  </a:lnTo>
                  <a:lnTo>
                    <a:pt x="68233" y="1108422"/>
                  </a:lnTo>
                  <a:lnTo>
                    <a:pt x="111720" y="1117202"/>
                  </a:lnTo>
                  <a:lnTo>
                    <a:pt x="2122685" y="1117202"/>
                  </a:lnTo>
                  <a:lnTo>
                    <a:pt x="2166172" y="1108422"/>
                  </a:lnTo>
                  <a:lnTo>
                    <a:pt x="2201684" y="1084480"/>
                  </a:lnTo>
                  <a:lnTo>
                    <a:pt x="2225626" y="1048968"/>
                  </a:lnTo>
                  <a:lnTo>
                    <a:pt x="2234406" y="1005481"/>
                  </a:lnTo>
                  <a:lnTo>
                    <a:pt x="2234406" y="111719"/>
                  </a:lnTo>
                  <a:lnTo>
                    <a:pt x="2225626" y="68233"/>
                  </a:lnTo>
                  <a:lnTo>
                    <a:pt x="2201684" y="32722"/>
                  </a:lnTo>
                  <a:lnTo>
                    <a:pt x="2166172" y="8779"/>
                  </a:lnTo>
                  <a:lnTo>
                    <a:pt x="2122685" y="0"/>
                  </a:lnTo>
                  <a:close/>
                </a:path>
              </a:pathLst>
            </a:custGeom>
            <a:solidFill>
              <a:srgbClr val="B7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55" y="3188450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111720" y="0"/>
                  </a:moveTo>
                  <a:lnTo>
                    <a:pt x="2122685" y="0"/>
                  </a:lnTo>
                  <a:lnTo>
                    <a:pt x="2166172" y="8779"/>
                  </a:lnTo>
                  <a:lnTo>
                    <a:pt x="2201684" y="32722"/>
                  </a:lnTo>
                  <a:lnTo>
                    <a:pt x="2225626" y="68233"/>
                  </a:lnTo>
                  <a:lnTo>
                    <a:pt x="2234406" y="111720"/>
                  </a:lnTo>
                  <a:lnTo>
                    <a:pt x="2234406" y="1005482"/>
                  </a:lnTo>
                  <a:lnTo>
                    <a:pt x="2225626" y="1048969"/>
                  </a:lnTo>
                  <a:lnTo>
                    <a:pt x="2201684" y="1084480"/>
                  </a:lnTo>
                  <a:lnTo>
                    <a:pt x="2166172" y="1108423"/>
                  </a:lnTo>
                  <a:lnTo>
                    <a:pt x="2122685" y="1117202"/>
                  </a:lnTo>
                  <a:lnTo>
                    <a:pt x="111720" y="1117202"/>
                  </a:lnTo>
                  <a:lnTo>
                    <a:pt x="68233" y="1108423"/>
                  </a:lnTo>
                  <a:lnTo>
                    <a:pt x="32722" y="1084480"/>
                  </a:lnTo>
                  <a:lnTo>
                    <a:pt x="8779" y="1048969"/>
                  </a:lnTo>
                  <a:lnTo>
                    <a:pt x="0" y="1005482"/>
                  </a:lnTo>
                  <a:lnTo>
                    <a:pt x="0" y="111720"/>
                  </a:lnTo>
                  <a:lnTo>
                    <a:pt x="8779" y="68233"/>
                  </a:lnTo>
                  <a:lnTo>
                    <a:pt x="32722" y="32722"/>
                  </a:lnTo>
                  <a:lnTo>
                    <a:pt x="68233" y="8779"/>
                  </a:lnTo>
                  <a:lnTo>
                    <a:pt x="11172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9734" y="4408727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4" h="824864">
                  <a:moveTo>
                    <a:pt x="276494" y="0"/>
                  </a:moveTo>
                  <a:lnTo>
                    <a:pt x="0" y="0"/>
                  </a:lnTo>
                  <a:lnTo>
                    <a:pt x="0" y="276492"/>
                  </a:lnTo>
                  <a:lnTo>
                    <a:pt x="55299" y="221194"/>
                  </a:lnTo>
                  <a:lnTo>
                    <a:pt x="603394" y="769289"/>
                  </a:lnTo>
                  <a:lnTo>
                    <a:pt x="548096" y="824588"/>
                  </a:lnTo>
                  <a:lnTo>
                    <a:pt x="824589" y="824588"/>
                  </a:lnTo>
                  <a:lnTo>
                    <a:pt x="824589" y="548095"/>
                  </a:lnTo>
                  <a:lnTo>
                    <a:pt x="769291" y="603393"/>
                  </a:lnTo>
                  <a:lnTo>
                    <a:pt x="221195" y="55298"/>
                  </a:lnTo>
                  <a:lnTo>
                    <a:pt x="276494" y="0"/>
                  </a:lnTo>
                  <a:close/>
                </a:path>
              </a:pathLst>
            </a:custGeom>
            <a:solidFill>
              <a:srgbClr val="D7A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4200" y="3403600"/>
            <a:ext cx="1656714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7940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Big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09734" y="2260786"/>
            <a:ext cx="824865" cy="824865"/>
          </a:xfrm>
          <a:custGeom>
            <a:avLst/>
            <a:gdLst/>
            <a:ahLst/>
            <a:cxnLst/>
            <a:rect l="l" t="t" r="r" b="b"/>
            <a:pathLst>
              <a:path w="824864" h="824864">
                <a:moveTo>
                  <a:pt x="824589" y="0"/>
                </a:moveTo>
                <a:lnTo>
                  <a:pt x="548096" y="0"/>
                </a:lnTo>
                <a:lnTo>
                  <a:pt x="603394" y="55299"/>
                </a:lnTo>
                <a:lnTo>
                  <a:pt x="55299" y="603394"/>
                </a:lnTo>
                <a:lnTo>
                  <a:pt x="0" y="548095"/>
                </a:lnTo>
                <a:lnTo>
                  <a:pt x="0" y="824589"/>
                </a:lnTo>
                <a:lnTo>
                  <a:pt x="276494" y="824589"/>
                </a:lnTo>
                <a:lnTo>
                  <a:pt x="221195" y="769291"/>
                </a:lnTo>
                <a:lnTo>
                  <a:pt x="769291" y="221194"/>
                </a:lnTo>
                <a:lnTo>
                  <a:pt x="824589" y="276494"/>
                </a:lnTo>
                <a:lnTo>
                  <a:pt x="824589" y="0"/>
                </a:lnTo>
                <a:close/>
              </a:path>
            </a:pathLst>
          </a:custGeom>
          <a:solidFill>
            <a:srgbClr val="D7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43098" y="2274610"/>
            <a:ext cx="1732914" cy="2991485"/>
            <a:chOff x="5243098" y="2274610"/>
            <a:chExt cx="1732914" cy="2991485"/>
          </a:xfrm>
        </p:grpSpPr>
        <p:sp>
          <p:nvSpPr>
            <p:cNvPr id="24" name="object 24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1487323" y="0"/>
                  </a:moveTo>
                  <a:lnTo>
                    <a:pt x="1487323" y="117728"/>
                  </a:lnTo>
                  <a:lnTo>
                    <a:pt x="235458" y="117728"/>
                  </a:lnTo>
                  <a:lnTo>
                    <a:pt x="235458" y="0"/>
                  </a:ln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1487323" y="353187"/>
                  </a:lnTo>
                  <a:lnTo>
                    <a:pt x="1487323" y="470915"/>
                  </a:lnTo>
                  <a:lnTo>
                    <a:pt x="1722781" y="235457"/>
                  </a:lnTo>
                  <a:lnTo>
                    <a:pt x="1487323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7861" y="3504736"/>
              <a:ext cx="1723389" cy="471170"/>
            </a:xfrm>
            <a:custGeom>
              <a:avLst/>
              <a:gdLst/>
              <a:ahLst/>
              <a:cxnLst/>
              <a:rect l="l" t="t" r="r" b="b"/>
              <a:pathLst>
                <a:path w="1723390" h="471170">
                  <a:moveTo>
                    <a:pt x="235458" y="353187"/>
                  </a:moveTo>
                  <a:lnTo>
                    <a:pt x="235458" y="470916"/>
                  </a:lnTo>
                  <a:lnTo>
                    <a:pt x="0" y="235458"/>
                  </a:lnTo>
                  <a:lnTo>
                    <a:pt x="235458" y="0"/>
                  </a:lnTo>
                  <a:lnTo>
                    <a:pt x="235458" y="117729"/>
                  </a:lnTo>
                  <a:lnTo>
                    <a:pt x="1487323" y="117729"/>
                  </a:lnTo>
                  <a:lnTo>
                    <a:pt x="1487323" y="0"/>
                  </a:lnTo>
                  <a:lnTo>
                    <a:pt x="1722781" y="235458"/>
                  </a:lnTo>
                  <a:lnTo>
                    <a:pt x="1487323" y="470916"/>
                  </a:lnTo>
                  <a:lnTo>
                    <a:pt x="1487323" y="353187"/>
                  </a:lnTo>
                  <a:lnTo>
                    <a:pt x="235458" y="353187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235458" y="0"/>
                  </a:moveTo>
                  <a:lnTo>
                    <a:pt x="0" y="235457"/>
                  </a:lnTo>
                  <a:lnTo>
                    <a:pt x="117728" y="235457"/>
                  </a:lnTo>
                  <a:lnTo>
                    <a:pt x="117728" y="2746281"/>
                  </a:lnTo>
                  <a:lnTo>
                    <a:pt x="0" y="2746281"/>
                  </a:lnTo>
                  <a:lnTo>
                    <a:pt x="235458" y="2981739"/>
                  </a:lnTo>
                  <a:lnTo>
                    <a:pt x="470915" y="2746281"/>
                  </a:lnTo>
                  <a:lnTo>
                    <a:pt x="353187" y="2746281"/>
                  </a:lnTo>
                  <a:lnTo>
                    <a:pt x="353187" y="235457"/>
                  </a:lnTo>
                  <a:lnTo>
                    <a:pt x="470915" y="235457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D8A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3793" y="2279373"/>
              <a:ext cx="471170" cy="2981960"/>
            </a:xfrm>
            <a:custGeom>
              <a:avLst/>
              <a:gdLst/>
              <a:ahLst/>
              <a:cxnLst/>
              <a:rect l="l" t="t" r="r" b="b"/>
              <a:pathLst>
                <a:path w="471170" h="2981960">
                  <a:moveTo>
                    <a:pt x="353187" y="2746281"/>
                  </a:moveTo>
                  <a:lnTo>
                    <a:pt x="470916" y="2746281"/>
                  </a:lnTo>
                  <a:lnTo>
                    <a:pt x="235458" y="2981739"/>
                  </a:lnTo>
                  <a:lnTo>
                    <a:pt x="0" y="2746281"/>
                  </a:lnTo>
                  <a:lnTo>
                    <a:pt x="117729" y="2746281"/>
                  </a:lnTo>
                  <a:lnTo>
                    <a:pt x="117729" y="235457"/>
                  </a:lnTo>
                  <a:lnTo>
                    <a:pt x="0" y="235457"/>
                  </a:lnTo>
                  <a:lnTo>
                    <a:pt x="235458" y="0"/>
                  </a:lnTo>
                  <a:lnTo>
                    <a:pt x="470916" y="235457"/>
                  </a:lnTo>
                  <a:lnTo>
                    <a:pt x="353187" y="235457"/>
                  </a:lnTo>
                  <a:lnTo>
                    <a:pt x="353187" y="2746281"/>
                  </a:lnTo>
                  <a:close/>
                </a:path>
              </a:pathLst>
            </a:custGeom>
            <a:ln w="9525">
              <a:solidFill>
                <a:srgbClr val="D8A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03678" y="487062"/>
            <a:ext cx="4479290" cy="1606550"/>
            <a:chOff x="7203678" y="487062"/>
            <a:chExt cx="4479290" cy="1606550"/>
          </a:xfrm>
        </p:grpSpPr>
        <p:sp>
          <p:nvSpPr>
            <p:cNvPr id="29" name="object 29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4463183" y="1325210"/>
                  </a:moveTo>
                  <a:lnTo>
                    <a:pt x="567043" y="1325210"/>
                  </a:lnTo>
                  <a:lnTo>
                    <a:pt x="571313" y="1372853"/>
                  </a:lnTo>
                  <a:lnTo>
                    <a:pt x="583625" y="1417694"/>
                  </a:lnTo>
                  <a:lnTo>
                    <a:pt x="603230" y="1458986"/>
                  </a:lnTo>
                  <a:lnTo>
                    <a:pt x="629379" y="1495978"/>
                  </a:lnTo>
                  <a:lnTo>
                    <a:pt x="661324" y="1527923"/>
                  </a:lnTo>
                  <a:lnTo>
                    <a:pt x="698317" y="1554072"/>
                  </a:lnTo>
                  <a:lnTo>
                    <a:pt x="739608" y="1573677"/>
                  </a:lnTo>
                  <a:lnTo>
                    <a:pt x="784449" y="1585989"/>
                  </a:lnTo>
                  <a:lnTo>
                    <a:pt x="832092" y="1590259"/>
                  </a:lnTo>
                  <a:lnTo>
                    <a:pt x="4198134" y="1590259"/>
                  </a:lnTo>
                  <a:lnTo>
                    <a:pt x="4245777" y="1585989"/>
                  </a:lnTo>
                  <a:lnTo>
                    <a:pt x="4290619" y="1573677"/>
                  </a:lnTo>
                  <a:lnTo>
                    <a:pt x="4331910" y="1554072"/>
                  </a:lnTo>
                  <a:lnTo>
                    <a:pt x="4368902" y="1527923"/>
                  </a:lnTo>
                  <a:lnTo>
                    <a:pt x="4400847" y="1495978"/>
                  </a:lnTo>
                  <a:lnTo>
                    <a:pt x="4426996" y="1458986"/>
                  </a:lnTo>
                  <a:lnTo>
                    <a:pt x="4446601" y="1417694"/>
                  </a:lnTo>
                  <a:lnTo>
                    <a:pt x="4458913" y="1372853"/>
                  </a:lnTo>
                  <a:lnTo>
                    <a:pt x="4463183" y="1325210"/>
                  </a:lnTo>
                  <a:close/>
                </a:path>
                <a:path w="4463415" h="1590675">
                  <a:moveTo>
                    <a:pt x="4198134" y="0"/>
                  </a:moveTo>
                  <a:lnTo>
                    <a:pt x="832092" y="0"/>
                  </a:lnTo>
                  <a:lnTo>
                    <a:pt x="784449" y="4270"/>
                  </a:lnTo>
                  <a:lnTo>
                    <a:pt x="739608" y="16582"/>
                  </a:lnTo>
                  <a:lnTo>
                    <a:pt x="698317" y="36186"/>
                  </a:lnTo>
                  <a:lnTo>
                    <a:pt x="661324" y="62336"/>
                  </a:lnTo>
                  <a:lnTo>
                    <a:pt x="629379" y="94281"/>
                  </a:lnTo>
                  <a:lnTo>
                    <a:pt x="603230" y="131273"/>
                  </a:lnTo>
                  <a:lnTo>
                    <a:pt x="583625" y="172564"/>
                  </a:lnTo>
                  <a:lnTo>
                    <a:pt x="571313" y="217406"/>
                  </a:lnTo>
                  <a:lnTo>
                    <a:pt x="567043" y="265049"/>
                  </a:lnTo>
                  <a:lnTo>
                    <a:pt x="567043" y="927651"/>
                  </a:lnTo>
                  <a:lnTo>
                    <a:pt x="0" y="1445116"/>
                  </a:lnTo>
                  <a:lnTo>
                    <a:pt x="567043" y="1325210"/>
                  </a:lnTo>
                  <a:lnTo>
                    <a:pt x="4463183" y="1325210"/>
                  </a:lnTo>
                  <a:lnTo>
                    <a:pt x="4463183" y="265049"/>
                  </a:lnTo>
                  <a:lnTo>
                    <a:pt x="4458913" y="217406"/>
                  </a:lnTo>
                  <a:lnTo>
                    <a:pt x="4446601" y="172564"/>
                  </a:lnTo>
                  <a:lnTo>
                    <a:pt x="4426996" y="131273"/>
                  </a:lnTo>
                  <a:lnTo>
                    <a:pt x="4400847" y="94281"/>
                  </a:lnTo>
                  <a:lnTo>
                    <a:pt x="4368902" y="62336"/>
                  </a:lnTo>
                  <a:lnTo>
                    <a:pt x="4331910" y="36186"/>
                  </a:lnTo>
                  <a:lnTo>
                    <a:pt x="4290619" y="16582"/>
                  </a:lnTo>
                  <a:lnTo>
                    <a:pt x="4245777" y="4270"/>
                  </a:lnTo>
                  <a:lnTo>
                    <a:pt x="4198134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1616" y="495000"/>
              <a:ext cx="4463415" cy="1590675"/>
            </a:xfrm>
            <a:custGeom>
              <a:avLst/>
              <a:gdLst/>
              <a:ahLst/>
              <a:cxnLst/>
              <a:rect l="l" t="t" r="r" b="b"/>
              <a:pathLst>
                <a:path w="4463415" h="1590675">
                  <a:moveTo>
                    <a:pt x="567044" y="265049"/>
                  </a:moveTo>
                  <a:lnTo>
                    <a:pt x="571314" y="217406"/>
                  </a:lnTo>
                  <a:lnTo>
                    <a:pt x="583626" y="172564"/>
                  </a:lnTo>
                  <a:lnTo>
                    <a:pt x="603231" y="131273"/>
                  </a:lnTo>
                  <a:lnTo>
                    <a:pt x="629380" y="94281"/>
                  </a:lnTo>
                  <a:lnTo>
                    <a:pt x="661325" y="62336"/>
                  </a:lnTo>
                  <a:lnTo>
                    <a:pt x="698317" y="36186"/>
                  </a:lnTo>
                  <a:lnTo>
                    <a:pt x="739608" y="16582"/>
                  </a:lnTo>
                  <a:lnTo>
                    <a:pt x="784450" y="4270"/>
                  </a:lnTo>
                  <a:lnTo>
                    <a:pt x="832092" y="0"/>
                  </a:lnTo>
                  <a:lnTo>
                    <a:pt x="1216401" y="0"/>
                  </a:lnTo>
                  <a:lnTo>
                    <a:pt x="4198134" y="0"/>
                  </a:lnTo>
                  <a:lnTo>
                    <a:pt x="4245777" y="4270"/>
                  </a:lnTo>
                  <a:lnTo>
                    <a:pt x="4290619" y="16582"/>
                  </a:lnTo>
                  <a:lnTo>
                    <a:pt x="4331910" y="36186"/>
                  </a:lnTo>
                  <a:lnTo>
                    <a:pt x="4368902" y="62336"/>
                  </a:lnTo>
                  <a:lnTo>
                    <a:pt x="4400847" y="94281"/>
                  </a:lnTo>
                  <a:lnTo>
                    <a:pt x="4426996" y="131273"/>
                  </a:lnTo>
                  <a:lnTo>
                    <a:pt x="4446601" y="172564"/>
                  </a:lnTo>
                  <a:lnTo>
                    <a:pt x="4458913" y="217406"/>
                  </a:lnTo>
                  <a:lnTo>
                    <a:pt x="4463183" y="265049"/>
                  </a:lnTo>
                  <a:lnTo>
                    <a:pt x="4463183" y="1325210"/>
                  </a:lnTo>
                  <a:lnTo>
                    <a:pt x="4458913" y="1372853"/>
                  </a:lnTo>
                  <a:lnTo>
                    <a:pt x="4446601" y="1417694"/>
                  </a:lnTo>
                  <a:lnTo>
                    <a:pt x="4426996" y="1458986"/>
                  </a:lnTo>
                  <a:lnTo>
                    <a:pt x="4400847" y="1495978"/>
                  </a:lnTo>
                  <a:lnTo>
                    <a:pt x="4368902" y="1527923"/>
                  </a:lnTo>
                  <a:lnTo>
                    <a:pt x="4331910" y="1554072"/>
                  </a:lnTo>
                  <a:lnTo>
                    <a:pt x="4290619" y="1573677"/>
                  </a:lnTo>
                  <a:lnTo>
                    <a:pt x="4245777" y="1585989"/>
                  </a:lnTo>
                  <a:lnTo>
                    <a:pt x="4198134" y="1590259"/>
                  </a:lnTo>
                  <a:lnTo>
                    <a:pt x="832092" y="1590259"/>
                  </a:lnTo>
                  <a:lnTo>
                    <a:pt x="784450" y="1585989"/>
                  </a:lnTo>
                  <a:lnTo>
                    <a:pt x="739608" y="1573677"/>
                  </a:lnTo>
                  <a:lnTo>
                    <a:pt x="698317" y="1554072"/>
                  </a:lnTo>
                  <a:lnTo>
                    <a:pt x="661325" y="1527923"/>
                  </a:lnTo>
                  <a:lnTo>
                    <a:pt x="629380" y="1495978"/>
                  </a:lnTo>
                  <a:lnTo>
                    <a:pt x="603231" y="1458986"/>
                  </a:lnTo>
                  <a:lnTo>
                    <a:pt x="583626" y="1417694"/>
                  </a:lnTo>
                  <a:lnTo>
                    <a:pt x="571314" y="1372853"/>
                  </a:lnTo>
                  <a:lnTo>
                    <a:pt x="567044" y="1325210"/>
                  </a:lnTo>
                  <a:lnTo>
                    <a:pt x="0" y="1445116"/>
                  </a:lnTo>
                  <a:lnTo>
                    <a:pt x="567044" y="927651"/>
                  </a:lnTo>
                  <a:lnTo>
                    <a:pt x="567044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86700" y="774700"/>
            <a:ext cx="244602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Sampling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provenance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652" y="1029782"/>
            <a:ext cx="3912235" cy="2163445"/>
            <a:chOff x="224652" y="1029782"/>
            <a:chExt cx="3912235" cy="2163445"/>
          </a:xfrm>
        </p:grpSpPr>
        <p:sp>
          <p:nvSpPr>
            <p:cNvPr id="33" name="object 33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3246783" y="1590259"/>
                  </a:moveTo>
                  <a:lnTo>
                    <a:pt x="2272747" y="1590259"/>
                  </a:lnTo>
                  <a:lnTo>
                    <a:pt x="3209835" y="2147486"/>
                  </a:lnTo>
                  <a:lnTo>
                    <a:pt x="3246783" y="1590259"/>
                  </a:lnTo>
                  <a:close/>
                </a:path>
                <a:path w="3896360" h="2147570">
                  <a:moveTo>
                    <a:pt x="3631091" y="0"/>
                  </a:moveTo>
                  <a:lnTo>
                    <a:pt x="265049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7"/>
                  </a:lnTo>
                  <a:lnTo>
                    <a:pt x="4270" y="1372853"/>
                  </a:lnTo>
                  <a:lnTo>
                    <a:pt x="16582" y="1417694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9" y="1590259"/>
                  </a:lnTo>
                  <a:lnTo>
                    <a:pt x="3631091" y="1590259"/>
                  </a:lnTo>
                  <a:lnTo>
                    <a:pt x="3678734" y="1585989"/>
                  </a:lnTo>
                  <a:lnTo>
                    <a:pt x="3723575" y="1573677"/>
                  </a:lnTo>
                  <a:lnTo>
                    <a:pt x="3764866" y="1554072"/>
                  </a:lnTo>
                  <a:lnTo>
                    <a:pt x="3801858" y="1527923"/>
                  </a:lnTo>
                  <a:lnTo>
                    <a:pt x="3833804" y="1495978"/>
                  </a:lnTo>
                  <a:lnTo>
                    <a:pt x="3859953" y="1458986"/>
                  </a:lnTo>
                  <a:lnTo>
                    <a:pt x="3879558" y="1417694"/>
                  </a:lnTo>
                  <a:lnTo>
                    <a:pt x="3891870" y="1372853"/>
                  </a:lnTo>
                  <a:lnTo>
                    <a:pt x="3896140" y="1325217"/>
                  </a:lnTo>
                  <a:lnTo>
                    <a:pt x="3896140" y="265049"/>
                  </a:lnTo>
                  <a:lnTo>
                    <a:pt x="3891870" y="217406"/>
                  </a:lnTo>
                  <a:lnTo>
                    <a:pt x="3879558" y="172564"/>
                  </a:lnTo>
                  <a:lnTo>
                    <a:pt x="3859953" y="131273"/>
                  </a:lnTo>
                  <a:lnTo>
                    <a:pt x="3833804" y="94281"/>
                  </a:lnTo>
                  <a:lnTo>
                    <a:pt x="3801858" y="62336"/>
                  </a:lnTo>
                  <a:lnTo>
                    <a:pt x="3764866" y="36186"/>
                  </a:lnTo>
                  <a:lnTo>
                    <a:pt x="3723575" y="16582"/>
                  </a:lnTo>
                  <a:lnTo>
                    <a:pt x="3678734" y="4270"/>
                  </a:lnTo>
                  <a:lnTo>
                    <a:pt x="3631091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589" y="1037719"/>
              <a:ext cx="3896360" cy="2147570"/>
            </a:xfrm>
            <a:custGeom>
              <a:avLst/>
              <a:gdLst/>
              <a:ahLst/>
              <a:cxnLst/>
              <a:rect l="l" t="t" r="r" b="b"/>
              <a:pathLst>
                <a:path w="3896360" h="2147570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1325210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3246782" y="1590259"/>
                  </a:lnTo>
                  <a:lnTo>
                    <a:pt x="3209834" y="2147487"/>
                  </a:lnTo>
                  <a:lnTo>
                    <a:pt x="2272747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4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900" y="1308100"/>
            <a:ext cx="306705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ts val="262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Batch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online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04800" indent="-292100">
              <a:lnSpc>
                <a:spcPts val="262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Platforms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03991" y="4286392"/>
            <a:ext cx="3912235" cy="1778000"/>
            <a:chOff x="8203991" y="4286392"/>
            <a:chExt cx="3912235" cy="1778000"/>
          </a:xfrm>
        </p:grpSpPr>
        <p:sp>
          <p:nvSpPr>
            <p:cNvPr id="37" name="object 37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3631091" y="171653"/>
                  </a:moveTo>
                  <a:lnTo>
                    <a:pt x="265049" y="171653"/>
                  </a:lnTo>
                  <a:lnTo>
                    <a:pt x="217406" y="175923"/>
                  </a:lnTo>
                  <a:lnTo>
                    <a:pt x="172565" y="188235"/>
                  </a:lnTo>
                  <a:lnTo>
                    <a:pt x="131274" y="207840"/>
                  </a:lnTo>
                  <a:lnTo>
                    <a:pt x="94281" y="233989"/>
                  </a:lnTo>
                  <a:lnTo>
                    <a:pt x="62336" y="265934"/>
                  </a:lnTo>
                  <a:lnTo>
                    <a:pt x="36187" y="302926"/>
                  </a:lnTo>
                  <a:lnTo>
                    <a:pt x="16582" y="344217"/>
                  </a:lnTo>
                  <a:lnTo>
                    <a:pt x="4270" y="389059"/>
                  </a:lnTo>
                  <a:lnTo>
                    <a:pt x="0" y="436695"/>
                  </a:lnTo>
                  <a:lnTo>
                    <a:pt x="0" y="1496864"/>
                  </a:lnTo>
                  <a:lnTo>
                    <a:pt x="4270" y="1544506"/>
                  </a:lnTo>
                  <a:lnTo>
                    <a:pt x="16582" y="1589348"/>
                  </a:lnTo>
                  <a:lnTo>
                    <a:pt x="36187" y="1630639"/>
                  </a:lnTo>
                  <a:lnTo>
                    <a:pt x="62336" y="1667631"/>
                  </a:lnTo>
                  <a:lnTo>
                    <a:pt x="94281" y="1699576"/>
                  </a:lnTo>
                  <a:lnTo>
                    <a:pt x="131274" y="1725726"/>
                  </a:lnTo>
                  <a:lnTo>
                    <a:pt x="172565" y="1745330"/>
                  </a:lnTo>
                  <a:lnTo>
                    <a:pt x="217406" y="1757642"/>
                  </a:lnTo>
                  <a:lnTo>
                    <a:pt x="265049" y="1761913"/>
                  </a:lnTo>
                  <a:lnTo>
                    <a:pt x="3631091" y="1761913"/>
                  </a:lnTo>
                  <a:lnTo>
                    <a:pt x="3678734" y="1757642"/>
                  </a:lnTo>
                  <a:lnTo>
                    <a:pt x="3723575" y="1745330"/>
                  </a:lnTo>
                  <a:lnTo>
                    <a:pt x="3764866" y="1725726"/>
                  </a:lnTo>
                  <a:lnTo>
                    <a:pt x="3801859" y="1699576"/>
                  </a:lnTo>
                  <a:lnTo>
                    <a:pt x="3833804" y="1667631"/>
                  </a:lnTo>
                  <a:lnTo>
                    <a:pt x="3859953" y="1630639"/>
                  </a:lnTo>
                  <a:lnTo>
                    <a:pt x="3879558" y="1589348"/>
                  </a:lnTo>
                  <a:lnTo>
                    <a:pt x="3891870" y="1544506"/>
                  </a:lnTo>
                  <a:lnTo>
                    <a:pt x="3896140" y="1496864"/>
                  </a:lnTo>
                  <a:lnTo>
                    <a:pt x="3896139" y="436695"/>
                  </a:lnTo>
                  <a:lnTo>
                    <a:pt x="3891870" y="389059"/>
                  </a:lnTo>
                  <a:lnTo>
                    <a:pt x="3879558" y="344217"/>
                  </a:lnTo>
                  <a:lnTo>
                    <a:pt x="3859953" y="302926"/>
                  </a:lnTo>
                  <a:lnTo>
                    <a:pt x="3833804" y="265934"/>
                  </a:lnTo>
                  <a:lnTo>
                    <a:pt x="3801859" y="233989"/>
                  </a:lnTo>
                  <a:lnTo>
                    <a:pt x="3764866" y="207840"/>
                  </a:lnTo>
                  <a:lnTo>
                    <a:pt x="3723575" y="188235"/>
                  </a:lnTo>
                  <a:lnTo>
                    <a:pt x="3678734" y="175923"/>
                  </a:lnTo>
                  <a:lnTo>
                    <a:pt x="3631091" y="171653"/>
                  </a:lnTo>
                  <a:close/>
                </a:path>
                <a:path w="3896359" h="1762125">
                  <a:moveTo>
                    <a:pt x="42546" y="0"/>
                  </a:moveTo>
                  <a:lnTo>
                    <a:pt x="649357" y="171653"/>
                  </a:lnTo>
                  <a:lnTo>
                    <a:pt x="1623392" y="171653"/>
                  </a:lnTo>
                  <a:lnTo>
                    <a:pt x="42546" y="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928" y="4294329"/>
              <a:ext cx="3896360" cy="1762125"/>
            </a:xfrm>
            <a:custGeom>
              <a:avLst/>
              <a:gdLst/>
              <a:ahLst/>
              <a:cxnLst/>
              <a:rect l="l" t="t" r="r" b="b"/>
              <a:pathLst>
                <a:path w="3896359" h="1762125">
                  <a:moveTo>
                    <a:pt x="0" y="436702"/>
                  </a:moveTo>
                  <a:lnTo>
                    <a:pt x="4270" y="389059"/>
                  </a:lnTo>
                  <a:lnTo>
                    <a:pt x="16582" y="344217"/>
                  </a:lnTo>
                  <a:lnTo>
                    <a:pt x="36186" y="302926"/>
                  </a:lnTo>
                  <a:lnTo>
                    <a:pt x="62336" y="265934"/>
                  </a:lnTo>
                  <a:lnTo>
                    <a:pt x="94281" y="233989"/>
                  </a:lnTo>
                  <a:lnTo>
                    <a:pt x="131273" y="207839"/>
                  </a:lnTo>
                  <a:lnTo>
                    <a:pt x="172564" y="188235"/>
                  </a:lnTo>
                  <a:lnTo>
                    <a:pt x="217406" y="175923"/>
                  </a:lnTo>
                  <a:lnTo>
                    <a:pt x="265049" y="171652"/>
                  </a:lnTo>
                  <a:lnTo>
                    <a:pt x="649356" y="171652"/>
                  </a:lnTo>
                  <a:lnTo>
                    <a:pt x="42546" y="0"/>
                  </a:lnTo>
                  <a:lnTo>
                    <a:pt x="1623391" y="171652"/>
                  </a:lnTo>
                  <a:lnTo>
                    <a:pt x="3631091" y="171652"/>
                  </a:lnTo>
                  <a:lnTo>
                    <a:pt x="3678734" y="175923"/>
                  </a:lnTo>
                  <a:lnTo>
                    <a:pt x="3723575" y="188235"/>
                  </a:lnTo>
                  <a:lnTo>
                    <a:pt x="3764866" y="207839"/>
                  </a:lnTo>
                  <a:lnTo>
                    <a:pt x="3801859" y="233989"/>
                  </a:lnTo>
                  <a:lnTo>
                    <a:pt x="3833804" y="265934"/>
                  </a:lnTo>
                  <a:lnTo>
                    <a:pt x="3859953" y="302926"/>
                  </a:lnTo>
                  <a:lnTo>
                    <a:pt x="3879558" y="344217"/>
                  </a:lnTo>
                  <a:lnTo>
                    <a:pt x="3891870" y="389059"/>
                  </a:lnTo>
                  <a:lnTo>
                    <a:pt x="3896140" y="436702"/>
                  </a:lnTo>
                  <a:lnTo>
                    <a:pt x="3896140" y="1496863"/>
                  </a:lnTo>
                  <a:lnTo>
                    <a:pt x="3891870" y="1544506"/>
                  </a:lnTo>
                  <a:lnTo>
                    <a:pt x="3879558" y="1589348"/>
                  </a:lnTo>
                  <a:lnTo>
                    <a:pt x="3859953" y="1630639"/>
                  </a:lnTo>
                  <a:lnTo>
                    <a:pt x="3833804" y="1667631"/>
                  </a:lnTo>
                  <a:lnTo>
                    <a:pt x="3801859" y="1699576"/>
                  </a:lnTo>
                  <a:lnTo>
                    <a:pt x="3764866" y="1725726"/>
                  </a:lnTo>
                  <a:lnTo>
                    <a:pt x="3723575" y="1745330"/>
                  </a:lnTo>
                  <a:lnTo>
                    <a:pt x="3678734" y="1757642"/>
                  </a:lnTo>
                  <a:lnTo>
                    <a:pt x="3631091" y="1761912"/>
                  </a:lnTo>
                  <a:lnTo>
                    <a:pt x="265049" y="1761912"/>
                  </a:lnTo>
                  <a:lnTo>
                    <a:pt x="217406" y="1757642"/>
                  </a:lnTo>
                  <a:lnTo>
                    <a:pt x="172564" y="1745330"/>
                  </a:lnTo>
                  <a:lnTo>
                    <a:pt x="131273" y="1725726"/>
                  </a:lnTo>
                  <a:lnTo>
                    <a:pt x="94281" y="1699576"/>
                  </a:lnTo>
                  <a:lnTo>
                    <a:pt x="62336" y="1667631"/>
                  </a:lnTo>
                  <a:lnTo>
                    <a:pt x="36186" y="1630639"/>
                  </a:lnTo>
                  <a:lnTo>
                    <a:pt x="16582" y="1589348"/>
                  </a:lnTo>
                  <a:lnTo>
                    <a:pt x="4270" y="1544506"/>
                  </a:lnTo>
                  <a:lnTo>
                    <a:pt x="0" y="1496863"/>
                  </a:lnTo>
                  <a:lnTo>
                    <a:pt x="0" y="436695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18500" y="4572000"/>
            <a:ext cx="365696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0" marR="5080" indent="-292100">
              <a:lnSpc>
                <a:spcPts val="2600"/>
              </a:lnSpc>
              <a:spcBef>
                <a:spcPts val="219"/>
              </a:spcBef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lakes</a:t>
            </a:r>
            <a:endParaRPr sz="2200">
              <a:latin typeface="Arial MT"/>
              <a:cs typeface="Arial MT"/>
            </a:endParaRPr>
          </a:p>
          <a:p>
            <a:pPr marL="304800" marR="1169670" indent="-292100">
              <a:lnSpc>
                <a:spcPts val="2600"/>
              </a:lnSpc>
              <a:buChar char="•"/>
              <a:tabLst>
                <a:tab pos="304165" algn="l"/>
                <a:tab pos="304800" algn="l"/>
              </a:tabLst>
            </a:pPr>
            <a:r>
              <a:rPr sz="2200" dirty="0">
                <a:latin typeface="Arial MT"/>
                <a:cs typeface="Arial MT"/>
              </a:rPr>
              <a:t>Unsupervised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classification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AI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1567" y="4458045"/>
            <a:ext cx="4776470" cy="1606550"/>
            <a:chOff x="231567" y="4458045"/>
            <a:chExt cx="4776470" cy="1606550"/>
          </a:xfrm>
        </p:grpSpPr>
        <p:sp>
          <p:nvSpPr>
            <p:cNvPr id="41" name="object 41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3631090" y="0"/>
                  </a:moveTo>
                  <a:lnTo>
                    <a:pt x="265048" y="0"/>
                  </a:lnTo>
                  <a:lnTo>
                    <a:pt x="217406" y="4270"/>
                  </a:lnTo>
                  <a:lnTo>
                    <a:pt x="172564" y="16582"/>
                  </a:lnTo>
                  <a:lnTo>
                    <a:pt x="131273" y="36186"/>
                  </a:lnTo>
                  <a:lnTo>
                    <a:pt x="94281" y="62336"/>
                  </a:lnTo>
                  <a:lnTo>
                    <a:pt x="62336" y="94281"/>
                  </a:lnTo>
                  <a:lnTo>
                    <a:pt x="36186" y="131273"/>
                  </a:lnTo>
                  <a:lnTo>
                    <a:pt x="16582" y="172564"/>
                  </a:lnTo>
                  <a:lnTo>
                    <a:pt x="4270" y="217406"/>
                  </a:lnTo>
                  <a:lnTo>
                    <a:pt x="0" y="265049"/>
                  </a:lnTo>
                  <a:lnTo>
                    <a:pt x="0" y="1325216"/>
                  </a:lnTo>
                  <a:lnTo>
                    <a:pt x="4270" y="1372853"/>
                  </a:lnTo>
                  <a:lnTo>
                    <a:pt x="16582" y="1417695"/>
                  </a:lnTo>
                  <a:lnTo>
                    <a:pt x="36186" y="1458986"/>
                  </a:lnTo>
                  <a:lnTo>
                    <a:pt x="62336" y="1495978"/>
                  </a:lnTo>
                  <a:lnTo>
                    <a:pt x="94281" y="1527923"/>
                  </a:lnTo>
                  <a:lnTo>
                    <a:pt x="131273" y="1554072"/>
                  </a:lnTo>
                  <a:lnTo>
                    <a:pt x="172564" y="1573677"/>
                  </a:lnTo>
                  <a:lnTo>
                    <a:pt x="217406" y="1585989"/>
                  </a:lnTo>
                  <a:lnTo>
                    <a:pt x="265048" y="1590259"/>
                  </a:lnTo>
                  <a:lnTo>
                    <a:pt x="3631090" y="1590259"/>
                  </a:lnTo>
                  <a:lnTo>
                    <a:pt x="3678733" y="1585989"/>
                  </a:lnTo>
                  <a:lnTo>
                    <a:pt x="3723574" y="1573677"/>
                  </a:lnTo>
                  <a:lnTo>
                    <a:pt x="3764865" y="1554072"/>
                  </a:lnTo>
                  <a:lnTo>
                    <a:pt x="3801858" y="1527923"/>
                  </a:lnTo>
                  <a:lnTo>
                    <a:pt x="3833803" y="1495978"/>
                  </a:lnTo>
                  <a:lnTo>
                    <a:pt x="3859952" y="1458986"/>
                  </a:lnTo>
                  <a:lnTo>
                    <a:pt x="3879557" y="1417695"/>
                  </a:lnTo>
                  <a:lnTo>
                    <a:pt x="3891869" y="1372853"/>
                  </a:lnTo>
                  <a:lnTo>
                    <a:pt x="3896139" y="1325210"/>
                  </a:lnTo>
                  <a:lnTo>
                    <a:pt x="4543498" y="1325210"/>
                  </a:lnTo>
                  <a:lnTo>
                    <a:pt x="3896139" y="927652"/>
                  </a:lnTo>
                  <a:lnTo>
                    <a:pt x="3896139" y="265049"/>
                  </a:lnTo>
                  <a:lnTo>
                    <a:pt x="3891869" y="217406"/>
                  </a:lnTo>
                  <a:lnTo>
                    <a:pt x="3879557" y="172564"/>
                  </a:lnTo>
                  <a:lnTo>
                    <a:pt x="3859952" y="131273"/>
                  </a:lnTo>
                  <a:lnTo>
                    <a:pt x="3833803" y="94281"/>
                  </a:lnTo>
                  <a:lnTo>
                    <a:pt x="3801858" y="62336"/>
                  </a:lnTo>
                  <a:lnTo>
                    <a:pt x="3764865" y="36186"/>
                  </a:lnTo>
                  <a:lnTo>
                    <a:pt x="3723574" y="16582"/>
                  </a:lnTo>
                  <a:lnTo>
                    <a:pt x="3678733" y="4270"/>
                  </a:lnTo>
                  <a:lnTo>
                    <a:pt x="3631090" y="0"/>
                  </a:lnTo>
                  <a:close/>
                </a:path>
                <a:path w="4760595" h="1590675">
                  <a:moveTo>
                    <a:pt x="4543498" y="1325210"/>
                  </a:moveTo>
                  <a:lnTo>
                    <a:pt x="3896139" y="1325210"/>
                  </a:lnTo>
                  <a:lnTo>
                    <a:pt x="4760342" y="1458379"/>
                  </a:lnTo>
                  <a:lnTo>
                    <a:pt x="4543498" y="1325210"/>
                  </a:lnTo>
                  <a:close/>
                </a:path>
              </a:pathLst>
            </a:custGeom>
            <a:solidFill>
              <a:srgbClr val="EB91B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9504" y="4465982"/>
              <a:ext cx="4760595" cy="1590675"/>
            </a:xfrm>
            <a:custGeom>
              <a:avLst/>
              <a:gdLst/>
              <a:ahLst/>
              <a:cxnLst/>
              <a:rect l="l" t="t" r="r" b="b"/>
              <a:pathLst>
                <a:path w="4760595" h="1590675">
                  <a:moveTo>
                    <a:pt x="0" y="265049"/>
                  </a:moveTo>
                  <a:lnTo>
                    <a:pt x="4270" y="217406"/>
                  </a:lnTo>
                  <a:lnTo>
                    <a:pt x="16582" y="172564"/>
                  </a:lnTo>
                  <a:lnTo>
                    <a:pt x="36186" y="131273"/>
                  </a:lnTo>
                  <a:lnTo>
                    <a:pt x="62336" y="94281"/>
                  </a:lnTo>
                  <a:lnTo>
                    <a:pt x="94281" y="62336"/>
                  </a:lnTo>
                  <a:lnTo>
                    <a:pt x="131273" y="36186"/>
                  </a:lnTo>
                  <a:lnTo>
                    <a:pt x="172564" y="16582"/>
                  </a:lnTo>
                  <a:lnTo>
                    <a:pt x="217406" y="4270"/>
                  </a:lnTo>
                  <a:lnTo>
                    <a:pt x="265049" y="0"/>
                  </a:lnTo>
                  <a:lnTo>
                    <a:pt x="2272747" y="0"/>
                  </a:lnTo>
                  <a:lnTo>
                    <a:pt x="3631091" y="0"/>
                  </a:lnTo>
                  <a:lnTo>
                    <a:pt x="3678734" y="4270"/>
                  </a:lnTo>
                  <a:lnTo>
                    <a:pt x="3723575" y="16582"/>
                  </a:lnTo>
                  <a:lnTo>
                    <a:pt x="3764866" y="36186"/>
                  </a:lnTo>
                  <a:lnTo>
                    <a:pt x="3801859" y="62336"/>
                  </a:lnTo>
                  <a:lnTo>
                    <a:pt x="3833804" y="94281"/>
                  </a:lnTo>
                  <a:lnTo>
                    <a:pt x="3859953" y="131273"/>
                  </a:lnTo>
                  <a:lnTo>
                    <a:pt x="3879558" y="172564"/>
                  </a:lnTo>
                  <a:lnTo>
                    <a:pt x="3891870" y="217406"/>
                  </a:lnTo>
                  <a:lnTo>
                    <a:pt x="3896140" y="265049"/>
                  </a:lnTo>
                  <a:lnTo>
                    <a:pt x="3896140" y="927651"/>
                  </a:lnTo>
                  <a:lnTo>
                    <a:pt x="4760343" y="1458380"/>
                  </a:lnTo>
                  <a:lnTo>
                    <a:pt x="3896140" y="1325217"/>
                  </a:lnTo>
                  <a:lnTo>
                    <a:pt x="3891870" y="1372853"/>
                  </a:lnTo>
                  <a:lnTo>
                    <a:pt x="3879558" y="1417694"/>
                  </a:lnTo>
                  <a:lnTo>
                    <a:pt x="3859953" y="1458986"/>
                  </a:lnTo>
                  <a:lnTo>
                    <a:pt x="3833804" y="1495978"/>
                  </a:lnTo>
                  <a:lnTo>
                    <a:pt x="3801859" y="1527923"/>
                  </a:lnTo>
                  <a:lnTo>
                    <a:pt x="3764866" y="1554072"/>
                  </a:lnTo>
                  <a:lnTo>
                    <a:pt x="3723575" y="1573677"/>
                  </a:lnTo>
                  <a:lnTo>
                    <a:pt x="3678734" y="1585989"/>
                  </a:lnTo>
                  <a:lnTo>
                    <a:pt x="3631091" y="1590259"/>
                  </a:lnTo>
                  <a:lnTo>
                    <a:pt x="265049" y="1590259"/>
                  </a:lnTo>
                  <a:lnTo>
                    <a:pt x="217406" y="1585989"/>
                  </a:lnTo>
                  <a:lnTo>
                    <a:pt x="172564" y="1573677"/>
                  </a:lnTo>
                  <a:lnTo>
                    <a:pt x="131273" y="1554072"/>
                  </a:lnTo>
                  <a:lnTo>
                    <a:pt x="94281" y="1527923"/>
                  </a:lnTo>
                  <a:lnTo>
                    <a:pt x="62336" y="1495978"/>
                  </a:lnTo>
                  <a:lnTo>
                    <a:pt x="36186" y="1458986"/>
                  </a:lnTo>
                  <a:lnTo>
                    <a:pt x="16582" y="1417694"/>
                  </a:lnTo>
                  <a:lnTo>
                    <a:pt x="4270" y="1372853"/>
                  </a:lnTo>
                  <a:lnTo>
                    <a:pt x="0" y="1325210"/>
                  </a:lnTo>
                  <a:lnTo>
                    <a:pt x="0" y="927651"/>
                  </a:lnTo>
                  <a:lnTo>
                    <a:pt x="0" y="265049"/>
                  </a:lnTo>
                  <a:close/>
                </a:path>
              </a:pathLst>
            </a:custGeom>
            <a:ln w="15875">
              <a:solidFill>
                <a:srgbClr val="EB9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5600" y="4445000"/>
            <a:ext cx="3018155" cy="1275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100" marR="5080" indent="-279400">
              <a:lnSpc>
                <a:spcPts val="2400"/>
              </a:lnSpc>
              <a:spcBef>
                <a:spcPts val="380"/>
              </a:spcBef>
              <a:buChar char="•"/>
              <a:tabLst>
                <a:tab pos="291465" algn="l"/>
                <a:tab pos="292100" algn="l"/>
              </a:tabLst>
            </a:pPr>
            <a:r>
              <a:rPr sz="2200" spc="-5" dirty="0">
                <a:latin typeface="Arial MT"/>
                <a:cs typeface="Arial MT"/>
              </a:rPr>
              <a:t>Visualization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wider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audience</a:t>
            </a:r>
            <a:endParaRPr sz="2200">
              <a:latin typeface="Arial MT"/>
              <a:cs typeface="Arial MT"/>
            </a:endParaRPr>
          </a:p>
          <a:p>
            <a:pPr marL="292100" marR="128905" indent="-279400">
              <a:lnSpc>
                <a:spcPts val="2400"/>
              </a:lnSpc>
              <a:buChar char="•"/>
              <a:tabLst>
                <a:tab pos="291465" algn="l"/>
                <a:tab pos="292100" algn="l"/>
              </a:tabLst>
            </a:pPr>
            <a:r>
              <a:rPr sz="2200" spc="-5" dirty="0">
                <a:latin typeface="Arial MT"/>
                <a:cs typeface="Arial MT"/>
              </a:rPr>
              <a:t>Visualization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exploration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000" y="5728456"/>
            <a:ext cx="29775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2200" spc="-5" dirty="0">
                <a:latin typeface="Arial MT"/>
                <a:cs typeface="Arial MT"/>
              </a:rPr>
              <a:t>Open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technologies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8900" y="5766556"/>
            <a:ext cx="185356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520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Dissemination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/>
              <a:t>Canadian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2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1847432" y="6524300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5600" y="566420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CD51-FA57-D48D-BB1E-6F5AF0A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397000"/>
            <a:ext cx="7391400" cy="3970318"/>
          </a:xfrm>
        </p:spPr>
        <p:txBody>
          <a:bodyPr/>
          <a:lstStyle/>
          <a:p>
            <a:r>
              <a:rPr lang="en-US" dirty="0"/>
              <a:t>THAK YOU FOR GIVING THIS OPPORTUNITY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I WILL IMPROVE MY KNOWLADGE BY THIS PROJECT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523494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0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170" dirty="0"/>
              <a:t> </a:t>
            </a:r>
            <a:r>
              <a:rPr sz="3400" spc="15" dirty="0"/>
              <a:t>V</a:t>
            </a:r>
            <a:r>
              <a:rPr sz="2700" spc="15" dirty="0"/>
              <a:t>OCABULARY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84200"/>
            <a:ext cx="9817100" cy="6134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92663" y="6524300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13359"/>
            <a:ext cx="457771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/>
              <a:t>W</a:t>
            </a:r>
            <a:r>
              <a:rPr sz="2700" spc="-30" dirty="0"/>
              <a:t>HAT</a:t>
            </a:r>
            <a:r>
              <a:rPr sz="2700" spc="185" dirty="0"/>
              <a:t> </a:t>
            </a:r>
            <a:r>
              <a:rPr sz="2700" spc="10" dirty="0"/>
              <a:t>IS</a:t>
            </a:r>
            <a:r>
              <a:rPr sz="2700" spc="185" dirty="0"/>
              <a:t> </a:t>
            </a: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85" dirty="0"/>
              <a:t> </a:t>
            </a:r>
            <a:r>
              <a:rPr sz="3400" spc="15" dirty="0"/>
              <a:t>S</a:t>
            </a:r>
            <a:r>
              <a:rPr sz="2700" spc="15" dirty="0"/>
              <a:t>CIENCE</a:t>
            </a:r>
            <a:r>
              <a:rPr sz="3400" spc="15" dirty="0"/>
              <a:t>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8000" y="937260"/>
            <a:ext cx="8064500" cy="22225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8600">
              <a:lnSpc>
                <a:spcPct val="120700"/>
              </a:lnSpc>
              <a:spcBef>
                <a:spcPts val="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Data </a:t>
            </a:r>
            <a:r>
              <a:rPr sz="2400" b="1" spc="-5" dirty="0">
                <a:latin typeface="Arial"/>
                <a:cs typeface="Arial"/>
              </a:rPr>
              <a:t>science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also known as </a:t>
            </a:r>
            <a:r>
              <a:rPr sz="2400" b="1" spc="-5" dirty="0">
                <a:latin typeface="Arial"/>
                <a:cs typeface="Arial"/>
              </a:rPr>
              <a:t>data-driven science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is 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interdisciplinary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scientific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methods,</a:t>
            </a:r>
            <a:r>
              <a:rPr sz="2400" dirty="0">
                <a:latin typeface="Arial MT"/>
                <a:cs typeface="Arial MT"/>
              </a:rPr>
              <a:t> processes,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algorithms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extract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knowledge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insights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various </a:t>
            </a:r>
            <a:r>
              <a:rPr sz="2400" spc="-5" dirty="0">
                <a:latin typeface="Arial MT"/>
                <a:cs typeface="Arial MT"/>
              </a:rPr>
              <a:t>forms, either structured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unstructured, </a:t>
            </a: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mining</a:t>
            </a:r>
            <a:r>
              <a:rPr sz="2400" spc="-5" dirty="0">
                <a:latin typeface="Arial MT"/>
                <a:cs typeface="Arial MT"/>
              </a:rPr>
              <a:t>.”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9714" y="6523031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13359"/>
            <a:ext cx="457771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/>
              <a:t>W</a:t>
            </a:r>
            <a:r>
              <a:rPr sz="2700" spc="-30" dirty="0"/>
              <a:t>HAT</a:t>
            </a:r>
            <a:r>
              <a:rPr sz="2700" spc="185" dirty="0"/>
              <a:t> </a:t>
            </a:r>
            <a:r>
              <a:rPr sz="2700" spc="10" dirty="0"/>
              <a:t>IS</a:t>
            </a:r>
            <a:r>
              <a:rPr sz="2700" spc="185" dirty="0"/>
              <a:t> </a:t>
            </a: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85" dirty="0"/>
              <a:t> </a:t>
            </a:r>
            <a:r>
              <a:rPr sz="3400" spc="15" dirty="0"/>
              <a:t>S</a:t>
            </a:r>
            <a:r>
              <a:rPr sz="2700" spc="15" dirty="0"/>
              <a:t>CIENCE</a:t>
            </a:r>
            <a:r>
              <a:rPr sz="3400" spc="15" dirty="0"/>
              <a:t>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8000" y="937260"/>
            <a:ext cx="8709025" cy="5003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649605" indent="-228600">
              <a:lnSpc>
                <a:spcPct val="120700"/>
              </a:lnSpc>
              <a:spcBef>
                <a:spcPts val="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Data </a:t>
            </a:r>
            <a:r>
              <a:rPr sz="2400" b="1" spc="-5" dirty="0">
                <a:latin typeface="Arial"/>
                <a:cs typeface="Arial"/>
              </a:rPr>
              <a:t>science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also known as </a:t>
            </a:r>
            <a:r>
              <a:rPr sz="2400" b="1" spc="-5" dirty="0">
                <a:latin typeface="Arial"/>
                <a:cs typeface="Arial"/>
              </a:rPr>
              <a:t>data-driven science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is 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interdisciplinary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scientific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methods,</a:t>
            </a:r>
            <a:r>
              <a:rPr sz="2400" dirty="0">
                <a:latin typeface="Arial MT"/>
                <a:cs typeface="Arial MT"/>
              </a:rPr>
              <a:t> processes,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algorithms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extract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knowledge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insights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various </a:t>
            </a:r>
            <a:r>
              <a:rPr sz="2400" spc="-5" dirty="0">
                <a:latin typeface="Arial MT"/>
                <a:cs typeface="Arial MT"/>
              </a:rPr>
              <a:t>forms, either structured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unstructured, </a:t>
            </a: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data</a:t>
            </a:r>
            <a:r>
              <a:rPr sz="2400" u="heavy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mining</a:t>
            </a:r>
            <a:r>
              <a:rPr sz="2400" spc="-5" dirty="0">
                <a:latin typeface="Arial MT"/>
                <a:cs typeface="Arial MT"/>
              </a:rPr>
              <a:t>.”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ct val="120800"/>
              </a:lnSpc>
              <a:spcBef>
                <a:spcPts val="1025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“Data</a:t>
            </a:r>
            <a:r>
              <a:rPr sz="2400" dirty="0">
                <a:latin typeface="Arial MT"/>
                <a:cs typeface="Arial MT"/>
              </a:rPr>
              <a:t> science </a:t>
            </a:r>
            <a:r>
              <a:rPr sz="2400" spc="-5" dirty="0">
                <a:latin typeface="Arial MT"/>
                <a:cs typeface="Arial MT"/>
              </a:rPr>
              <a:t>intends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analyze and </a:t>
            </a:r>
            <a:r>
              <a:rPr sz="2400" spc="-5" dirty="0">
                <a:latin typeface="Arial MT"/>
                <a:cs typeface="Arial MT"/>
              </a:rPr>
              <a:t>understand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 </a:t>
            </a:r>
            <a:r>
              <a:rPr sz="2400" dirty="0">
                <a:latin typeface="Arial MT"/>
                <a:cs typeface="Arial MT"/>
              </a:rPr>
              <a:t> phenomena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‘data’. 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 </a:t>
            </a:r>
            <a:r>
              <a:rPr sz="2400" dirty="0">
                <a:latin typeface="Arial MT"/>
                <a:cs typeface="Arial MT"/>
              </a:rPr>
              <a:t>words,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dirty="0">
                <a:latin typeface="Arial MT"/>
                <a:cs typeface="Arial MT"/>
              </a:rPr>
              <a:t> aim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data</a:t>
            </a:r>
            <a:r>
              <a:rPr sz="2400" dirty="0">
                <a:latin typeface="Arial MT"/>
                <a:cs typeface="Arial MT"/>
              </a:rPr>
              <a:t> science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reveal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features</a:t>
            </a:r>
            <a:r>
              <a:rPr sz="2400" dirty="0">
                <a:latin typeface="Arial MT"/>
                <a:cs typeface="Arial MT"/>
              </a:rPr>
              <a:t> or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hidden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complicated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natural, </a:t>
            </a:r>
            <a:r>
              <a:rPr sz="2400" dirty="0">
                <a:latin typeface="Arial MT"/>
                <a:cs typeface="Arial MT"/>
              </a:rPr>
              <a:t>human, and social phenomena </a:t>
            </a:r>
            <a:r>
              <a:rPr sz="2400" spc="-5" dirty="0">
                <a:latin typeface="Arial MT"/>
                <a:cs typeface="Arial MT"/>
              </a:rPr>
              <a:t>with data from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dirty="0">
                <a:latin typeface="Arial MT"/>
                <a:cs typeface="Arial MT"/>
              </a:rPr>
              <a:t> point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view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established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traditional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theory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method.”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9714" y="6523031"/>
            <a:ext cx="9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z="100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13359"/>
            <a:ext cx="457771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/>
              <a:t>W</a:t>
            </a:r>
            <a:r>
              <a:rPr sz="2700" spc="-30" dirty="0"/>
              <a:t>HAT</a:t>
            </a:r>
            <a:r>
              <a:rPr sz="2700" spc="185" dirty="0"/>
              <a:t> </a:t>
            </a:r>
            <a:r>
              <a:rPr sz="2700" spc="10" dirty="0"/>
              <a:t>IS</a:t>
            </a:r>
            <a:r>
              <a:rPr sz="2700" spc="185" dirty="0"/>
              <a:t> </a:t>
            </a: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85" dirty="0"/>
              <a:t> </a:t>
            </a:r>
            <a:r>
              <a:rPr sz="3400" spc="15" dirty="0"/>
              <a:t>S</a:t>
            </a:r>
            <a:r>
              <a:rPr sz="2700" spc="15" dirty="0"/>
              <a:t>CIENCE</a:t>
            </a:r>
            <a:r>
              <a:rPr sz="3400" spc="15" dirty="0"/>
              <a:t>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8000" y="873760"/>
            <a:ext cx="8760460" cy="1905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Fourth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paradigm</a:t>
            </a:r>
            <a:endParaRPr sz="24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21500"/>
              </a:lnSpc>
              <a:spcBef>
                <a:spcPts val="400"/>
              </a:spcBef>
              <a:buClr>
                <a:srgbClr val="B71E42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MT"/>
                <a:cs typeface="Arial MT"/>
              </a:rPr>
              <a:t>“… </a:t>
            </a:r>
            <a:r>
              <a:rPr sz="2400" dirty="0">
                <a:latin typeface="Arial MT"/>
                <a:cs typeface="Arial MT"/>
              </a:rPr>
              <a:t>change of all sciences moving </a:t>
            </a:r>
            <a:r>
              <a:rPr sz="2400" spc="-5" dirty="0">
                <a:latin typeface="Arial MT"/>
                <a:cs typeface="Arial MT"/>
              </a:rPr>
              <a:t>from observational, 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theoretical,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computational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now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Paradigm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Data-Intensive Scientific </a:t>
            </a:r>
            <a:r>
              <a:rPr sz="2400" dirty="0">
                <a:latin typeface="Arial MT"/>
                <a:cs typeface="Arial MT"/>
              </a:rPr>
              <a:t>Discovery”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8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13359"/>
            <a:ext cx="3954779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latin typeface="Arial MT"/>
                <a:cs typeface="Arial MT"/>
              </a:rPr>
              <a:t>W</a:t>
            </a:r>
            <a:r>
              <a:rPr sz="2700" spc="-30" dirty="0">
                <a:latin typeface="Arial MT"/>
                <a:cs typeface="Arial MT"/>
              </a:rPr>
              <a:t>HAT</a:t>
            </a:r>
            <a:r>
              <a:rPr sz="2700" spc="160" dirty="0">
                <a:latin typeface="Arial MT"/>
                <a:cs typeface="Arial MT"/>
              </a:rPr>
              <a:t> </a:t>
            </a:r>
            <a:r>
              <a:rPr sz="2700" spc="10" dirty="0">
                <a:latin typeface="Arial MT"/>
                <a:cs typeface="Arial MT"/>
              </a:rPr>
              <a:t>IS</a:t>
            </a:r>
            <a:r>
              <a:rPr sz="2700" spc="165" dirty="0">
                <a:latin typeface="Arial MT"/>
                <a:cs typeface="Arial MT"/>
              </a:rPr>
              <a:t> </a:t>
            </a:r>
            <a:r>
              <a:rPr sz="3400" spc="-5" dirty="0">
                <a:latin typeface="Arial MT"/>
                <a:cs typeface="Arial MT"/>
              </a:rPr>
              <a:t>I</a:t>
            </a:r>
            <a:r>
              <a:rPr sz="2700" spc="-5" dirty="0">
                <a:latin typeface="Arial MT"/>
                <a:cs typeface="Arial MT"/>
              </a:rPr>
              <a:t>MPORTANT</a:t>
            </a:r>
            <a:r>
              <a:rPr sz="3400" spc="-5" dirty="0">
                <a:latin typeface="Arial MT"/>
                <a:cs typeface="Arial MT"/>
              </a:rPr>
              <a:t>?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80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0" y="2197100"/>
            <a:ext cx="761682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25500" marR="5080" indent="-81280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Arial MT"/>
                <a:cs typeface="Arial MT"/>
              </a:rPr>
              <a:t>Need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solve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data…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applications,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data</a:t>
            </a:r>
            <a:r>
              <a:rPr sz="3200" dirty="0">
                <a:latin typeface="Arial MT"/>
                <a:cs typeface="Arial MT"/>
              </a:rPr>
              <a:t> science.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519684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80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180" dirty="0"/>
              <a:t> </a:t>
            </a:r>
            <a:r>
              <a:rPr sz="2700" spc="20" dirty="0"/>
              <a:t>AS</a:t>
            </a:r>
            <a:r>
              <a:rPr sz="2700" spc="185" dirty="0"/>
              <a:t> </a:t>
            </a:r>
            <a:r>
              <a:rPr sz="2700" spc="20" dirty="0"/>
              <a:t>A</a:t>
            </a:r>
            <a:r>
              <a:rPr sz="2700" spc="185" dirty="0"/>
              <a:t> </a:t>
            </a:r>
            <a:r>
              <a:rPr sz="3400" spc="15" dirty="0"/>
              <a:t>U</a:t>
            </a:r>
            <a:r>
              <a:rPr sz="2700" spc="15" dirty="0"/>
              <a:t>NIFIER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708" y="646322"/>
            <a:ext cx="6425111" cy="62196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7000" y="3124200"/>
            <a:ext cx="2013585" cy="1305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406400">
              <a:lnSpc>
                <a:spcPts val="4800"/>
              </a:lnSpc>
              <a:spcBef>
                <a:spcPts val="660"/>
              </a:spcBef>
            </a:pPr>
            <a:r>
              <a:rPr sz="4400" spc="-5" dirty="0">
                <a:latin typeface="Arial MT"/>
                <a:cs typeface="Arial MT"/>
              </a:rPr>
              <a:t>Data </a:t>
            </a:r>
            <a:r>
              <a:rPr sz="4400" dirty="0">
                <a:latin typeface="Arial MT"/>
                <a:cs typeface="Arial MT"/>
              </a:rPr>
              <a:t> Science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80"/>
              </a:lnSpc>
            </a:pPr>
            <a:r>
              <a:rPr dirty="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8300" y="1574800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Humanities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1828800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Machine/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0" y="2159000"/>
            <a:ext cx="133032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 marR="5080" indent="-5080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ical  Learning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0300" y="3263900"/>
            <a:ext cx="1517015" cy="1051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ctr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Applica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ion  Domain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Expertise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100" y="4934336"/>
            <a:ext cx="3179445" cy="1220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745"/>
              </a:spcBef>
            </a:pPr>
            <a:r>
              <a:rPr sz="2400" spc="-45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isualiza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ion</a:t>
            </a:r>
            <a:endParaRPr sz="2400">
              <a:latin typeface="Arial MT"/>
              <a:cs typeface="Arial MT"/>
            </a:endParaRPr>
          </a:p>
          <a:p>
            <a:pPr marL="63500" marR="1421130" indent="-50800">
              <a:lnSpc>
                <a:spcPts val="2500"/>
              </a:lnSpc>
              <a:spcBef>
                <a:spcPts val="919"/>
              </a:spcBef>
            </a:pPr>
            <a:r>
              <a:rPr sz="2300" dirty="0">
                <a:latin typeface="Arial MT"/>
                <a:cs typeface="Arial MT"/>
              </a:rPr>
              <a:t>Ma</a:t>
            </a:r>
            <a:r>
              <a:rPr sz="2300" spc="-5" dirty="0">
                <a:latin typeface="Arial MT"/>
                <a:cs typeface="Arial MT"/>
              </a:rPr>
              <a:t>t</a:t>
            </a:r>
            <a:r>
              <a:rPr sz="2300" dirty="0">
                <a:latin typeface="Arial MT"/>
                <a:cs typeface="Arial MT"/>
              </a:rPr>
              <a:t>hema</a:t>
            </a:r>
            <a:r>
              <a:rPr sz="2300" spc="-5" dirty="0">
                <a:latin typeface="Arial MT"/>
                <a:cs typeface="Arial MT"/>
              </a:rPr>
              <a:t>t</a:t>
            </a:r>
            <a:r>
              <a:rPr sz="2300" dirty="0">
                <a:latin typeface="Arial MT"/>
                <a:cs typeface="Arial MT"/>
              </a:rPr>
              <a:t>ical  </a:t>
            </a:r>
            <a:r>
              <a:rPr sz="2300" spc="-5" dirty="0">
                <a:latin typeface="Arial MT"/>
                <a:cs typeface="Arial MT"/>
              </a:rPr>
              <a:t>Optimization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1800" y="4851400"/>
            <a:ext cx="110998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2700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Social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Science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1600" y="359410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Law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0800" y="1968500"/>
            <a:ext cx="180530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7150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 Management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13359"/>
            <a:ext cx="536511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180" dirty="0"/>
              <a:t> </a:t>
            </a:r>
            <a:r>
              <a:rPr sz="2700" spc="25" dirty="0"/>
              <a:t>AND</a:t>
            </a:r>
            <a:r>
              <a:rPr sz="2700" spc="180" dirty="0"/>
              <a:t> </a:t>
            </a:r>
            <a:r>
              <a:rPr sz="3400" spc="15" dirty="0"/>
              <a:t>B</a:t>
            </a:r>
            <a:r>
              <a:rPr sz="2700" spc="15" dirty="0"/>
              <a:t>IG</a:t>
            </a:r>
            <a:r>
              <a:rPr sz="2700" spc="180" dirty="0"/>
              <a:t> </a:t>
            </a:r>
            <a:r>
              <a:rPr sz="3400" spc="-135" dirty="0"/>
              <a:t>D</a:t>
            </a:r>
            <a:r>
              <a:rPr sz="2700" spc="-135" dirty="0"/>
              <a:t>ATA</a:t>
            </a:r>
            <a:endParaRPr sz="27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80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782319"/>
            <a:ext cx="10385425" cy="2865120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4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“same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thing”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74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Big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crude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oil</a:t>
            </a:r>
            <a:endParaRPr sz="2800">
              <a:latin typeface="Arial MT"/>
              <a:cs typeface="Arial MT"/>
            </a:endParaRPr>
          </a:p>
          <a:p>
            <a:pPr marL="698500" marR="5080" lvl="1" indent="-228600">
              <a:lnSpc>
                <a:spcPct val="121500"/>
              </a:lnSpc>
              <a:spcBef>
                <a:spcPts val="520"/>
              </a:spcBef>
              <a:buClr>
                <a:srgbClr val="B71E42"/>
              </a:buClr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Big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about </a:t>
            </a:r>
            <a:r>
              <a:rPr sz="2400" spc="-5" dirty="0">
                <a:latin typeface="Arial MT"/>
                <a:cs typeface="Arial MT"/>
              </a:rPr>
              <a:t>extracting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“crude oil”, </a:t>
            </a:r>
            <a:r>
              <a:rPr sz="2400" spc="-5" dirty="0">
                <a:latin typeface="Arial MT"/>
                <a:cs typeface="Arial MT"/>
              </a:rPr>
              <a:t>transporting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“mega </a:t>
            </a:r>
            <a:r>
              <a:rPr sz="2400" spc="-5" dirty="0">
                <a:latin typeface="Arial MT"/>
                <a:cs typeface="Arial MT"/>
              </a:rPr>
              <a:t>tankers”,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siphoning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" dirty="0">
                <a:latin typeface="Arial MT"/>
                <a:cs typeface="Arial MT"/>
              </a:rPr>
              <a:t> through </a:t>
            </a:r>
            <a:r>
              <a:rPr sz="2400" dirty="0">
                <a:latin typeface="Arial MT"/>
                <a:cs typeface="Arial MT"/>
              </a:rPr>
              <a:t>“pipelines”,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storing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“massive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silos”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600" spc="-5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science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about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refining the </a:t>
            </a:r>
            <a:r>
              <a:rPr sz="2600" dirty="0">
                <a:latin typeface="Arial MT"/>
                <a:cs typeface="Arial MT"/>
              </a:rPr>
              <a:t>“crude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oil”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00660"/>
            <a:ext cx="821817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85" dirty="0"/>
              <a:t>D</a:t>
            </a:r>
            <a:r>
              <a:rPr sz="2700" spc="-85" dirty="0"/>
              <a:t>ATA</a:t>
            </a:r>
            <a:r>
              <a:rPr sz="2700" spc="175" dirty="0"/>
              <a:t> </a:t>
            </a:r>
            <a:r>
              <a:rPr sz="3400" spc="20" dirty="0"/>
              <a:t>S</a:t>
            </a:r>
            <a:r>
              <a:rPr sz="2700" spc="20" dirty="0"/>
              <a:t>CIENCE</a:t>
            </a:r>
            <a:r>
              <a:rPr sz="2700" spc="175" dirty="0"/>
              <a:t> </a:t>
            </a:r>
            <a:r>
              <a:rPr sz="2700" spc="25" dirty="0"/>
              <a:t>AND</a:t>
            </a:r>
            <a:r>
              <a:rPr sz="2700" spc="-5" dirty="0"/>
              <a:t> </a:t>
            </a:r>
            <a:r>
              <a:rPr sz="3400" spc="10" dirty="0"/>
              <a:t>A</a:t>
            </a:r>
            <a:r>
              <a:rPr sz="2700" spc="10" dirty="0"/>
              <a:t>RTIFICIAL</a:t>
            </a:r>
            <a:r>
              <a:rPr sz="2700" spc="185" dirty="0"/>
              <a:t> </a:t>
            </a:r>
            <a:r>
              <a:rPr sz="3400" spc="20" dirty="0"/>
              <a:t>I</a:t>
            </a:r>
            <a:r>
              <a:rPr sz="2700" spc="20" dirty="0"/>
              <a:t>NTELLIGENCE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2584088" y="1591391"/>
            <a:ext cx="4086225" cy="4086225"/>
            <a:chOff x="2584088" y="1591391"/>
            <a:chExt cx="4086225" cy="4086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8849" y="1608526"/>
              <a:ext cx="4076372" cy="406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8850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AB7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16300" y="2946400"/>
            <a:ext cx="1833245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68300">
              <a:lnSpc>
                <a:spcPts val="4400"/>
              </a:lnSpc>
              <a:spcBef>
                <a:spcPts val="580"/>
              </a:spcBef>
            </a:pPr>
            <a:r>
              <a:rPr sz="4000" spc="-5" dirty="0">
                <a:latin typeface="Arial MT"/>
                <a:cs typeface="Arial MT"/>
              </a:rPr>
              <a:t>Data </a:t>
            </a:r>
            <a:r>
              <a:rPr sz="4000" dirty="0">
                <a:latin typeface="Arial MT"/>
                <a:cs typeface="Arial MT"/>
              </a:rPr>
              <a:t> Science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22013" y="1591391"/>
            <a:ext cx="4086225" cy="4086225"/>
            <a:chOff x="5522013" y="1591391"/>
            <a:chExt cx="4086225" cy="40862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6776" y="1608525"/>
              <a:ext cx="4076371" cy="406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26775" y="1596153"/>
              <a:ext cx="4076700" cy="4076700"/>
            </a:xfrm>
            <a:custGeom>
              <a:avLst/>
              <a:gdLst/>
              <a:ahLst/>
              <a:cxnLst/>
              <a:rect l="l" t="t" r="r" b="b"/>
              <a:pathLst>
                <a:path w="4076700" h="4076700">
                  <a:moveTo>
                    <a:pt x="3479401" y="596970"/>
                  </a:moveTo>
                  <a:lnTo>
                    <a:pt x="3513026" y="631383"/>
                  </a:lnTo>
                  <a:lnTo>
                    <a:pt x="3545677" y="666384"/>
                  </a:lnTo>
                  <a:lnTo>
                    <a:pt x="3577353" y="701955"/>
                  </a:lnTo>
                  <a:lnTo>
                    <a:pt x="3608054" y="738081"/>
                  </a:lnTo>
                  <a:lnTo>
                    <a:pt x="3637781" y="774743"/>
                  </a:lnTo>
                  <a:lnTo>
                    <a:pt x="3666533" y="811923"/>
                  </a:lnTo>
                  <a:lnTo>
                    <a:pt x="3694310" y="849606"/>
                  </a:lnTo>
                  <a:lnTo>
                    <a:pt x="3721113" y="887773"/>
                  </a:lnTo>
                  <a:lnTo>
                    <a:pt x="3746941" y="926407"/>
                  </a:lnTo>
                  <a:lnTo>
                    <a:pt x="3771795" y="965491"/>
                  </a:lnTo>
                  <a:lnTo>
                    <a:pt x="3795673" y="1005008"/>
                  </a:lnTo>
                  <a:lnTo>
                    <a:pt x="3818578" y="1044940"/>
                  </a:lnTo>
                  <a:lnTo>
                    <a:pt x="3840507" y="1085270"/>
                  </a:lnTo>
                  <a:lnTo>
                    <a:pt x="3861462" y="1125980"/>
                  </a:lnTo>
                  <a:lnTo>
                    <a:pt x="3881442" y="1167054"/>
                  </a:lnTo>
                  <a:lnTo>
                    <a:pt x="3900448" y="1208474"/>
                  </a:lnTo>
                  <a:lnTo>
                    <a:pt x="3918479" y="1250222"/>
                  </a:lnTo>
                  <a:lnTo>
                    <a:pt x="3935535" y="1292282"/>
                  </a:lnTo>
                  <a:lnTo>
                    <a:pt x="3951617" y="1334636"/>
                  </a:lnTo>
                  <a:lnTo>
                    <a:pt x="3966724" y="1377267"/>
                  </a:lnTo>
                  <a:lnTo>
                    <a:pt x="3980856" y="1420158"/>
                  </a:lnTo>
                  <a:lnTo>
                    <a:pt x="3994014" y="1463290"/>
                  </a:lnTo>
                  <a:lnTo>
                    <a:pt x="4006197" y="1506648"/>
                  </a:lnTo>
                  <a:lnTo>
                    <a:pt x="4017405" y="1550213"/>
                  </a:lnTo>
                  <a:lnTo>
                    <a:pt x="4027639" y="1593969"/>
                  </a:lnTo>
                  <a:lnTo>
                    <a:pt x="4036898" y="1637897"/>
                  </a:lnTo>
                  <a:lnTo>
                    <a:pt x="4045183" y="1681982"/>
                  </a:lnTo>
                  <a:lnTo>
                    <a:pt x="4052493" y="1726204"/>
                  </a:lnTo>
                  <a:lnTo>
                    <a:pt x="4058828" y="1770548"/>
                  </a:lnTo>
                  <a:lnTo>
                    <a:pt x="4064188" y="1814996"/>
                  </a:lnTo>
                  <a:lnTo>
                    <a:pt x="4068574" y="1859530"/>
                  </a:lnTo>
                  <a:lnTo>
                    <a:pt x="4071986" y="1904133"/>
                  </a:lnTo>
                  <a:lnTo>
                    <a:pt x="4074422" y="1948789"/>
                  </a:lnTo>
                  <a:lnTo>
                    <a:pt x="4075884" y="1993478"/>
                  </a:lnTo>
                  <a:lnTo>
                    <a:pt x="4076372" y="2038186"/>
                  </a:lnTo>
                  <a:lnTo>
                    <a:pt x="4075884" y="2082893"/>
                  </a:lnTo>
                  <a:lnTo>
                    <a:pt x="4074422" y="2127583"/>
                  </a:lnTo>
                  <a:lnTo>
                    <a:pt x="4071986" y="2172238"/>
                  </a:lnTo>
                  <a:lnTo>
                    <a:pt x="4068574" y="2216841"/>
                  </a:lnTo>
                  <a:lnTo>
                    <a:pt x="4064188" y="2261375"/>
                  </a:lnTo>
                  <a:lnTo>
                    <a:pt x="4058828" y="2305823"/>
                  </a:lnTo>
                  <a:lnTo>
                    <a:pt x="4052493" y="2350167"/>
                  </a:lnTo>
                  <a:lnTo>
                    <a:pt x="4045183" y="2394390"/>
                  </a:lnTo>
                  <a:lnTo>
                    <a:pt x="4036898" y="2438474"/>
                  </a:lnTo>
                  <a:lnTo>
                    <a:pt x="4027639" y="2482403"/>
                  </a:lnTo>
                  <a:lnTo>
                    <a:pt x="4017405" y="2526158"/>
                  </a:lnTo>
                  <a:lnTo>
                    <a:pt x="4006197" y="2569723"/>
                  </a:lnTo>
                  <a:lnTo>
                    <a:pt x="3994014" y="2613081"/>
                  </a:lnTo>
                  <a:lnTo>
                    <a:pt x="3980856" y="2656214"/>
                  </a:lnTo>
                  <a:lnTo>
                    <a:pt x="3966724" y="2699104"/>
                  </a:lnTo>
                  <a:lnTo>
                    <a:pt x="3951617" y="2741735"/>
                  </a:lnTo>
                  <a:lnTo>
                    <a:pt x="3935535" y="2784089"/>
                  </a:lnTo>
                  <a:lnTo>
                    <a:pt x="3918479" y="2826149"/>
                  </a:lnTo>
                  <a:lnTo>
                    <a:pt x="3900448" y="2867898"/>
                  </a:lnTo>
                  <a:lnTo>
                    <a:pt x="3881442" y="2909317"/>
                  </a:lnTo>
                  <a:lnTo>
                    <a:pt x="3861462" y="2950391"/>
                  </a:lnTo>
                  <a:lnTo>
                    <a:pt x="3840507" y="2991102"/>
                  </a:lnTo>
                  <a:lnTo>
                    <a:pt x="3818578" y="3031431"/>
                  </a:lnTo>
                  <a:lnTo>
                    <a:pt x="3795673" y="3071363"/>
                  </a:lnTo>
                  <a:lnTo>
                    <a:pt x="3771795" y="3110880"/>
                  </a:lnTo>
                  <a:lnTo>
                    <a:pt x="3746941" y="3149964"/>
                  </a:lnTo>
                  <a:lnTo>
                    <a:pt x="3721113" y="3188598"/>
                  </a:lnTo>
                  <a:lnTo>
                    <a:pt x="3694310" y="3226765"/>
                  </a:lnTo>
                  <a:lnTo>
                    <a:pt x="3666533" y="3264448"/>
                  </a:lnTo>
                  <a:lnTo>
                    <a:pt x="3637781" y="3301628"/>
                  </a:lnTo>
                  <a:lnTo>
                    <a:pt x="3608054" y="3338290"/>
                  </a:lnTo>
                  <a:lnTo>
                    <a:pt x="3577353" y="3374416"/>
                  </a:lnTo>
                  <a:lnTo>
                    <a:pt x="3545677" y="3409987"/>
                  </a:lnTo>
                  <a:lnTo>
                    <a:pt x="3513026" y="3444988"/>
                  </a:lnTo>
                  <a:lnTo>
                    <a:pt x="3479401" y="3479401"/>
                  </a:lnTo>
                  <a:lnTo>
                    <a:pt x="3444988" y="3513026"/>
                  </a:lnTo>
                  <a:lnTo>
                    <a:pt x="3409987" y="3545677"/>
                  </a:lnTo>
                  <a:lnTo>
                    <a:pt x="3374416" y="3577353"/>
                  </a:lnTo>
                  <a:lnTo>
                    <a:pt x="3338290" y="3608054"/>
                  </a:lnTo>
                  <a:lnTo>
                    <a:pt x="3301628" y="3637781"/>
                  </a:lnTo>
                  <a:lnTo>
                    <a:pt x="3264448" y="3666533"/>
                  </a:lnTo>
                  <a:lnTo>
                    <a:pt x="3226765" y="3694310"/>
                  </a:lnTo>
                  <a:lnTo>
                    <a:pt x="3188598" y="3721113"/>
                  </a:lnTo>
                  <a:lnTo>
                    <a:pt x="3149964" y="3746941"/>
                  </a:lnTo>
                  <a:lnTo>
                    <a:pt x="3110880" y="3771795"/>
                  </a:lnTo>
                  <a:lnTo>
                    <a:pt x="3071363" y="3795673"/>
                  </a:lnTo>
                  <a:lnTo>
                    <a:pt x="3031431" y="3818578"/>
                  </a:lnTo>
                  <a:lnTo>
                    <a:pt x="2991102" y="3840507"/>
                  </a:lnTo>
                  <a:lnTo>
                    <a:pt x="2950391" y="3861462"/>
                  </a:lnTo>
                  <a:lnTo>
                    <a:pt x="2909317" y="3881442"/>
                  </a:lnTo>
                  <a:lnTo>
                    <a:pt x="2867898" y="3900448"/>
                  </a:lnTo>
                  <a:lnTo>
                    <a:pt x="2826149" y="3918479"/>
                  </a:lnTo>
                  <a:lnTo>
                    <a:pt x="2784089" y="3935535"/>
                  </a:lnTo>
                  <a:lnTo>
                    <a:pt x="2741735" y="3951617"/>
                  </a:lnTo>
                  <a:lnTo>
                    <a:pt x="2699104" y="3966724"/>
                  </a:lnTo>
                  <a:lnTo>
                    <a:pt x="2656214" y="3980856"/>
                  </a:lnTo>
                  <a:lnTo>
                    <a:pt x="2613081" y="3994014"/>
                  </a:lnTo>
                  <a:lnTo>
                    <a:pt x="2569723" y="4006197"/>
                  </a:lnTo>
                  <a:lnTo>
                    <a:pt x="2526158" y="4017405"/>
                  </a:lnTo>
                  <a:lnTo>
                    <a:pt x="2482403" y="4027639"/>
                  </a:lnTo>
                  <a:lnTo>
                    <a:pt x="2438474" y="4036898"/>
                  </a:lnTo>
                  <a:lnTo>
                    <a:pt x="2394390" y="4045183"/>
                  </a:lnTo>
                  <a:lnTo>
                    <a:pt x="2350167" y="4052493"/>
                  </a:lnTo>
                  <a:lnTo>
                    <a:pt x="2305823" y="4058828"/>
                  </a:lnTo>
                  <a:lnTo>
                    <a:pt x="2261375" y="4064188"/>
                  </a:lnTo>
                  <a:lnTo>
                    <a:pt x="2216841" y="4068574"/>
                  </a:lnTo>
                  <a:lnTo>
                    <a:pt x="2172238" y="4071986"/>
                  </a:lnTo>
                  <a:lnTo>
                    <a:pt x="2127583" y="4074422"/>
                  </a:lnTo>
                  <a:lnTo>
                    <a:pt x="2082893" y="4075884"/>
                  </a:lnTo>
                  <a:lnTo>
                    <a:pt x="2038186" y="4076372"/>
                  </a:lnTo>
                  <a:lnTo>
                    <a:pt x="1993478" y="4075884"/>
                  </a:lnTo>
                  <a:lnTo>
                    <a:pt x="1948789" y="4074422"/>
                  </a:lnTo>
                  <a:lnTo>
                    <a:pt x="1904133" y="4071986"/>
                  </a:lnTo>
                  <a:lnTo>
                    <a:pt x="1859530" y="4068574"/>
                  </a:lnTo>
                  <a:lnTo>
                    <a:pt x="1814996" y="4064188"/>
                  </a:lnTo>
                  <a:lnTo>
                    <a:pt x="1770548" y="4058828"/>
                  </a:lnTo>
                  <a:lnTo>
                    <a:pt x="1726204" y="4052493"/>
                  </a:lnTo>
                  <a:lnTo>
                    <a:pt x="1681982" y="4045183"/>
                  </a:lnTo>
                  <a:lnTo>
                    <a:pt x="1637897" y="4036898"/>
                  </a:lnTo>
                  <a:lnTo>
                    <a:pt x="1593969" y="4027639"/>
                  </a:lnTo>
                  <a:lnTo>
                    <a:pt x="1550213" y="4017405"/>
                  </a:lnTo>
                  <a:lnTo>
                    <a:pt x="1506648" y="4006197"/>
                  </a:lnTo>
                  <a:lnTo>
                    <a:pt x="1463290" y="3994014"/>
                  </a:lnTo>
                  <a:lnTo>
                    <a:pt x="1420158" y="3980856"/>
                  </a:lnTo>
                  <a:lnTo>
                    <a:pt x="1377267" y="3966724"/>
                  </a:lnTo>
                  <a:lnTo>
                    <a:pt x="1334636" y="3951617"/>
                  </a:lnTo>
                  <a:lnTo>
                    <a:pt x="1292282" y="3935535"/>
                  </a:lnTo>
                  <a:lnTo>
                    <a:pt x="1250222" y="3918479"/>
                  </a:lnTo>
                  <a:lnTo>
                    <a:pt x="1208474" y="3900448"/>
                  </a:lnTo>
                  <a:lnTo>
                    <a:pt x="1167054" y="3881442"/>
                  </a:lnTo>
                  <a:lnTo>
                    <a:pt x="1125980" y="3861462"/>
                  </a:lnTo>
                  <a:lnTo>
                    <a:pt x="1085270" y="3840507"/>
                  </a:lnTo>
                  <a:lnTo>
                    <a:pt x="1044940" y="3818578"/>
                  </a:lnTo>
                  <a:lnTo>
                    <a:pt x="1005008" y="3795673"/>
                  </a:lnTo>
                  <a:lnTo>
                    <a:pt x="965491" y="3771795"/>
                  </a:lnTo>
                  <a:lnTo>
                    <a:pt x="926407" y="3746941"/>
                  </a:lnTo>
                  <a:lnTo>
                    <a:pt x="887773" y="3721113"/>
                  </a:lnTo>
                  <a:lnTo>
                    <a:pt x="849606" y="3694310"/>
                  </a:lnTo>
                  <a:lnTo>
                    <a:pt x="811923" y="3666533"/>
                  </a:lnTo>
                  <a:lnTo>
                    <a:pt x="774743" y="3637781"/>
                  </a:lnTo>
                  <a:lnTo>
                    <a:pt x="738081" y="3608054"/>
                  </a:lnTo>
                  <a:lnTo>
                    <a:pt x="701955" y="3577353"/>
                  </a:lnTo>
                  <a:lnTo>
                    <a:pt x="666384" y="3545677"/>
                  </a:lnTo>
                  <a:lnTo>
                    <a:pt x="631383" y="3513026"/>
                  </a:lnTo>
                  <a:lnTo>
                    <a:pt x="596970" y="3479401"/>
                  </a:lnTo>
                  <a:lnTo>
                    <a:pt x="563345" y="3444988"/>
                  </a:lnTo>
                  <a:lnTo>
                    <a:pt x="530694" y="3409987"/>
                  </a:lnTo>
                  <a:lnTo>
                    <a:pt x="499018" y="3374416"/>
                  </a:lnTo>
                  <a:lnTo>
                    <a:pt x="468317" y="3338290"/>
                  </a:lnTo>
                  <a:lnTo>
                    <a:pt x="438590" y="3301628"/>
                  </a:lnTo>
                  <a:lnTo>
                    <a:pt x="409838" y="3264448"/>
                  </a:lnTo>
                  <a:lnTo>
                    <a:pt x="382061" y="3226765"/>
                  </a:lnTo>
                  <a:lnTo>
                    <a:pt x="355258" y="3188598"/>
                  </a:lnTo>
                  <a:lnTo>
                    <a:pt x="329430" y="3149964"/>
                  </a:lnTo>
                  <a:lnTo>
                    <a:pt x="304576" y="3110880"/>
                  </a:lnTo>
                  <a:lnTo>
                    <a:pt x="280698" y="3071363"/>
                  </a:lnTo>
                  <a:lnTo>
                    <a:pt x="257793" y="3031431"/>
                  </a:lnTo>
                  <a:lnTo>
                    <a:pt x="235864" y="2991102"/>
                  </a:lnTo>
                  <a:lnTo>
                    <a:pt x="214909" y="2950391"/>
                  </a:lnTo>
                  <a:lnTo>
                    <a:pt x="194929" y="2909317"/>
                  </a:lnTo>
                  <a:lnTo>
                    <a:pt x="175923" y="2867898"/>
                  </a:lnTo>
                  <a:lnTo>
                    <a:pt x="157892" y="2826149"/>
                  </a:lnTo>
                  <a:lnTo>
                    <a:pt x="140836" y="2784089"/>
                  </a:lnTo>
                  <a:lnTo>
                    <a:pt x="124754" y="2741735"/>
                  </a:lnTo>
                  <a:lnTo>
                    <a:pt x="109647" y="2699104"/>
                  </a:lnTo>
                  <a:lnTo>
                    <a:pt x="95515" y="2656214"/>
                  </a:lnTo>
                  <a:lnTo>
                    <a:pt x="82357" y="2613081"/>
                  </a:lnTo>
                  <a:lnTo>
                    <a:pt x="70174" y="2569723"/>
                  </a:lnTo>
                  <a:lnTo>
                    <a:pt x="58966" y="2526158"/>
                  </a:lnTo>
                  <a:lnTo>
                    <a:pt x="48732" y="2482403"/>
                  </a:lnTo>
                  <a:lnTo>
                    <a:pt x="39473" y="2438474"/>
                  </a:lnTo>
                  <a:lnTo>
                    <a:pt x="31188" y="2394390"/>
                  </a:lnTo>
                  <a:lnTo>
                    <a:pt x="23878" y="2350167"/>
                  </a:lnTo>
                  <a:lnTo>
                    <a:pt x="17543" y="2305823"/>
                  </a:lnTo>
                  <a:lnTo>
                    <a:pt x="12183" y="2261375"/>
                  </a:lnTo>
                  <a:lnTo>
                    <a:pt x="7797" y="2216841"/>
                  </a:lnTo>
                  <a:lnTo>
                    <a:pt x="4385" y="2172238"/>
                  </a:lnTo>
                  <a:lnTo>
                    <a:pt x="1949" y="2127583"/>
                  </a:lnTo>
                  <a:lnTo>
                    <a:pt x="487" y="2082893"/>
                  </a:lnTo>
                  <a:lnTo>
                    <a:pt x="0" y="2038186"/>
                  </a:lnTo>
                  <a:lnTo>
                    <a:pt x="487" y="1993478"/>
                  </a:lnTo>
                  <a:lnTo>
                    <a:pt x="1949" y="1948789"/>
                  </a:lnTo>
                  <a:lnTo>
                    <a:pt x="4385" y="1904133"/>
                  </a:lnTo>
                  <a:lnTo>
                    <a:pt x="7797" y="1859530"/>
                  </a:lnTo>
                  <a:lnTo>
                    <a:pt x="12183" y="1814996"/>
                  </a:lnTo>
                  <a:lnTo>
                    <a:pt x="17543" y="1770548"/>
                  </a:lnTo>
                  <a:lnTo>
                    <a:pt x="23878" y="1726204"/>
                  </a:lnTo>
                  <a:lnTo>
                    <a:pt x="31188" y="1681982"/>
                  </a:lnTo>
                  <a:lnTo>
                    <a:pt x="39473" y="1637897"/>
                  </a:lnTo>
                  <a:lnTo>
                    <a:pt x="48732" y="1593969"/>
                  </a:lnTo>
                  <a:lnTo>
                    <a:pt x="58966" y="1550213"/>
                  </a:lnTo>
                  <a:lnTo>
                    <a:pt x="70174" y="1506648"/>
                  </a:lnTo>
                  <a:lnTo>
                    <a:pt x="82357" y="1463290"/>
                  </a:lnTo>
                  <a:lnTo>
                    <a:pt x="95515" y="1420158"/>
                  </a:lnTo>
                  <a:lnTo>
                    <a:pt x="109647" y="1377267"/>
                  </a:lnTo>
                  <a:lnTo>
                    <a:pt x="124754" y="1334636"/>
                  </a:lnTo>
                  <a:lnTo>
                    <a:pt x="140836" y="1292282"/>
                  </a:lnTo>
                  <a:lnTo>
                    <a:pt x="157892" y="1250222"/>
                  </a:lnTo>
                  <a:lnTo>
                    <a:pt x="175923" y="1208474"/>
                  </a:lnTo>
                  <a:lnTo>
                    <a:pt x="194929" y="1167054"/>
                  </a:lnTo>
                  <a:lnTo>
                    <a:pt x="214909" y="1125980"/>
                  </a:lnTo>
                  <a:lnTo>
                    <a:pt x="235864" y="1085270"/>
                  </a:lnTo>
                  <a:lnTo>
                    <a:pt x="257793" y="1044940"/>
                  </a:lnTo>
                  <a:lnTo>
                    <a:pt x="280698" y="1005008"/>
                  </a:lnTo>
                  <a:lnTo>
                    <a:pt x="304576" y="965491"/>
                  </a:lnTo>
                  <a:lnTo>
                    <a:pt x="329430" y="926407"/>
                  </a:lnTo>
                  <a:lnTo>
                    <a:pt x="355258" y="887773"/>
                  </a:lnTo>
                  <a:lnTo>
                    <a:pt x="382061" y="849606"/>
                  </a:lnTo>
                  <a:lnTo>
                    <a:pt x="409838" y="811923"/>
                  </a:lnTo>
                  <a:lnTo>
                    <a:pt x="438590" y="774743"/>
                  </a:lnTo>
                  <a:lnTo>
                    <a:pt x="468317" y="738081"/>
                  </a:lnTo>
                  <a:lnTo>
                    <a:pt x="499018" y="701955"/>
                  </a:lnTo>
                  <a:lnTo>
                    <a:pt x="530694" y="666384"/>
                  </a:lnTo>
                  <a:lnTo>
                    <a:pt x="563345" y="631383"/>
                  </a:lnTo>
                  <a:lnTo>
                    <a:pt x="596970" y="596970"/>
                  </a:lnTo>
                  <a:lnTo>
                    <a:pt x="631383" y="563345"/>
                  </a:lnTo>
                  <a:lnTo>
                    <a:pt x="666384" y="530694"/>
                  </a:lnTo>
                  <a:lnTo>
                    <a:pt x="701955" y="499018"/>
                  </a:lnTo>
                  <a:lnTo>
                    <a:pt x="738081" y="468317"/>
                  </a:lnTo>
                  <a:lnTo>
                    <a:pt x="774743" y="438590"/>
                  </a:lnTo>
                  <a:lnTo>
                    <a:pt x="811923" y="409838"/>
                  </a:lnTo>
                  <a:lnTo>
                    <a:pt x="849606" y="382061"/>
                  </a:lnTo>
                  <a:lnTo>
                    <a:pt x="887773" y="355258"/>
                  </a:lnTo>
                  <a:lnTo>
                    <a:pt x="926407" y="329430"/>
                  </a:lnTo>
                  <a:lnTo>
                    <a:pt x="965491" y="304576"/>
                  </a:lnTo>
                  <a:lnTo>
                    <a:pt x="1005008" y="280698"/>
                  </a:lnTo>
                  <a:lnTo>
                    <a:pt x="1044940" y="257793"/>
                  </a:lnTo>
                  <a:lnTo>
                    <a:pt x="1085270" y="235864"/>
                  </a:lnTo>
                  <a:lnTo>
                    <a:pt x="1125980" y="214909"/>
                  </a:lnTo>
                  <a:lnTo>
                    <a:pt x="1167054" y="194929"/>
                  </a:lnTo>
                  <a:lnTo>
                    <a:pt x="1208474" y="175923"/>
                  </a:lnTo>
                  <a:lnTo>
                    <a:pt x="1250222" y="157892"/>
                  </a:lnTo>
                  <a:lnTo>
                    <a:pt x="1292282" y="140836"/>
                  </a:lnTo>
                  <a:lnTo>
                    <a:pt x="1334636" y="124754"/>
                  </a:lnTo>
                  <a:lnTo>
                    <a:pt x="1377267" y="109647"/>
                  </a:lnTo>
                  <a:lnTo>
                    <a:pt x="1420158" y="95515"/>
                  </a:lnTo>
                  <a:lnTo>
                    <a:pt x="1463290" y="82357"/>
                  </a:lnTo>
                  <a:lnTo>
                    <a:pt x="1506648" y="70174"/>
                  </a:lnTo>
                  <a:lnTo>
                    <a:pt x="1550213" y="58966"/>
                  </a:lnTo>
                  <a:lnTo>
                    <a:pt x="1593969" y="48732"/>
                  </a:lnTo>
                  <a:lnTo>
                    <a:pt x="1637897" y="39473"/>
                  </a:lnTo>
                  <a:lnTo>
                    <a:pt x="1681982" y="31188"/>
                  </a:lnTo>
                  <a:lnTo>
                    <a:pt x="1726204" y="23878"/>
                  </a:lnTo>
                  <a:lnTo>
                    <a:pt x="1770548" y="17543"/>
                  </a:lnTo>
                  <a:lnTo>
                    <a:pt x="1814996" y="12183"/>
                  </a:lnTo>
                  <a:lnTo>
                    <a:pt x="1859530" y="7797"/>
                  </a:lnTo>
                  <a:lnTo>
                    <a:pt x="1904133" y="4385"/>
                  </a:lnTo>
                  <a:lnTo>
                    <a:pt x="1948789" y="1949"/>
                  </a:lnTo>
                  <a:lnTo>
                    <a:pt x="1993478" y="487"/>
                  </a:lnTo>
                  <a:lnTo>
                    <a:pt x="2038186" y="0"/>
                  </a:lnTo>
                  <a:lnTo>
                    <a:pt x="2082893" y="487"/>
                  </a:lnTo>
                  <a:lnTo>
                    <a:pt x="2127583" y="1949"/>
                  </a:lnTo>
                  <a:lnTo>
                    <a:pt x="2172238" y="4385"/>
                  </a:lnTo>
                  <a:lnTo>
                    <a:pt x="2216841" y="7797"/>
                  </a:lnTo>
                  <a:lnTo>
                    <a:pt x="2261375" y="12183"/>
                  </a:lnTo>
                  <a:lnTo>
                    <a:pt x="2305823" y="17543"/>
                  </a:lnTo>
                  <a:lnTo>
                    <a:pt x="2350167" y="23878"/>
                  </a:lnTo>
                  <a:lnTo>
                    <a:pt x="2394390" y="31188"/>
                  </a:lnTo>
                  <a:lnTo>
                    <a:pt x="2438474" y="39473"/>
                  </a:lnTo>
                  <a:lnTo>
                    <a:pt x="2482403" y="48732"/>
                  </a:lnTo>
                  <a:lnTo>
                    <a:pt x="2526158" y="58966"/>
                  </a:lnTo>
                  <a:lnTo>
                    <a:pt x="2569723" y="70174"/>
                  </a:lnTo>
                  <a:lnTo>
                    <a:pt x="2613081" y="82357"/>
                  </a:lnTo>
                  <a:lnTo>
                    <a:pt x="2656214" y="95515"/>
                  </a:lnTo>
                  <a:lnTo>
                    <a:pt x="2699104" y="109647"/>
                  </a:lnTo>
                  <a:lnTo>
                    <a:pt x="2741735" y="124754"/>
                  </a:lnTo>
                  <a:lnTo>
                    <a:pt x="2784089" y="140836"/>
                  </a:lnTo>
                  <a:lnTo>
                    <a:pt x="2826149" y="157892"/>
                  </a:lnTo>
                  <a:lnTo>
                    <a:pt x="2867898" y="175923"/>
                  </a:lnTo>
                  <a:lnTo>
                    <a:pt x="2909317" y="194929"/>
                  </a:lnTo>
                  <a:lnTo>
                    <a:pt x="2950391" y="214909"/>
                  </a:lnTo>
                  <a:lnTo>
                    <a:pt x="2991102" y="235864"/>
                  </a:lnTo>
                  <a:lnTo>
                    <a:pt x="3031431" y="257793"/>
                  </a:lnTo>
                  <a:lnTo>
                    <a:pt x="3071363" y="280698"/>
                  </a:lnTo>
                  <a:lnTo>
                    <a:pt x="3110880" y="304576"/>
                  </a:lnTo>
                  <a:lnTo>
                    <a:pt x="3149964" y="329430"/>
                  </a:lnTo>
                  <a:lnTo>
                    <a:pt x="3188598" y="355258"/>
                  </a:lnTo>
                  <a:lnTo>
                    <a:pt x="3226765" y="382061"/>
                  </a:lnTo>
                  <a:lnTo>
                    <a:pt x="3264448" y="409838"/>
                  </a:lnTo>
                  <a:lnTo>
                    <a:pt x="3301628" y="438590"/>
                  </a:lnTo>
                  <a:lnTo>
                    <a:pt x="3338290" y="468317"/>
                  </a:lnTo>
                  <a:lnTo>
                    <a:pt x="3374416" y="499018"/>
                  </a:lnTo>
                  <a:lnTo>
                    <a:pt x="3409987" y="530694"/>
                  </a:lnTo>
                  <a:lnTo>
                    <a:pt x="3444988" y="563345"/>
                  </a:lnTo>
                  <a:lnTo>
                    <a:pt x="3479401" y="596970"/>
                  </a:lnTo>
                  <a:close/>
                </a:path>
              </a:pathLst>
            </a:custGeom>
            <a:ln w="9525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92900" y="2971800"/>
            <a:ext cx="2595880" cy="1193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93700">
              <a:lnSpc>
                <a:spcPts val="4400"/>
              </a:lnSpc>
              <a:spcBef>
                <a:spcPts val="580"/>
              </a:spcBef>
            </a:pPr>
            <a:r>
              <a:rPr sz="4000" spc="-5" dirty="0">
                <a:latin typeface="Arial MT"/>
                <a:cs typeface="Arial MT"/>
              </a:rPr>
              <a:t>Artificial </a:t>
            </a:r>
            <a:r>
              <a:rPr sz="400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</a:t>
            </a:r>
            <a:r>
              <a:rPr sz="4000" dirty="0">
                <a:latin typeface="Arial MT"/>
                <a:cs typeface="Arial MT"/>
              </a:rPr>
              <a:t>n</a:t>
            </a:r>
            <a:r>
              <a:rPr sz="4000" spc="-5" dirty="0">
                <a:latin typeface="Arial MT"/>
                <a:cs typeface="Arial MT"/>
              </a:rPr>
              <a:t>t</a:t>
            </a:r>
            <a:r>
              <a:rPr sz="4000" dirty="0">
                <a:latin typeface="Arial MT"/>
                <a:cs typeface="Arial MT"/>
              </a:rPr>
              <a:t>elligence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80"/>
              </a:lnSpc>
            </a:pPr>
            <a:r>
              <a:rPr dirty="0"/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75300" y="3086100"/>
            <a:ext cx="1042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ML/DM/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Analy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ics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646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MT</vt:lpstr>
      <vt:lpstr>Calibri</vt:lpstr>
      <vt:lpstr>Office Theme</vt:lpstr>
      <vt:lpstr>PowerPoint Presentation</vt:lpstr>
      <vt:lpstr>DATA SCIENCE VOCABULARY</vt:lpstr>
      <vt:lpstr>WHAT IS DATA SCIENCE?</vt:lpstr>
      <vt:lpstr>WHAT IS DATA SCIENCE?</vt:lpstr>
      <vt:lpstr>WHAT IS DATA SCIENCE?</vt:lpstr>
      <vt:lpstr>PowerPoint Presentation</vt:lpstr>
      <vt:lpstr>DATA SCIENCE AS A UNIFIER</vt:lpstr>
      <vt:lpstr>DATA SCIENCE AND BIG DATA</vt:lpstr>
      <vt:lpstr>DATA SCIENCE AND ARTIFICIAL INTELLIGENCE</vt:lpstr>
      <vt:lpstr>DATA SCIENCE AND ARTIFICIAL INTELLIGENCE</vt:lpstr>
      <vt:lpstr>DATA SCIENCE APPLICATION EXAMPLES</vt:lpstr>
      <vt:lpstr>DATA SCIENCE APPLICATION EXAMPLES</vt:lpstr>
      <vt:lpstr>HOLISTIC APPROACH TO DATA SCIENCE</vt:lpstr>
      <vt:lpstr>CORE RESEARCH ISSUES &amp; INTERACTIONS</vt:lpstr>
      <vt:lpstr>CORE RESEARCH ISSUES &amp; INTERACTIONS</vt:lpstr>
      <vt:lpstr>CORE RESEARCH ISSUES &amp; INTERACTIONS</vt:lpstr>
      <vt:lpstr>CORE RESEARCH ISSUES &amp; INTERACTIONS</vt:lpstr>
      <vt:lpstr>CORE RESEARCH ISSUES &amp; INTERACTIONS</vt:lpstr>
      <vt:lpstr>THAK YOU FOR GIVING THIS OPPORTUNITY  I WILL IMPROVE MY KNOWLADGE BY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loka 21AK5A0321</dc:creator>
  <cp:lastModifiedBy>loka 21AK5A0321</cp:lastModifiedBy>
  <cp:revision>1</cp:revision>
  <dcterms:created xsi:type="dcterms:W3CDTF">2023-07-21T06:47:41Z</dcterms:created>
  <dcterms:modified xsi:type="dcterms:W3CDTF">2023-07-21T07:03:39Z</dcterms:modified>
</cp:coreProperties>
</file>