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BBA45-3D1B-E89A-2751-6F556452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ANNAMACHARYA INSTITUTE OF TECHNOLOGY AND SCIENCES::TIRUPATI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F004FE-87AA-2946-418F-DF14444B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DESIGNING AND AUTONOMOUS VEHICLES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platform of PROWORK FOUNDATION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R.LOKA VIGNESWAR REDDY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(21AK5A0321)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2770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320-0805-BB5A-E080-3FB310C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Audi_RSQ3SSportback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154594-2C60-385B-A73C-F1BED889B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8876" y="2139675"/>
            <a:ext cx="7485273" cy="3795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8EA1417-6459-4AA5-9A76-3509F3E0E0F5}"/>
              </a:ext>
            </a:extLst>
          </p:cNvPr>
          <p:cNvSpPr/>
          <p:nvPr/>
        </p:nvSpPr>
        <p:spPr>
          <a:xfrm>
            <a:off x="213853" y="1692242"/>
            <a:ext cx="471948" cy="37362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19F6-A64E-EC42-6392-EAE3B9EE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Lexus_RX_450h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B98B9-61C5-3FB9-E53F-E9C1700A4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5" t="1683"/>
          <a:stretch/>
        </p:blipFill>
        <p:spPr>
          <a:xfrm>
            <a:off x="3529423" y="2065867"/>
            <a:ext cx="4444180" cy="3956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6D31F18-49C2-A84B-9268-5B37F7E863B3}"/>
              </a:ext>
            </a:extLst>
          </p:cNvPr>
          <p:cNvSpPr/>
          <p:nvPr/>
        </p:nvSpPr>
        <p:spPr>
          <a:xfrm>
            <a:off x="224913" y="1692241"/>
            <a:ext cx="422787" cy="37362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2647-C7F2-DF75-1668-EE5B5D75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Lexus_RX_450h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10000"/>
                  </a:schemeClr>
                </a:solidFill>
              </a:rPr>
              <a:t>rear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772625-08BB-FCE9-9E3E-9C03086F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88" y="2224736"/>
            <a:ext cx="4369449" cy="4023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CD4640E-A6CA-E656-55E7-FC67BB8C0179}"/>
              </a:ext>
            </a:extLst>
          </p:cNvPr>
          <p:cNvSpPr/>
          <p:nvPr/>
        </p:nvSpPr>
        <p:spPr>
          <a:xfrm>
            <a:off x="223684" y="1670802"/>
            <a:ext cx="462117" cy="39506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04E2-C98D-96F0-4C41-399F777D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BMW_6er_GranTurismo</a:t>
            </a:r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AA968-707B-1B56-6A9D-E009D6E8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6845" y="2227658"/>
            <a:ext cx="7138310" cy="386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B7B7B7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0744775-5FED-519C-4332-15B337515D85}"/>
              </a:ext>
            </a:extLst>
          </p:cNvPr>
          <p:cNvSpPr/>
          <p:nvPr/>
        </p:nvSpPr>
        <p:spPr>
          <a:xfrm>
            <a:off x="235973" y="1660559"/>
            <a:ext cx="449827" cy="3244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93B-1BE0-FADD-90FD-FDBE3921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85103"/>
            <a:ext cx="10131425" cy="188779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Freestyle Script" panose="030804020302050B04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783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71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Freestyle Script</vt:lpstr>
      <vt:lpstr>Times New Roman</vt:lpstr>
      <vt:lpstr>Celestial</vt:lpstr>
      <vt:lpstr>ANNAMACHARYA INSTITUTE OF TECHNOLOGY AND SCIENCES::TIRUPATI</vt:lpstr>
      <vt:lpstr>Audi_RSQ3SSportback  Top view</vt:lpstr>
      <vt:lpstr>Lexus_RX_450h  Front view</vt:lpstr>
      <vt:lpstr>Lexus_RX_450h  rear view</vt:lpstr>
      <vt:lpstr>BMW_6er_GranTurismo  Side 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ANNAMACHARYA INSTITUTE OF TECHNOLOGY AND SCIENCES::TIRUPATI</dc:title>
  <dc:creator>LOKA VIGNESWAR</dc:creator>
  <cp:lastModifiedBy>LOKA VIGNESWAR</cp:lastModifiedBy>
  <cp:revision>1</cp:revision>
  <dcterms:created xsi:type="dcterms:W3CDTF">2024-03-31T15:21:42Z</dcterms:created>
  <dcterms:modified xsi:type="dcterms:W3CDTF">2024-03-31T15:57:40Z</dcterms:modified>
</cp:coreProperties>
</file>