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माई नेम इस बेन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हेलो वर्ल्ड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आइ एम आइअर्न मैं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04000" y="194400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टेस्टिंग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टेस्टिंग २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टेस्टिंग १०००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LibreOffice/5.2.0.4$MacOSX_X86_64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2016-10-03T03:55:22Z</dcterms:created>
  <dc:creator/>
  <dc:description/>
  <dc:language>en-IN</dc:language>
  <cp:lastModifiedBy/>
  <dcterms:modified xsi:type="dcterms:W3CDTF">2016-10-03T12:22:02Z</dcterms:modified>
  <cp:revision>4</cp:revision>
  <dc:subject/>
  <dc:title/>
</cp:coreProperties>
</file>