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68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9ACEFF3-1CCB-45F4-B277-04FCB54B8BE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ஹ்ஹெல்லொ நொர்ல்ட்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ட்ச்க்ஜ் ச்ச் ப்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ச்ட்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ச்ட்க்ஜ்ஜ்ச்ட்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ச்ட்க்ஜபொந்ந்ந்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ச்ட்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ச்ட்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ஜ்ஜ்ச்ட்க்  ச் ச் ஜிந் ந்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சித்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சொட்ஹ்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சஹெல்ல்ச்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LibreOffice/5.2.0.4$MacOSX_X86_64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2016-09-26T12:43:49Z</dcterms:created>
  <dc:creator/>
  <dc:description/>
  <dc:language>en-IN</dc:language>
  <cp:lastModifiedBy/>
  <dcterms:modified xsi:type="dcterms:W3CDTF">2016-09-26T12:45:19Z</dcterms:modified>
  <cp:revision>1</cp:revision>
  <dc:subject/>
  <dc:title/>
</cp:coreProperties>
</file>