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D8A25-65E0-49CB-A82A-7CE7224E953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F2B1751-60E8-4655-8747-E52541D98E72}">
      <dgm:prSet phldrT="[文字]"/>
      <dgm:spPr/>
      <dgm:t>
        <a:bodyPr/>
        <a:lstStyle/>
        <a:p>
          <a:r>
            <a:rPr lang="zh-TW" altLang="en-US" dirty="0"/>
            <a:t>編碼與初始化</a:t>
          </a:r>
        </a:p>
      </dgm:t>
    </dgm:pt>
    <dgm:pt modelId="{366F1573-6073-4D6A-AC61-C9FA625E0C2B}" type="parTrans" cxnId="{0FD8BA15-861E-420D-AB31-2FCFCF8C0151}">
      <dgm:prSet/>
      <dgm:spPr/>
      <dgm:t>
        <a:bodyPr/>
        <a:lstStyle/>
        <a:p>
          <a:endParaRPr lang="zh-TW" altLang="en-US"/>
        </a:p>
      </dgm:t>
    </dgm:pt>
    <dgm:pt modelId="{B0A48DFE-5B21-4B0F-B6D6-EEDF9EA7B58A}" type="sibTrans" cxnId="{0FD8BA15-861E-420D-AB31-2FCFCF8C0151}">
      <dgm:prSet/>
      <dgm:spPr/>
      <dgm:t>
        <a:bodyPr/>
        <a:lstStyle/>
        <a:p>
          <a:endParaRPr lang="zh-TW" altLang="en-US"/>
        </a:p>
      </dgm:t>
    </dgm:pt>
    <dgm:pt modelId="{DB43833D-2337-400A-98E1-3D000A59FBEB}">
      <dgm:prSet phldrT="[文字]"/>
      <dgm:spPr/>
      <dgm:t>
        <a:bodyPr/>
        <a:lstStyle/>
        <a:p>
          <a:r>
            <a:rPr lang="zh-TW" altLang="en-US" b="0" i="0" dirty="0"/>
            <a:t>產生一堆隨機的可行路徑</a:t>
          </a:r>
          <a:endParaRPr lang="zh-TW" altLang="en-US" dirty="0"/>
        </a:p>
      </dgm:t>
    </dgm:pt>
    <dgm:pt modelId="{6865345A-AADA-4ADC-AA18-B6ABD6830B8F}" type="parTrans" cxnId="{CFE48933-A5BB-4611-8B68-8C3259EE028E}">
      <dgm:prSet/>
      <dgm:spPr/>
      <dgm:t>
        <a:bodyPr/>
        <a:lstStyle/>
        <a:p>
          <a:endParaRPr lang="zh-TW" altLang="en-US"/>
        </a:p>
      </dgm:t>
    </dgm:pt>
    <dgm:pt modelId="{D1C156BC-6543-4C46-A553-915ABD1F9AB7}" type="sibTrans" cxnId="{CFE48933-A5BB-4611-8B68-8C3259EE028E}">
      <dgm:prSet/>
      <dgm:spPr/>
      <dgm:t>
        <a:bodyPr/>
        <a:lstStyle/>
        <a:p>
          <a:endParaRPr lang="zh-TW" altLang="en-US"/>
        </a:p>
      </dgm:t>
    </dgm:pt>
    <dgm:pt modelId="{594D90A8-CDFB-4058-AEE4-F0A9EC898A28}">
      <dgm:prSet phldrT="[文字]"/>
      <dgm:spPr/>
      <dgm:t>
        <a:bodyPr/>
        <a:lstStyle/>
        <a:p>
          <a:r>
            <a:rPr lang="zh-TW" altLang="en-US" dirty="0"/>
            <a:t>交配</a:t>
          </a:r>
        </a:p>
      </dgm:t>
    </dgm:pt>
    <dgm:pt modelId="{AE76DEEB-F528-4D9F-A879-CF8DC41E64FC}" type="parTrans" cxnId="{A7F7A2B0-A21B-46A4-83FC-A64DE1721030}">
      <dgm:prSet/>
      <dgm:spPr/>
      <dgm:t>
        <a:bodyPr/>
        <a:lstStyle/>
        <a:p>
          <a:endParaRPr lang="zh-TW" altLang="en-US"/>
        </a:p>
      </dgm:t>
    </dgm:pt>
    <dgm:pt modelId="{651351A9-AE6C-468F-AA59-DB9698C12386}" type="sibTrans" cxnId="{A7F7A2B0-A21B-46A4-83FC-A64DE1721030}">
      <dgm:prSet/>
      <dgm:spPr/>
      <dgm:t>
        <a:bodyPr/>
        <a:lstStyle/>
        <a:p>
          <a:endParaRPr lang="zh-TW" altLang="en-US"/>
        </a:p>
      </dgm:t>
    </dgm:pt>
    <dgm:pt modelId="{E1CFAC81-3380-4C08-8E89-D1AE04D8F6E3}">
      <dgm:prSet phldrT="[文字]"/>
      <dgm:spPr/>
      <dgm:t>
        <a:bodyPr/>
        <a:lstStyle/>
        <a:p>
          <a:r>
            <a:rPr lang="zh-TW" altLang="en-US" b="0" i="0" dirty="0"/>
            <a:t>從中挑出較短的路徑進行繁衍</a:t>
          </a:r>
          <a:endParaRPr lang="zh-TW" altLang="en-US" dirty="0"/>
        </a:p>
      </dgm:t>
    </dgm:pt>
    <dgm:pt modelId="{09E9485F-8238-417E-8AA5-E6718DDE5585}" type="parTrans" cxnId="{215E1244-A5AF-4236-91EF-D4592C20C7FC}">
      <dgm:prSet/>
      <dgm:spPr/>
      <dgm:t>
        <a:bodyPr/>
        <a:lstStyle/>
        <a:p>
          <a:endParaRPr lang="zh-TW" altLang="en-US"/>
        </a:p>
      </dgm:t>
    </dgm:pt>
    <dgm:pt modelId="{75EA2152-FCA1-4BCE-83C0-BD696E5B02C8}" type="sibTrans" cxnId="{215E1244-A5AF-4236-91EF-D4592C20C7FC}">
      <dgm:prSet/>
      <dgm:spPr/>
      <dgm:t>
        <a:bodyPr/>
        <a:lstStyle/>
        <a:p>
          <a:endParaRPr lang="zh-TW" altLang="en-US"/>
        </a:p>
      </dgm:t>
    </dgm:pt>
    <dgm:pt modelId="{ADB1BE40-57F5-4975-93D9-4D4BCE97C863}">
      <dgm:prSet phldrT="[文字]"/>
      <dgm:spPr/>
      <dgm:t>
        <a:bodyPr/>
        <a:lstStyle/>
        <a:p>
          <a:r>
            <a:rPr lang="zh-TW" altLang="en-US" dirty="0"/>
            <a:t>突變</a:t>
          </a:r>
        </a:p>
      </dgm:t>
    </dgm:pt>
    <dgm:pt modelId="{70434FB5-A0D8-4D58-A9EF-96C94333C10E}" type="parTrans" cxnId="{D59B51FA-8AE4-4508-BDCB-F1097E4D8276}">
      <dgm:prSet/>
      <dgm:spPr/>
      <dgm:t>
        <a:bodyPr/>
        <a:lstStyle/>
        <a:p>
          <a:endParaRPr lang="zh-TW" altLang="en-US"/>
        </a:p>
      </dgm:t>
    </dgm:pt>
    <dgm:pt modelId="{FDAF2E71-4A0A-4D6A-8240-A2B5E07A526C}" type="sibTrans" cxnId="{D59B51FA-8AE4-4508-BDCB-F1097E4D8276}">
      <dgm:prSet/>
      <dgm:spPr/>
      <dgm:t>
        <a:bodyPr/>
        <a:lstStyle/>
        <a:p>
          <a:endParaRPr lang="zh-TW" altLang="en-US"/>
        </a:p>
      </dgm:t>
    </dgm:pt>
    <dgm:pt modelId="{C8CD28FA-07FA-4680-8485-83822353BB60}">
      <dgm:prSet phldrT="[文字]"/>
      <dgm:spPr/>
      <dgm:t>
        <a:bodyPr/>
        <a:lstStyle/>
        <a:p>
          <a:r>
            <a:rPr lang="zh-TW" altLang="en-US" b="0" i="0" dirty="0"/>
            <a:t>一定比率進行突變</a:t>
          </a:r>
          <a:endParaRPr lang="zh-TW" altLang="en-US" dirty="0"/>
        </a:p>
      </dgm:t>
    </dgm:pt>
    <dgm:pt modelId="{07EC78C4-8B91-4152-B886-376646598B35}" type="parTrans" cxnId="{D290EFDB-B6ED-4368-A54C-28A5F13ACC3B}">
      <dgm:prSet/>
      <dgm:spPr/>
      <dgm:t>
        <a:bodyPr/>
        <a:lstStyle/>
        <a:p>
          <a:endParaRPr lang="zh-TW" altLang="en-US"/>
        </a:p>
      </dgm:t>
    </dgm:pt>
    <dgm:pt modelId="{FEE19F6B-5125-4E19-A178-41E981102611}" type="sibTrans" cxnId="{D290EFDB-B6ED-4368-A54C-28A5F13ACC3B}">
      <dgm:prSet/>
      <dgm:spPr/>
      <dgm:t>
        <a:bodyPr/>
        <a:lstStyle/>
        <a:p>
          <a:endParaRPr lang="zh-TW" altLang="en-US"/>
        </a:p>
      </dgm:t>
    </dgm:pt>
    <dgm:pt modelId="{A2FD6325-D9C5-42D1-B8AA-54CF6CC37861}">
      <dgm:prSet phldrT="[文字]"/>
      <dgm:spPr/>
      <dgm:t>
        <a:bodyPr/>
        <a:lstStyle/>
        <a:p>
          <a:r>
            <a:rPr lang="zh-TW" altLang="en-US" b="0" i="0" dirty="0"/>
            <a:t>新的路徑們誕生（子代路徑們 </a:t>
          </a:r>
          <a:r>
            <a:rPr lang="en-US" altLang="zh-TW" b="0" i="0" dirty="0"/>
            <a:t>+ </a:t>
          </a:r>
          <a:r>
            <a:rPr lang="zh-TW" altLang="en-US" b="0" i="0" dirty="0"/>
            <a:t>突變路徑們）</a:t>
          </a:r>
          <a:endParaRPr lang="zh-TW" altLang="en-US" dirty="0"/>
        </a:p>
      </dgm:t>
    </dgm:pt>
    <dgm:pt modelId="{E8922536-C4FC-4350-95E1-070A92C73AA7}" type="parTrans" cxnId="{53D2B3BB-3997-44DB-B976-4E54E5AF4F2B}">
      <dgm:prSet/>
      <dgm:spPr/>
      <dgm:t>
        <a:bodyPr/>
        <a:lstStyle/>
        <a:p>
          <a:endParaRPr lang="zh-TW" altLang="en-US"/>
        </a:p>
      </dgm:t>
    </dgm:pt>
    <dgm:pt modelId="{C8D4250D-5F24-4349-899E-61B8A4D290DB}" type="sibTrans" cxnId="{53D2B3BB-3997-44DB-B976-4E54E5AF4F2B}">
      <dgm:prSet/>
      <dgm:spPr/>
      <dgm:t>
        <a:bodyPr/>
        <a:lstStyle/>
        <a:p>
          <a:endParaRPr lang="zh-TW" altLang="en-US"/>
        </a:p>
      </dgm:t>
    </dgm:pt>
    <dgm:pt modelId="{57103DEA-3824-4856-B88B-97C61550FA24}">
      <dgm:prSet phldrT="[文字]"/>
      <dgm:spPr/>
      <dgm:t>
        <a:bodyPr/>
        <a:lstStyle/>
        <a:p>
          <a:endParaRPr lang="zh-TW" altLang="en-US" dirty="0"/>
        </a:p>
      </dgm:t>
    </dgm:pt>
    <dgm:pt modelId="{66432A87-07AA-4C38-A380-19F0C1F834B0}" type="parTrans" cxnId="{70E0C2B4-0F25-4240-B66D-2D2B52DAF6B2}">
      <dgm:prSet/>
      <dgm:spPr/>
      <dgm:t>
        <a:bodyPr/>
        <a:lstStyle/>
        <a:p>
          <a:endParaRPr lang="zh-TW" altLang="en-US"/>
        </a:p>
      </dgm:t>
    </dgm:pt>
    <dgm:pt modelId="{2A454B83-4F79-44F6-AD93-5F7DF56E69D9}" type="sibTrans" cxnId="{70E0C2B4-0F25-4240-B66D-2D2B52DAF6B2}">
      <dgm:prSet/>
      <dgm:spPr/>
      <dgm:t>
        <a:bodyPr/>
        <a:lstStyle/>
        <a:p>
          <a:endParaRPr lang="zh-TW" altLang="en-US"/>
        </a:p>
      </dgm:t>
    </dgm:pt>
    <dgm:pt modelId="{90238899-9D66-4B9A-A57E-6B8A7BC7F6B6}" type="pres">
      <dgm:prSet presAssocID="{6D3D8A25-65E0-49CB-A82A-7CE7224E9538}" presName="linearFlow" presStyleCnt="0">
        <dgm:presLayoutVars>
          <dgm:dir/>
          <dgm:animLvl val="lvl"/>
          <dgm:resizeHandles val="exact"/>
        </dgm:presLayoutVars>
      </dgm:prSet>
      <dgm:spPr/>
    </dgm:pt>
    <dgm:pt modelId="{0A74BB51-5538-4031-8ED7-630896096C3F}" type="pres">
      <dgm:prSet presAssocID="{5F2B1751-60E8-4655-8747-E52541D98E72}" presName="composite" presStyleCnt="0"/>
      <dgm:spPr/>
    </dgm:pt>
    <dgm:pt modelId="{12C53B2C-73A7-4D97-87F9-675D28D0AC67}" type="pres">
      <dgm:prSet presAssocID="{5F2B1751-60E8-4655-8747-E52541D98E7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E5A4A48-D936-42C9-B8DF-E3620C817DC5}" type="pres">
      <dgm:prSet presAssocID="{5F2B1751-60E8-4655-8747-E52541D98E72}" presName="descendantText" presStyleLbl="alignAcc1" presStyleIdx="0" presStyleCnt="4">
        <dgm:presLayoutVars>
          <dgm:bulletEnabled val="1"/>
        </dgm:presLayoutVars>
      </dgm:prSet>
      <dgm:spPr/>
    </dgm:pt>
    <dgm:pt modelId="{9036E2E2-EE8F-4C9D-814B-32CB65ECA927}" type="pres">
      <dgm:prSet presAssocID="{B0A48DFE-5B21-4B0F-B6D6-EEDF9EA7B58A}" presName="sp" presStyleCnt="0"/>
      <dgm:spPr/>
    </dgm:pt>
    <dgm:pt modelId="{FF765AF4-4B97-423C-9A5D-0D024A6B777E}" type="pres">
      <dgm:prSet presAssocID="{594D90A8-CDFB-4058-AEE4-F0A9EC898A28}" presName="composite" presStyleCnt="0"/>
      <dgm:spPr/>
    </dgm:pt>
    <dgm:pt modelId="{2CBB44CF-5594-4AF9-A529-75BEEAA026ED}" type="pres">
      <dgm:prSet presAssocID="{594D90A8-CDFB-4058-AEE4-F0A9EC898A2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8DCB933-9483-4FF9-AAFE-7DF72DFD6EDA}" type="pres">
      <dgm:prSet presAssocID="{594D90A8-CDFB-4058-AEE4-F0A9EC898A28}" presName="descendantText" presStyleLbl="alignAcc1" presStyleIdx="1" presStyleCnt="4">
        <dgm:presLayoutVars>
          <dgm:bulletEnabled val="1"/>
        </dgm:presLayoutVars>
      </dgm:prSet>
      <dgm:spPr/>
    </dgm:pt>
    <dgm:pt modelId="{D8C6E234-3C23-437C-81EE-3C3C70B1D8A0}" type="pres">
      <dgm:prSet presAssocID="{651351A9-AE6C-468F-AA59-DB9698C12386}" presName="sp" presStyleCnt="0"/>
      <dgm:spPr/>
    </dgm:pt>
    <dgm:pt modelId="{E06EDA23-52E7-419C-89C0-81DD20478B21}" type="pres">
      <dgm:prSet presAssocID="{ADB1BE40-57F5-4975-93D9-4D4BCE97C863}" presName="composite" presStyleCnt="0"/>
      <dgm:spPr/>
    </dgm:pt>
    <dgm:pt modelId="{2CB54505-DBD0-44E1-A6BC-717D39E4E2E3}" type="pres">
      <dgm:prSet presAssocID="{ADB1BE40-57F5-4975-93D9-4D4BCE97C86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3CAC6BC-750C-4108-BB63-52E39F0006E6}" type="pres">
      <dgm:prSet presAssocID="{ADB1BE40-57F5-4975-93D9-4D4BCE97C863}" presName="descendantText" presStyleLbl="alignAcc1" presStyleIdx="2" presStyleCnt="4">
        <dgm:presLayoutVars>
          <dgm:bulletEnabled val="1"/>
        </dgm:presLayoutVars>
      </dgm:prSet>
      <dgm:spPr/>
    </dgm:pt>
    <dgm:pt modelId="{24AD83A0-6E6E-4091-B567-ADE414876723}" type="pres">
      <dgm:prSet presAssocID="{FDAF2E71-4A0A-4D6A-8240-A2B5E07A526C}" presName="sp" presStyleCnt="0"/>
      <dgm:spPr/>
    </dgm:pt>
    <dgm:pt modelId="{9C62D02F-D50E-49E1-8A09-7A06E09D0821}" type="pres">
      <dgm:prSet presAssocID="{57103DEA-3824-4856-B88B-97C61550FA24}" presName="composite" presStyleCnt="0"/>
      <dgm:spPr/>
    </dgm:pt>
    <dgm:pt modelId="{493C6BF5-4E26-4B42-9CD1-79F022036517}" type="pres">
      <dgm:prSet presAssocID="{57103DEA-3824-4856-B88B-97C61550FA2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A2F0978-D878-4DBC-B4F9-D42E3477EEC8}" type="pres">
      <dgm:prSet presAssocID="{57103DEA-3824-4856-B88B-97C61550FA2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26FB500-7025-4C44-A6CA-237A21CC6665}" type="presOf" srcId="{C8CD28FA-07FA-4680-8485-83822353BB60}" destId="{53CAC6BC-750C-4108-BB63-52E39F0006E6}" srcOrd="0" destOrd="0" presId="urn:microsoft.com/office/officeart/2005/8/layout/chevron2"/>
    <dgm:cxn modelId="{0FD8BA15-861E-420D-AB31-2FCFCF8C0151}" srcId="{6D3D8A25-65E0-49CB-A82A-7CE7224E9538}" destId="{5F2B1751-60E8-4655-8747-E52541D98E72}" srcOrd="0" destOrd="0" parTransId="{366F1573-6073-4D6A-AC61-C9FA625E0C2B}" sibTransId="{B0A48DFE-5B21-4B0F-B6D6-EEDF9EA7B58A}"/>
    <dgm:cxn modelId="{CFE48933-A5BB-4611-8B68-8C3259EE028E}" srcId="{5F2B1751-60E8-4655-8747-E52541D98E72}" destId="{DB43833D-2337-400A-98E1-3D000A59FBEB}" srcOrd="0" destOrd="0" parTransId="{6865345A-AADA-4ADC-AA18-B6ABD6830B8F}" sibTransId="{D1C156BC-6543-4C46-A553-915ABD1F9AB7}"/>
    <dgm:cxn modelId="{0298F25C-DD3B-4E46-991F-FE0E3976D57A}" type="presOf" srcId="{E1CFAC81-3380-4C08-8E89-D1AE04D8F6E3}" destId="{78DCB933-9483-4FF9-AAFE-7DF72DFD6EDA}" srcOrd="0" destOrd="0" presId="urn:microsoft.com/office/officeart/2005/8/layout/chevron2"/>
    <dgm:cxn modelId="{215E1244-A5AF-4236-91EF-D4592C20C7FC}" srcId="{594D90A8-CDFB-4058-AEE4-F0A9EC898A28}" destId="{E1CFAC81-3380-4C08-8E89-D1AE04D8F6E3}" srcOrd="0" destOrd="0" parTransId="{09E9485F-8238-417E-8AA5-E6718DDE5585}" sibTransId="{75EA2152-FCA1-4BCE-83C0-BD696E5B02C8}"/>
    <dgm:cxn modelId="{AC1716A0-30F1-4073-A6E9-DC906959CEC7}" type="presOf" srcId="{57103DEA-3824-4856-B88B-97C61550FA24}" destId="{493C6BF5-4E26-4B42-9CD1-79F022036517}" srcOrd="0" destOrd="0" presId="urn:microsoft.com/office/officeart/2005/8/layout/chevron2"/>
    <dgm:cxn modelId="{52BF00AC-AB76-442D-9C23-02496CDAB1D0}" type="presOf" srcId="{A2FD6325-D9C5-42D1-B8AA-54CF6CC37861}" destId="{CA2F0978-D878-4DBC-B4F9-D42E3477EEC8}" srcOrd="0" destOrd="0" presId="urn:microsoft.com/office/officeart/2005/8/layout/chevron2"/>
    <dgm:cxn modelId="{A7F7A2B0-A21B-46A4-83FC-A64DE1721030}" srcId="{6D3D8A25-65E0-49CB-A82A-7CE7224E9538}" destId="{594D90A8-CDFB-4058-AEE4-F0A9EC898A28}" srcOrd="1" destOrd="0" parTransId="{AE76DEEB-F528-4D9F-A879-CF8DC41E64FC}" sibTransId="{651351A9-AE6C-468F-AA59-DB9698C12386}"/>
    <dgm:cxn modelId="{70E0C2B4-0F25-4240-B66D-2D2B52DAF6B2}" srcId="{6D3D8A25-65E0-49CB-A82A-7CE7224E9538}" destId="{57103DEA-3824-4856-B88B-97C61550FA24}" srcOrd="3" destOrd="0" parTransId="{66432A87-07AA-4C38-A380-19F0C1F834B0}" sibTransId="{2A454B83-4F79-44F6-AD93-5F7DF56E69D9}"/>
    <dgm:cxn modelId="{53D2B3BB-3997-44DB-B976-4E54E5AF4F2B}" srcId="{57103DEA-3824-4856-B88B-97C61550FA24}" destId="{A2FD6325-D9C5-42D1-B8AA-54CF6CC37861}" srcOrd="0" destOrd="0" parTransId="{E8922536-C4FC-4350-95E1-070A92C73AA7}" sibTransId="{C8D4250D-5F24-4349-899E-61B8A4D290DB}"/>
    <dgm:cxn modelId="{DD3E13D7-7A75-4820-BA7D-FBAD6209C1DB}" type="presOf" srcId="{DB43833D-2337-400A-98E1-3D000A59FBEB}" destId="{CE5A4A48-D936-42C9-B8DF-E3620C817DC5}" srcOrd="0" destOrd="0" presId="urn:microsoft.com/office/officeart/2005/8/layout/chevron2"/>
    <dgm:cxn modelId="{FC1A3FD7-F886-44FB-B92B-20CDD3D79996}" type="presOf" srcId="{594D90A8-CDFB-4058-AEE4-F0A9EC898A28}" destId="{2CBB44CF-5594-4AF9-A529-75BEEAA026ED}" srcOrd="0" destOrd="0" presId="urn:microsoft.com/office/officeart/2005/8/layout/chevron2"/>
    <dgm:cxn modelId="{1FCF51DB-B285-4879-8CBD-C0D8C8A0C348}" type="presOf" srcId="{ADB1BE40-57F5-4975-93D9-4D4BCE97C863}" destId="{2CB54505-DBD0-44E1-A6BC-717D39E4E2E3}" srcOrd="0" destOrd="0" presId="urn:microsoft.com/office/officeart/2005/8/layout/chevron2"/>
    <dgm:cxn modelId="{D290EFDB-B6ED-4368-A54C-28A5F13ACC3B}" srcId="{ADB1BE40-57F5-4975-93D9-4D4BCE97C863}" destId="{C8CD28FA-07FA-4680-8485-83822353BB60}" srcOrd="0" destOrd="0" parTransId="{07EC78C4-8B91-4152-B886-376646598B35}" sibTransId="{FEE19F6B-5125-4E19-A178-41E981102611}"/>
    <dgm:cxn modelId="{8880C8E1-5837-4F00-8EE0-5C06FF2EDFF4}" type="presOf" srcId="{5F2B1751-60E8-4655-8747-E52541D98E72}" destId="{12C53B2C-73A7-4D97-87F9-675D28D0AC67}" srcOrd="0" destOrd="0" presId="urn:microsoft.com/office/officeart/2005/8/layout/chevron2"/>
    <dgm:cxn modelId="{8099A9F8-DCC8-4ABB-A456-C0DE01FBB4F8}" type="presOf" srcId="{6D3D8A25-65E0-49CB-A82A-7CE7224E9538}" destId="{90238899-9D66-4B9A-A57E-6B8A7BC7F6B6}" srcOrd="0" destOrd="0" presId="urn:microsoft.com/office/officeart/2005/8/layout/chevron2"/>
    <dgm:cxn modelId="{D59B51FA-8AE4-4508-BDCB-F1097E4D8276}" srcId="{6D3D8A25-65E0-49CB-A82A-7CE7224E9538}" destId="{ADB1BE40-57F5-4975-93D9-4D4BCE97C863}" srcOrd="2" destOrd="0" parTransId="{70434FB5-A0D8-4D58-A9EF-96C94333C10E}" sibTransId="{FDAF2E71-4A0A-4D6A-8240-A2B5E07A526C}"/>
    <dgm:cxn modelId="{D9C59DE4-6098-429D-9572-B87000438E22}" type="presParOf" srcId="{90238899-9D66-4B9A-A57E-6B8A7BC7F6B6}" destId="{0A74BB51-5538-4031-8ED7-630896096C3F}" srcOrd="0" destOrd="0" presId="urn:microsoft.com/office/officeart/2005/8/layout/chevron2"/>
    <dgm:cxn modelId="{D0AC6C51-38EF-4F73-91CC-C6EE5F7F6EDF}" type="presParOf" srcId="{0A74BB51-5538-4031-8ED7-630896096C3F}" destId="{12C53B2C-73A7-4D97-87F9-675D28D0AC67}" srcOrd="0" destOrd="0" presId="urn:microsoft.com/office/officeart/2005/8/layout/chevron2"/>
    <dgm:cxn modelId="{ED50610E-6762-4107-A7BC-D2FA9DB9CF6F}" type="presParOf" srcId="{0A74BB51-5538-4031-8ED7-630896096C3F}" destId="{CE5A4A48-D936-42C9-B8DF-E3620C817DC5}" srcOrd="1" destOrd="0" presId="urn:microsoft.com/office/officeart/2005/8/layout/chevron2"/>
    <dgm:cxn modelId="{4DA6C72A-676E-4E8E-A2C5-B90F7ED34534}" type="presParOf" srcId="{90238899-9D66-4B9A-A57E-6B8A7BC7F6B6}" destId="{9036E2E2-EE8F-4C9D-814B-32CB65ECA927}" srcOrd="1" destOrd="0" presId="urn:microsoft.com/office/officeart/2005/8/layout/chevron2"/>
    <dgm:cxn modelId="{EFB962B7-2944-4DBF-A673-B45A24EAEB3C}" type="presParOf" srcId="{90238899-9D66-4B9A-A57E-6B8A7BC7F6B6}" destId="{FF765AF4-4B97-423C-9A5D-0D024A6B777E}" srcOrd="2" destOrd="0" presId="urn:microsoft.com/office/officeart/2005/8/layout/chevron2"/>
    <dgm:cxn modelId="{02453109-5A7B-4DEA-BC43-EE102AF37415}" type="presParOf" srcId="{FF765AF4-4B97-423C-9A5D-0D024A6B777E}" destId="{2CBB44CF-5594-4AF9-A529-75BEEAA026ED}" srcOrd="0" destOrd="0" presId="urn:microsoft.com/office/officeart/2005/8/layout/chevron2"/>
    <dgm:cxn modelId="{A944B8CE-A3C4-44B0-A566-8E35C6370EBC}" type="presParOf" srcId="{FF765AF4-4B97-423C-9A5D-0D024A6B777E}" destId="{78DCB933-9483-4FF9-AAFE-7DF72DFD6EDA}" srcOrd="1" destOrd="0" presId="urn:microsoft.com/office/officeart/2005/8/layout/chevron2"/>
    <dgm:cxn modelId="{9D8188F9-0AEE-4210-A421-E2E49497FCF8}" type="presParOf" srcId="{90238899-9D66-4B9A-A57E-6B8A7BC7F6B6}" destId="{D8C6E234-3C23-437C-81EE-3C3C70B1D8A0}" srcOrd="3" destOrd="0" presId="urn:microsoft.com/office/officeart/2005/8/layout/chevron2"/>
    <dgm:cxn modelId="{2D1DF006-150A-4494-BBA5-D41DB2177F5B}" type="presParOf" srcId="{90238899-9D66-4B9A-A57E-6B8A7BC7F6B6}" destId="{E06EDA23-52E7-419C-89C0-81DD20478B21}" srcOrd="4" destOrd="0" presId="urn:microsoft.com/office/officeart/2005/8/layout/chevron2"/>
    <dgm:cxn modelId="{02E1FAE9-00DE-4D32-8BEE-D50A21859457}" type="presParOf" srcId="{E06EDA23-52E7-419C-89C0-81DD20478B21}" destId="{2CB54505-DBD0-44E1-A6BC-717D39E4E2E3}" srcOrd="0" destOrd="0" presId="urn:microsoft.com/office/officeart/2005/8/layout/chevron2"/>
    <dgm:cxn modelId="{2577F699-41E5-4C7A-BBFC-70F39923945C}" type="presParOf" srcId="{E06EDA23-52E7-419C-89C0-81DD20478B21}" destId="{53CAC6BC-750C-4108-BB63-52E39F0006E6}" srcOrd="1" destOrd="0" presId="urn:microsoft.com/office/officeart/2005/8/layout/chevron2"/>
    <dgm:cxn modelId="{5DA42AB9-246D-46CA-9931-9E923AE4AF4F}" type="presParOf" srcId="{90238899-9D66-4B9A-A57E-6B8A7BC7F6B6}" destId="{24AD83A0-6E6E-4091-B567-ADE414876723}" srcOrd="5" destOrd="0" presId="urn:microsoft.com/office/officeart/2005/8/layout/chevron2"/>
    <dgm:cxn modelId="{E44A2FB8-84CE-445B-8ECF-8AC9CC519A40}" type="presParOf" srcId="{90238899-9D66-4B9A-A57E-6B8A7BC7F6B6}" destId="{9C62D02F-D50E-49E1-8A09-7A06E09D0821}" srcOrd="6" destOrd="0" presId="urn:microsoft.com/office/officeart/2005/8/layout/chevron2"/>
    <dgm:cxn modelId="{E3D042FB-BA40-4689-BDCC-9D0265C9F962}" type="presParOf" srcId="{9C62D02F-D50E-49E1-8A09-7A06E09D0821}" destId="{493C6BF5-4E26-4B42-9CD1-79F022036517}" srcOrd="0" destOrd="0" presId="urn:microsoft.com/office/officeart/2005/8/layout/chevron2"/>
    <dgm:cxn modelId="{1264C8A8-584C-4E03-A4A3-80AD81DC4F70}" type="presParOf" srcId="{9C62D02F-D50E-49E1-8A09-7A06E09D0821}" destId="{CA2F0978-D878-4DBC-B4F9-D42E3477EE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53B2C-73A7-4D97-87F9-675D28D0AC67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編碼與初始化</a:t>
          </a:r>
        </a:p>
      </dsp:txBody>
      <dsp:txXfrm rot="-5400000">
        <a:off x="1" y="512108"/>
        <a:ext cx="1024202" cy="438943"/>
      </dsp:txXfrm>
    </dsp:sp>
    <dsp:sp modelId="{CE5A4A48-D936-42C9-B8DF-E3620C817DC5}">
      <dsp:nvSpPr>
        <dsp:cNvPr id="0" name=""/>
        <dsp:cNvSpPr/>
      </dsp:nvSpPr>
      <dsp:spPr>
        <a:xfrm rot="5400000">
          <a:off x="4100578" y="-3076368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b="0" i="0" kern="1200" dirty="0"/>
            <a:t>產生一堆隨機的可行路徑</a:t>
          </a:r>
          <a:endParaRPr lang="zh-TW" altLang="en-US" sz="2700" kern="1200" dirty="0"/>
        </a:p>
      </dsp:txBody>
      <dsp:txXfrm rot="-5400000">
        <a:off x="1024202" y="46434"/>
        <a:ext cx="7057371" cy="858192"/>
      </dsp:txXfrm>
    </dsp:sp>
    <dsp:sp modelId="{2CBB44CF-5594-4AF9-A529-75BEEAA026ED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交配</a:t>
          </a:r>
        </a:p>
      </dsp:txBody>
      <dsp:txXfrm rot="-5400000">
        <a:off x="1" y="1830610"/>
        <a:ext cx="1024202" cy="438943"/>
      </dsp:txXfrm>
    </dsp:sp>
    <dsp:sp modelId="{78DCB933-9483-4FF9-AAFE-7DF72DFD6EDA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b="0" i="0" kern="1200" dirty="0"/>
            <a:t>從中挑出較短的路徑進行繁衍</a:t>
          </a:r>
          <a:endParaRPr lang="zh-TW" altLang="en-US" sz="2700" kern="1200" dirty="0"/>
        </a:p>
      </dsp:txBody>
      <dsp:txXfrm rot="-5400000">
        <a:off x="1024202" y="1364936"/>
        <a:ext cx="7057371" cy="858192"/>
      </dsp:txXfrm>
    </dsp:sp>
    <dsp:sp modelId="{2CB54505-DBD0-44E1-A6BC-717D39E4E2E3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突變</a:t>
          </a:r>
        </a:p>
      </dsp:txBody>
      <dsp:txXfrm rot="-5400000">
        <a:off x="1" y="3149112"/>
        <a:ext cx="1024202" cy="438943"/>
      </dsp:txXfrm>
    </dsp:sp>
    <dsp:sp modelId="{53CAC6BC-750C-4108-BB63-52E39F0006E6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b="0" i="0" kern="1200" dirty="0"/>
            <a:t>一定比率進行突變</a:t>
          </a:r>
          <a:endParaRPr lang="zh-TW" altLang="en-US" sz="2700" kern="1200" dirty="0"/>
        </a:p>
      </dsp:txBody>
      <dsp:txXfrm rot="-5400000">
        <a:off x="1024202" y="2683437"/>
        <a:ext cx="7057371" cy="858192"/>
      </dsp:txXfrm>
    </dsp:sp>
    <dsp:sp modelId="{493C6BF5-4E26-4B42-9CD1-79F022036517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 dirty="0"/>
        </a:p>
      </dsp:txBody>
      <dsp:txXfrm rot="-5400000">
        <a:off x="1" y="4467614"/>
        <a:ext cx="1024202" cy="438943"/>
      </dsp:txXfrm>
    </dsp:sp>
    <dsp:sp modelId="{CA2F0978-D878-4DBC-B4F9-D42E3477EEC8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b="0" i="0" kern="1200" dirty="0"/>
            <a:t>新的路徑們誕生（子代路徑們 </a:t>
          </a:r>
          <a:r>
            <a:rPr lang="en-US" altLang="zh-TW" sz="2700" b="0" i="0" kern="1200" dirty="0"/>
            <a:t>+ </a:t>
          </a:r>
          <a:r>
            <a:rPr lang="zh-TW" altLang="en-US" sz="2700" b="0" i="0" kern="1200" dirty="0"/>
            <a:t>突變路徑們）</a:t>
          </a:r>
          <a:endParaRPr lang="zh-TW" altLang="en-US" sz="2700" kern="1200" dirty="0"/>
        </a:p>
      </dsp:txBody>
      <dsp:txXfrm rot="-5400000">
        <a:off x="1024202" y="4001938"/>
        <a:ext cx="7057371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F6722-9CAE-48FD-8531-C893F9E0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範例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3E24CD-003E-4D88-AB1C-4BFC6B9B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旅行推銷員問題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en-US" altLang="zh-TW" dirty="0"/>
              <a:t>TSP)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88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E54B-0DDD-4AF8-B169-9B734F2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5553-D535-49B9-B18B-79FBF3A1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情境說明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：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旅行業務員要必需到各個城市去擴展業務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問題： 給定數個城市和各個城市在地圖上的座標，求解從某一城市出發，經過所有其餘城市剛好一次後回到原城市所花費的最短距離及路徑。</a:t>
            </a:r>
          </a:p>
          <a:p>
            <a:endParaRPr lang="zh-TW" altLang="en-US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98E986E8-62F4-43B4-A1EA-27719CE08FE4}"/>
              </a:ext>
            </a:extLst>
          </p:cNvPr>
          <p:cNvSpPr/>
          <p:nvPr/>
        </p:nvSpPr>
        <p:spPr>
          <a:xfrm>
            <a:off x="4057474" y="3243826"/>
            <a:ext cx="578840" cy="59352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3D2E7885-A3C3-424C-8ADB-2B9ABF7CD833}"/>
              </a:ext>
            </a:extLst>
          </p:cNvPr>
          <p:cNvSpPr/>
          <p:nvPr/>
        </p:nvSpPr>
        <p:spPr>
          <a:xfrm>
            <a:off x="6096000" y="2913625"/>
            <a:ext cx="578840" cy="5935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EA960A5E-22A9-433C-BB08-E13314ABA6A2}"/>
              </a:ext>
            </a:extLst>
          </p:cNvPr>
          <p:cNvSpPr/>
          <p:nvPr/>
        </p:nvSpPr>
        <p:spPr>
          <a:xfrm>
            <a:off x="4514674" y="5709057"/>
            <a:ext cx="578840" cy="59352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C1086A3E-5AA5-4F0A-9EFB-F0B5C6076D0C}"/>
              </a:ext>
            </a:extLst>
          </p:cNvPr>
          <p:cNvSpPr/>
          <p:nvPr/>
        </p:nvSpPr>
        <p:spPr>
          <a:xfrm>
            <a:off x="6641284" y="4304444"/>
            <a:ext cx="578840" cy="593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3A5AAF57-E3CC-42D2-BFEE-4D080E8A90C7}"/>
              </a:ext>
            </a:extLst>
          </p:cNvPr>
          <p:cNvSpPr/>
          <p:nvPr/>
        </p:nvSpPr>
        <p:spPr>
          <a:xfrm>
            <a:off x="5137168" y="4207235"/>
            <a:ext cx="578840" cy="59352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2" name="圖形 11" descr="男童 以實心填滿">
            <a:extLst>
              <a:ext uri="{FF2B5EF4-FFF2-40B4-BE49-F238E27FC236}">
                <a16:creationId xmlns:a16="http://schemas.microsoft.com/office/drawing/2014/main" id="{0C419ABA-AA7F-4551-BEA2-6B9D76E2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9694" y="2329426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25FBCA-28BA-4225-A14C-BBFEA562379A}"/>
              </a:ext>
            </a:extLst>
          </p:cNvPr>
          <p:cNvSpPr txBox="1"/>
          <p:nvPr/>
        </p:nvSpPr>
        <p:spPr>
          <a:xfrm>
            <a:off x="4671267" y="2432683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015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E54B-0DDD-4AF8-B169-9B734F2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套用基因演算法的名詞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5553-D535-49B9-B18B-79FBF3A1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759"/>
            <a:ext cx="8596668" cy="388077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個體：可行的路徑 ，例如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: A-B-C-D-E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染色體：可行的路徑上的經過的城市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族群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數量：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一堆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可行路徑裡可行路徑的數量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染色體長度：可行路徑所經過的城市的數量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菁英個體：群體（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一堆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可行路徑）中較短的那些路徑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交配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(crossover)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：兩個個體（可行路徑）產生染色體（城市）和他們有共同點的子代（可行路徑）的過程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突變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(mutation)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：突變也是演化當中很重要的一環，透過隨機替換染色體（城市）我們有可能得到更好的子代（可行路徑）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進化次數：子代的代數</a:t>
            </a:r>
          </a:p>
          <a:p>
            <a:endParaRPr lang="zh-TW" altLang="en-US" b="0" i="0" dirty="0">
              <a:solidFill>
                <a:srgbClr val="303233"/>
              </a:solidFill>
              <a:effectLst/>
              <a:latin typeface="Lato"/>
            </a:endParaRPr>
          </a:p>
          <a:p>
            <a:endParaRPr lang="zh-TW" altLang="en-US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98E986E8-62F4-43B4-A1EA-27719CE08FE4}"/>
              </a:ext>
            </a:extLst>
          </p:cNvPr>
          <p:cNvSpPr/>
          <p:nvPr/>
        </p:nvSpPr>
        <p:spPr>
          <a:xfrm>
            <a:off x="8017077" y="2781506"/>
            <a:ext cx="578840" cy="59352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3D2E7885-A3C3-424C-8ADB-2B9ABF7CD833}"/>
              </a:ext>
            </a:extLst>
          </p:cNvPr>
          <p:cNvSpPr/>
          <p:nvPr/>
        </p:nvSpPr>
        <p:spPr>
          <a:xfrm>
            <a:off x="10055603" y="2451305"/>
            <a:ext cx="578840" cy="5935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EA960A5E-22A9-433C-BB08-E13314ABA6A2}"/>
              </a:ext>
            </a:extLst>
          </p:cNvPr>
          <p:cNvSpPr/>
          <p:nvPr/>
        </p:nvSpPr>
        <p:spPr>
          <a:xfrm>
            <a:off x="8474277" y="5246737"/>
            <a:ext cx="578840" cy="59352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C1086A3E-5AA5-4F0A-9EFB-F0B5C6076D0C}"/>
              </a:ext>
            </a:extLst>
          </p:cNvPr>
          <p:cNvSpPr/>
          <p:nvPr/>
        </p:nvSpPr>
        <p:spPr>
          <a:xfrm>
            <a:off x="10600887" y="3842124"/>
            <a:ext cx="578840" cy="5935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3A5AAF57-E3CC-42D2-BFEE-4D080E8A90C7}"/>
              </a:ext>
            </a:extLst>
          </p:cNvPr>
          <p:cNvSpPr/>
          <p:nvPr/>
        </p:nvSpPr>
        <p:spPr>
          <a:xfrm>
            <a:off x="9096771" y="3744915"/>
            <a:ext cx="578840" cy="59352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2" name="圖形 11" descr="男童 以實心填滿">
            <a:extLst>
              <a:ext uri="{FF2B5EF4-FFF2-40B4-BE49-F238E27FC236}">
                <a16:creationId xmlns:a16="http://schemas.microsoft.com/office/drawing/2014/main" id="{0C419ABA-AA7F-4551-BEA2-6B9D76E2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895" y="1763849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25FBCA-28BA-4225-A14C-BBFEA562379A}"/>
              </a:ext>
            </a:extLst>
          </p:cNvPr>
          <p:cNvSpPr txBox="1"/>
          <p:nvPr/>
        </p:nvSpPr>
        <p:spPr>
          <a:xfrm>
            <a:off x="8630870" y="1970363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594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E54B-0DDD-4AF8-B169-9B734F2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Step.</a:t>
            </a:r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4B688D8A-E620-43FA-B1D7-75F9560B0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280961"/>
              </p:ext>
            </p:extLst>
          </p:nvPr>
        </p:nvGraphicFramePr>
        <p:xfrm>
          <a:off x="2149446" y="15837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048738B2-D6D0-40E1-B6B2-2C2FA791E14A}"/>
              </a:ext>
            </a:extLst>
          </p:cNvPr>
          <p:cNvSpPr/>
          <p:nvPr/>
        </p:nvSpPr>
        <p:spPr>
          <a:xfrm rot="10800000">
            <a:off x="1023457" y="3280094"/>
            <a:ext cx="1048624" cy="29683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792689-2DA2-47A7-912F-4D704ABA3E9C}"/>
              </a:ext>
            </a:extLst>
          </p:cNvPr>
          <p:cNvSpPr txBox="1"/>
          <p:nvPr/>
        </p:nvSpPr>
        <p:spPr>
          <a:xfrm>
            <a:off x="392095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u="sng" dirty="0">
                <a:solidFill>
                  <a:srgbClr val="303233"/>
                </a:solidFill>
                <a:effectLst/>
                <a:latin typeface="Lato"/>
              </a:rPr>
              <a:t>進化次數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4552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E54B-0DDD-4AF8-B169-9B734F2F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繁衍</a:t>
            </a:r>
            <a:r>
              <a:rPr lang="en-US" altLang="zh-TW" dirty="0"/>
              <a:t>(Crossover)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9252BC-3DD7-40E3-933B-DBE3F0F96A21}"/>
              </a:ext>
            </a:extLst>
          </p:cNvPr>
          <p:cNvSpPr/>
          <p:nvPr/>
        </p:nvSpPr>
        <p:spPr>
          <a:xfrm>
            <a:off x="677333" y="1661020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NO.1: </a:t>
            </a:r>
            <a:r>
              <a:rPr lang="pt-BR" altLang="zh-TW" b="0" i="0" dirty="0">
                <a:solidFill>
                  <a:srgbClr val="303233"/>
                </a:solidFill>
                <a:effectLst/>
                <a:latin typeface="Lato"/>
              </a:rPr>
              <a:t>A -&gt; B -&gt; D -&gt; C -&gt; E -&gt; G -&gt; F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C37031-F452-4CF6-BD37-DA842BDF8A6C}"/>
              </a:ext>
            </a:extLst>
          </p:cNvPr>
          <p:cNvSpPr/>
          <p:nvPr/>
        </p:nvSpPr>
        <p:spPr>
          <a:xfrm>
            <a:off x="5443678" y="1661020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NO.2: </a:t>
            </a:r>
            <a:r>
              <a:rPr lang="pt-BR" altLang="zh-TW" b="0" i="0" dirty="0">
                <a:solidFill>
                  <a:srgbClr val="303233"/>
                </a:solidFill>
                <a:effectLst/>
                <a:latin typeface="Lato"/>
              </a:rPr>
              <a:t>C -&gt; B -&gt; A -&gt; D -&gt; E -&gt; F -&gt; G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E83C88-0FA9-4BD7-9D7A-E2A7D41DB977}"/>
              </a:ext>
            </a:extLst>
          </p:cNvPr>
          <p:cNvSpPr/>
          <p:nvPr/>
        </p:nvSpPr>
        <p:spPr>
          <a:xfrm>
            <a:off x="2155971" y="2617365"/>
            <a:ext cx="1249959" cy="4278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BDC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4F7C78-F905-4A7A-A5B3-45B2611F8367}"/>
              </a:ext>
            </a:extLst>
          </p:cNvPr>
          <p:cNvSpPr/>
          <p:nvPr/>
        </p:nvSpPr>
        <p:spPr>
          <a:xfrm>
            <a:off x="2155971" y="1661020"/>
            <a:ext cx="1249959" cy="58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06886403-959E-46BF-B1BE-C9C1B59A093B}"/>
              </a:ext>
            </a:extLst>
          </p:cNvPr>
          <p:cNvSpPr/>
          <p:nvPr/>
        </p:nvSpPr>
        <p:spPr>
          <a:xfrm>
            <a:off x="2525086" y="2348917"/>
            <a:ext cx="494951" cy="209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3FD41D-03A3-4A93-8742-F32612E38C95}"/>
              </a:ext>
            </a:extLst>
          </p:cNvPr>
          <p:cNvSpPr/>
          <p:nvPr/>
        </p:nvSpPr>
        <p:spPr>
          <a:xfrm>
            <a:off x="5443678" y="2554449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NO.2: </a:t>
            </a:r>
            <a:r>
              <a:rPr lang="pt-BR" altLang="zh-TW" b="0" i="0" dirty="0">
                <a:solidFill>
                  <a:srgbClr val="303233"/>
                </a:solidFill>
                <a:effectLst/>
                <a:latin typeface="Lato"/>
              </a:rPr>
              <a:t>A -&gt; E -&gt; F -&gt; G</a:t>
            </a:r>
            <a:endParaRPr lang="zh-TW" altLang="en-US" dirty="0"/>
          </a:p>
        </p:txBody>
      </p:sp>
      <p:sp>
        <p:nvSpPr>
          <p:cNvPr id="19" name="箭號: 左-右雙向 18">
            <a:extLst>
              <a:ext uri="{FF2B5EF4-FFF2-40B4-BE49-F238E27FC236}">
                <a16:creationId xmlns:a16="http://schemas.microsoft.com/office/drawing/2014/main" id="{E3FDC3A6-55D6-4C61-9728-BBAE31E6A65A}"/>
              </a:ext>
            </a:extLst>
          </p:cNvPr>
          <p:cNvSpPr/>
          <p:nvPr/>
        </p:nvSpPr>
        <p:spPr>
          <a:xfrm>
            <a:off x="3875714" y="2684012"/>
            <a:ext cx="1451295" cy="4278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914D4B-7203-47AE-AA37-7E05EFABB925}"/>
              </a:ext>
            </a:extLst>
          </p:cNvPr>
          <p:cNvSpPr/>
          <p:nvPr/>
        </p:nvSpPr>
        <p:spPr>
          <a:xfrm>
            <a:off x="2525086" y="3865463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新路徑</a:t>
            </a:r>
            <a:r>
              <a:rPr lang="en-US" altLang="zh-TW" dirty="0"/>
              <a:t>: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 -&gt; E -&gt; B -&gt; D -&gt; C -&gt; F -&gt; G</a:t>
            </a:r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B95626E9-7140-4963-A541-D63E40F76E6C}"/>
              </a:ext>
            </a:extLst>
          </p:cNvPr>
          <p:cNvSpPr/>
          <p:nvPr/>
        </p:nvSpPr>
        <p:spPr>
          <a:xfrm>
            <a:off x="4353885" y="2990209"/>
            <a:ext cx="494951" cy="8752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76BB5-1E39-4C92-91C1-FAEBDF631267}"/>
              </a:ext>
            </a:extLst>
          </p:cNvPr>
          <p:cNvSpPr/>
          <p:nvPr/>
        </p:nvSpPr>
        <p:spPr>
          <a:xfrm>
            <a:off x="4462943" y="3865463"/>
            <a:ext cx="1350628" cy="58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49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E54B-0DDD-4AF8-B169-9B734F2F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0" y="466987"/>
            <a:ext cx="8596668" cy="1320800"/>
          </a:xfrm>
        </p:spPr>
        <p:txBody>
          <a:bodyPr/>
          <a:lstStyle/>
          <a:p>
            <a:r>
              <a:rPr lang="zh-TW" altLang="en-US" dirty="0"/>
              <a:t>突變</a:t>
            </a:r>
            <a:r>
              <a:rPr lang="en-US" altLang="zh-TW" dirty="0"/>
              <a:t>(Mutation)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9252BC-3DD7-40E3-933B-DBE3F0F96A21}"/>
              </a:ext>
            </a:extLst>
          </p:cNvPr>
          <p:cNvSpPr/>
          <p:nvPr/>
        </p:nvSpPr>
        <p:spPr>
          <a:xfrm>
            <a:off x="2690691" y="2349850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NO.1: </a:t>
            </a:r>
            <a:r>
              <a:rPr lang="pt-BR" altLang="zh-TW" b="0" i="0" dirty="0">
                <a:solidFill>
                  <a:srgbClr val="303233"/>
                </a:solidFill>
                <a:effectLst/>
                <a:latin typeface="Lato"/>
              </a:rPr>
              <a:t>A -&gt; B -&gt; D -&gt; C -&gt; E -&gt; G -&gt; F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914D4B-7203-47AE-AA37-7E05EFABB925}"/>
              </a:ext>
            </a:extLst>
          </p:cNvPr>
          <p:cNvSpPr/>
          <p:nvPr/>
        </p:nvSpPr>
        <p:spPr>
          <a:xfrm>
            <a:off x="2690691" y="3865463"/>
            <a:ext cx="4465117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新路徑</a:t>
            </a:r>
            <a:r>
              <a:rPr lang="en-US" altLang="zh-TW" dirty="0"/>
              <a:t>: </a:t>
            </a:r>
            <a:r>
              <a:rPr lang="pt-BR" altLang="zh-TW" b="0" i="0" dirty="0">
                <a:solidFill>
                  <a:srgbClr val="303233"/>
                </a:solidFill>
                <a:effectLst/>
                <a:latin typeface="Lato"/>
              </a:rPr>
              <a:t>A -&gt; C -&gt; D -&gt; B -&gt; E -&gt; G -&gt; F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0C4E2F23-E4D4-430C-893E-24822F2CAB04}"/>
              </a:ext>
            </a:extLst>
          </p:cNvPr>
          <p:cNvCxnSpPr>
            <a:cxnSpLocks/>
          </p:cNvCxnSpPr>
          <p:nvPr/>
        </p:nvCxnSpPr>
        <p:spPr>
          <a:xfrm>
            <a:off x="4202884" y="2937080"/>
            <a:ext cx="1212209" cy="92838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5CD91286-B346-44EE-9C6C-9CC7CCDBC2E8}"/>
              </a:ext>
            </a:extLst>
          </p:cNvPr>
          <p:cNvCxnSpPr>
            <a:cxnSpLocks/>
          </p:cNvCxnSpPr>
          <p:nvPr/>
        </p:nvCxnSpPr>
        <p:spPr>
          <a:xfrm rot="5400000">
            <a:off x="4327555" y="2938246"/>
            <a:ext cx="983844" cy="98151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776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349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Lato</vt:lpstr>
      <vt:lpstr>Arial</vt:lpstr>
      <vt:lpstr>Trebuchet MS</vt:lpstr>
      <vt:lpstr>Wingdings 3</vt:lpstr>
      <vt:lpstr>多面向</vt:lpstr>
      <vt:lpstr>GA 範例</vt:lpstr>
      <vt:lpstr>範例說明</vt:lpstr>
      <vt:lpstr>套用基因演算法的名詞</vt:lpstr>
      <vt:lpstr>Step.</vt:lpstr>
      <vt:lpstr>繁衍(Crossover)</vt:lpstr>
      <vt:lpstr>突變(Mutation)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範例</dc:title>
  <dc:creator>Tom</dc:creator>
  <cp:lastModifiedBy>Tom</cp:lastModifiedBy>
  <cp:revision>9</cp:revision>
  <dcterms:created xsi:type="dcterms:W3CDTF">2021-02-18T15:33:12Z</dcterms:created>
  <dcterms:modified xsi:type="dcterms:W3CDTF">2021-02-18T17:25:54Z</dcterms:modified>
</cp:coreProperties>
</file>