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sldIdLst>
    <p:sldId id="256" r:id="rId5"/>
    <p:sldId id="258" r:id="rId6"/>
    <p:sldId id="259" r:id="rId7"/>
    <p:sldId id="260" r:id="rId8"/>
    <p:sldId id="263" r:id="rId9"/>
    <p:sldId id="265" r:id="rId10"/>
    <p:sldId id="264" r:id="rId11"/>
    <p:sldId id="266" r:id="rId12"/>
    <p:sldId id="262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8" autoAdjust="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12A8F-827E-4B5A-898F-9E8FF7DC27BD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32B876E4-8167-474A-90FC-296C74E01159}">
      <dgm:prSet phldrT="[文字]"/>
      <dgm:spPr/>
      <dgm:t>
        <a:bodyPr/>
        <a:lstStyle/>
        <a:p>
          <a:r>
            <a:rPr lang="zh-TW" altLang="en-US" dirty="0" smtClean="0"/>
            <a:t>Ａ</a:t>
          </a:r>
          <a:r>
            <a:rPr lang="en-US" altLang="en-US" dirty="0" smtClean="0"/>
            <a:t>.</a:t>
          </a:r>
          <a:r>
            <a:rPr lang="zh-TW" altLang="en-US" dirty="0" smtClean="0"/>
            <a:t>預測機台群組</a:t>
          </a:r>
          <a:r>
            <a:rPr lang="en-US" altLang="en-US" dirty="0" smtClean="0"/>
            <a:t>(MG) </a:t>
          </a:r>
          <a:r>
            <a:rPr lang="en-US" altLang="en-US" dirty="0" err="1" smtClean="0"/>
            <a:t>CycleTime</a:t>
          </a:r>
          <a:r>
            <a:rPr lang="en-US" altLang="en-US" dirty="0" smtClean="0"/>
            <a:t>(</a:t>
          </a:r>
          <a:r>
            <a:rPr lang="en-US" altLang="en-US" dirty="0" err="1" smtClean="0"/>
            <a:t>ct</a:t>
          </a:r>
          <a:r>
            <a:rPr lang="en-US" altLang="en-US" dirty="0" smtClean="0"/>
            <a:t>)</a:t>
          </a:r>
          <a:endParaRPr lang="zh-TW" altLang="en-US" dirty="0"/>
        </a:p>
      </dgm:t>
    </dgm:pt>
    <dgm:pt modelId="{39149BC1-8487-4041-A85C-ABEFCF46E5F5}" type="par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D5A95304-D835-4E34-AE05-39B3F8D590D4}" type="sib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F756A9D0-5182-4A9B-82D6-729CFDF36413}">
      <dgm:prSet phldrT="[文字]"/>
      <dgm:spPr/>
      <dgm:t>
        <a:bodyPr/>
        <a:lstStyle/>
        <a:p>
          <a:r>
            <a:rPr lang="en-US" altLang="en-US" dirty="0" smtClean="0"/>
            <a:t>1. </a:t>
          </a:r>
          <a:r>
            <a:rPr lang="zh-TW" altLang="en-US" dirty="0" smtClean="0"/>
            <a:t>機台群組</a:t>
          </a:r>
          <a:r>
            <a:rPr lang="en-US" altLang="en-US" dirty="0" smtClean="0"/>
            <a:t>(</a:t>
          </a:r>
          <a:r>
            <a:rPr lang="zh-TW" altLang="en-US" dirty="0" smtClean="0"/>
            <a:t>ＭＧ</a:t>
          </a:r>
          <a:r>
            <a:rPr lang="en-US" altLang="zh-TW" dirty="0" smtClean="0"/>
            <a:t>)</a:t>
          </a:r>
          <a:r>
            <a:rPr lang="zh-TW" altLang="en-US" dirty="0" smtClean="0"/>
            <a:t>特徵值計算</a:t>
          </a:r>
          <a:endParaRPr lang="zh-TW" altLang="en-US" dirty="0"/>
        </a:p>
      </dgm:t>
    </dgm:pt>
    <dgm:pt modelId="{DB3C7E73-617C-45B0-9BBA-407184B92393}" type="par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3C718F3B-7D0E-400D-A42C-B665D31EBDDC}" type="sib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0D804412-E724-4A1C-BC44-0C44296A8129}">
      <dgm:prSet phldrT="[文字]"/>
      <dgm:spPr/>
      <dgm:t>
        <a:bodyPr/>
        <a:lstStyle/>
        <a:p>
          <a:r>
            <a:rPr lang="zh-TW" altLang="en-US" dirty="0" smtClean="0"/>
            <a:t>Ｂ</a:t>
          </a:r>
          <a:r>
            <a:rPr lang="en-US" altLang="en-US" dirty="0" smtClean="0"/>
            <a:t>.</a:t>
          </a:r>
          <a:r>
            <a:rPr lang="zh-TW" altLang="en-US" dirty="0" smtClean="0"/>
            <a:t>產出各產品各站點</a:t>
          </a:r>
          <a:r>
            <a:rPr lang="en-US" altLang="en-US" dirty="0" smtClean="0"/>
            <a:t>Cycle time </a:t>
          </a:r>
          <a:r>
            <a:rPr lang="zh-TW" altLang="en-US" dirty="0" smtClean="0"/>
            <a:t>與 </a:t>
          </a:r>
          <a:r>
            <a:rPr lang="en-US" altLang="en-US" dirty="0" smtClean="0"/>
            <a:t>Move</a:t>
          </a:r>
          <a:endParaRPr lang="zh-TW" altLang="en-US" dirty="0"/>
        </a:p>
      </dgm:t>
    </dgm:pt>
    <dgm:pt modelId="{A7ECF4B9-6881-464A-AD8F-14C8C2FBA63A}" type="parTrans" cxnId="{9A9B7B4B-262C-47A5-A6BF-816B5DB00B83}">
      <dgm:prSet/>
      <dgm:spPr/>
      <dgm:t>
        <a:bodyPr/>
        <a:lstStyle/>
        <a:p>
          <a:endParaRPr lang="zh-TW" altLang="en-US"/>
        </a:p>
      </dgm:t>
    </dgm:pt>
    <dgm:pt modelId="{FD679685-832A-4242-8EB2-D4692FC25A67}" type="sibTrans" cxnId="{9A9B7B4B-262C-47A5-A6BF-816B5DB00B83}">
      <dgm:prSet/>
      <dgm:spPr/>
      <dgm:t>
        <a:bodyPr/>
        <a:lstStyle/>
        <a:p>
          <a:endParaRPr lang="zh-TW" altLang="en-US"/>
        </a:p>
      </dgm:t>
    </dgm:pt>
    <dgm:pt modelId="{72470FDD-C04E-45BC-8739-6B78F28D9372}">
      <dgm:prSet phldrT="[文字]"/>
      <dgm:spPr/>
      <dgm:t>
        <a:bodyPr/>
        <a:lstStyle/>
        <a:p>
          <a:r>
            <a:rPr lang="zh-TW" altLang="en-US" b="0" i="0" u="none" dirty="0" smtClean="0"/>
            <a:t>Ｃ</a:t>
          </a:r>
          <a:r>
            <a:rPr lang="en-US" altLang="zh-TW" b="0" i="0" u="none" dirty="0" smtClean="0"/>
            <a:t>.</a:t>
          </a:r>
          <a:r>
            <a:rPr lang="zh-TW" altLang="en-US" b="0" i="0" u="none" dirty="0" smtClean="0"/>
            <a:t>計算各產品各站點未來</a:t>
          </a:r>
          <a:r>
            <a:rPr lang="en-US" altLang="zh-TW" b="0" i="0" u="none" dirty="0" smtClean="0"/>
            <a:t>WIP</a:t>
          </a:r>
          <a:r>
            <a:rPr lang="zh-TW" altLang="en-US" b="0" i="0" u="none" dirty="0" smtClean="0"/>
            <a:t>的分佈</a:t>
          </a:r>
          <a:endParaRPr lang="zh-TW" altLang="en-US" dirty="0"/>
        </a:p>
      </dgm:t>
    </dgm:pt>
    <dgm:pt modelId="{398CD10C-1117-4083-B10F-D8EEE59C5D08}" type="parTrans" cxnId="{B5DB4C43-AAC1-4F11-B51D-7DACEA6C99E5}">
      <dgm:prSet/>
      <dgm:spPr/>
      <dgm:t>
        <a:bodyPr/>
        <a:lstStyle/>
        <a:p>
          <a:endParaRPr lang="zh-TW" altLang="en-US"/>
        </a:p>
      </dgm:t>
    </dgm:pt>
    <dgm:pt modelId="{0E7905F4-CE92-4D82-9B3F-F940125E0E50}" type="sibTrans" cxnId="{B5DB4C43-AAC1-4F11-B51D-7DACEA6C99E5}">
      <dgm:prSet/>
      <dgm:spPr/>
      <dgm:t>
        <a:bodyPr/>
        <a:lstStyle/>
        <a:p>
          <a:endParaRPr lang="zh-TW" altLang="en-US"/>
        </a:p>
      </dgm:t>
    </dgm:pt>
    <dgm:pt modelId="{A6314E3D-4CE4-400C-A254-90BA79F8C62F}">
      <dgm:prSet phldrT="[文字]"/>
      <dgm:spPr/>
      <dgm:t>
        <a:bodyPr/>
        <a:lstStyle/>
        <a:p>
          <a:r>
            <a:rPr lang="en-US" b="0" i="0" u="none" dirty="0" smtClean="0"/>
            <a:t>Ｄ.</a:t>
          </a:r>
          <a:r>
            <a:rPr lang="zh-TW" altLang="en-US" b="0" i="0" u="none" dirty="0" smtClean="0"/>
            <a:t>產出</a:t>
          </a:r>
          <a:r>
            <a:rPr lang="en-US" altLang="zh-TW" b="0" i="0" u="none" dirty="0" smtClean="0"/>
            <a:t>2~</a:t>
          </a:r>
          <a:r>
            <a:rPr lang="en-US" b="0" i="0" u="none" dirty="0" smtClean="0"/>
            <a:t>n</a:t>
          </a:r>
          <a:r>
            <a:rPr lang="zh-TW" altLang="en-US" b="0" i="0" u="none" dirty="0" smtClean="0"/>
            <a:t>天</a:t>
          </a:r>
          <a:r>
            <a:rPr lang="en-US" b="0" i="0" u="none" dirty="0" smtClean="0"/>
            <a:t>Cycle Time</a:t>
          </a:r>
          <a:endParaRPr lang="zh-TW" altLang="en-US" dirty="0"/>
        </a:p>
      </dgm:t>
    </dgm:pt>
    <dgm:pt modelId="{9DF21BBD-3FA0-4D8A-AE32-247D123A55AC}" type="parTrans" cxnId="{51CDAF5E-CEAF-4A67-B2D7-A6027108D7C1}">
      <dgm:prSet/>
      <dgm:spPr/>
      <dgm:t>
        <a:bodyPr/>
        <a:lstStyle/>
        <a:p>
          <a:endParaRPr lang="zh-TW" altLang="en-US"/>
        </a:p>
      </dgm:t>
    </dgm:pt>
    <dgm:pt modelId="{2192B5E3-1D47-454F-A878-5704E4AA59A8}" type="sibTrans" cxnId="{51CDAF5E-CEAF-4A67-B2D7-A6027108D7C1}">
      <dgm:prSet/>
      <dgm:spPr/>
      <dgm:t>
        <a:bodyPr/>
        <a:lstStyle/>
        <a:p>
          <a:endParaRPr lang="zh-TW" altLang="en-US"/>
        </a:p>
      </dgm:t>
    </dgm:pt>
    <dgm:pt modelId="{C201CCCB-8499-432A-9F42-23BA7652AEC3}">
      <dgm:prSet/>
      <dgm:spPr/>
      <dgm:t>
        <a:bodyPr/>
        <a:lstStyle/>
        <a:p>
          <a:r>
            <a:rPr lang="en-US" b="0" i="0" u="none" dirty="0" smtClean="0"/>
            <a:t>E.</a:t>
          </a:r>
          <a:r>
            <a:rPr lang="zh-TW" altLang="en-US" b="0" i="0" u="none" dirty="0" smtClean="0"/>
            <a:t>計算各機台</a:t>
          </a:r>
          <a:r>
            <a:rPr lang="en-US" b="0" i="0" u="none" dirty="0" smtClean="0"/>
            <a:t>Loading</a:t>
          </a:r>
          <a:endParaRPr lang="zh-TW" altLang="en-US" dirty="0"/>
        </a:p>
      </dgm:t>
    </dgm:pt>
    <dgm:pt modelId="{17093E3A-5BA7-4838-888A-DCF2965863BF}" type="parTrans" cxnId="{FC922C16-2D8F-441F-90D6-8D19B808EFD2}">
      <dgm:prSet/>
      <dgm:spPr/>
      <dgm:t>
        <a:bodyPr/>
        <a:lstStyle/>
        <a:p>
          <a:endParaRPr lang="zh-TW" altLang="en-US"/>
        </a:p>
      </dgm:t>
    </dgm:pt>
    <dgm:pt modelId="{36259106-C04E-443B-A289-2F6CFE6F40F0}" type="sibTrans" cxnId="{FC922C16-2D8F-441F-90D6-8D19B808EFD2}">
      <dgm:prSet/>
      <dgm:spPr/>
      <dgm:t>
        <a:bodyPr/>
        <a:lstStyle/>
        <a:p>
          <a:endParaRPr lang="zh-TW" altLang="en-US"/>
        </a:p>
      </dgm:t>
    </dgm:pt>
    <dgm:pt modelId="{8029E79C-3F77-4C86-885F-5DDF2BCD03F9}">
      <dgm:prSet/>
      <dgm:spPr/>
      <dgm:t>
        <a:bodyPr/>
        <a:lstStyle/>
        <a:p>
          <a:r>
            <a:rPr lang="en-US" b="0" i="0" u="none" dirty="0" smtClean="0"/>
            <a:t>F.</a:t>
          </a:r>
          <a:r>
            <a:rPr lang="zh-TW" altLang="en-US" b="0" i="0" u="none" dirty="0" smtClean="0"/>
            <a:t>再算一次</a:t>
          </a:r>
          <a:endParaRPr lang="zh-TW" altLang="en-US" dirty="0"/>
        </a:p>
      </dgm:t>
    </dgm:pt>
    <dgm:pt modelId="{C6DD16E0-D477-435A-B51F-3BAE14BEFFE9}" type="parTrans" cxnId="{4594FC4B-444F-43F0-9CC1-E0AFF3179D6D}">
      <dgm:prSet/>
      <dgm:spPr/>
      <dgm:t>
        <a:bodyPr/>
        <a:lstStyle/>
        <a:p>
          <a:endParaRPr lang="zh-TW" altLang="en-US"/>
        </a:p>
      </dgm:t>
    </dgm:pt>
    <dgm:pt modelId="{C332EA7B-ADD4-4050-9069-4BA2CEFD0E72}" type="sibTrans" cxnId="{4594FC4B-444F-43F0-9CC1-E0AFF3179D6D}">
      <dgm:prSet/>
      <dgm:spPr/>
      <dgm:t>
        <a:bodyPr/>
        <a:lstStyle/>
        <a:p>
          <a:endParaRPr lang="zh-TW" altLang="en-US"/>
        </a:p>
      </dgm:t>
    </dgm:pt>
    <dgm:pt modelId="{F7ADCC85-0A65-4B17-B811-FE05DBCB575E}">
      <dgm:prSet phldrT="[文字]"/>
      <dgm:spPr/>
      <dgm:t>
        <a:bodyPr/>
        <a:lstStyle/>
        <a:p>
          <a:r>
            <a:rPr lang="en-US" altLang="zh-TW" b="0" i="0" u="none" dirty="0" smtClean="0"/>
            <a:t>2. </a:t>
          </a:r>
          <a:r>
            <a:rPr lang="zh-TW" altLang="en-US" b="0" i="0" u="none" dirty="0" smtClean="0"/>
            <a:t>預測模型建立</a:t>
          </a:r>
          <a:r>
            <a:rPr lang="en-US" altLang="zh-TW" b="0" i="0" u="none" dirty="0" smtClean="0"/>
            <a:t>(DNN/Linear regression)</a:t>
          </a:r>
          <a:endParaRPr lang="zh-TW" altLang="en-US" dirty="0"/>
        </a:p>
      </dgm:t>
    </dgm:pt>
    <dgm:pt modelId="{BE4683E9-B972-43B2-B10D-26B7304C4DDC}" type="parTrans" cxnId="{76E2DDC8-6C0A-4389-ABE6-E1F3C0B76BCB}">
      <dgm:prSet/>
      <dgm:spPr/>
      <dgm:t>
        <a:bodyPr/>
        <a:lstStyle/>
        <a:p>
          <a:endParaRPr lang="zh-TW" altLang="en-US"/>
        </a:p>
      </dgm:t>
    </dgm:pt>
    <dgm:pt modelId="{06D358FF-53D7-415F-A312-EEE082F1AE96}" type="sibTrans" cxnId="{76E2DDC8-6C0A-4389-ABE6-E1F3C0B76BCB}">
      <dgm:prSet/>
      <dgm:spPr/>
      <dgm:t>
        <a:bodyPr/>
        <a:lstStyle/>
        <a:p>
          <a:endParaRPr lang="zh-TW" altLang="en-US"/>
        </a:p>
      </dgm:t>
    </dgm:pt>
    <dgm:pt modelId="{9784DCCD-2381-44E4-AEC5-A65DC69F802D}">
      <dgm:prSet phldrT="[文字]"/>
      <dgm:spPr/>
      <dgm:t>
        <a:bodyPr/>
        <a:lstStyle/>
        <a:p>
          <a:r>
            <a:rPr lang="en-US" altLang="zh-TW" b="0" i="0" u="none" dirty="0" smtClean="0"/>
            <a:t>3. </a:t>
          </a:r>
          <a:r>
            <a:rPr lang="zh-TW" altLang="en-US" b="0" i="0" u="none" dirty="0" smtClean="0"/>
            <a:t>預測第一天所有機群</a:t>
          </a:r>
          <a:r>
            <a:rPr lang="en-US" b="0" i="0" u="none" dirty="0" smtClean="0"/>
            <a:t>Cycle time</a:t>
          </a:r>
          <a:endParaRPr lang="zh-TW" altLang="en-US" dirty="0"/>
        </a:p>
      </dgm:t>
    </dgm:pt>
    <dgm:pt modelId="{52E063B8-03DC-4CD6-ACC0-89275E6B46AD}" type="parTrans" cxnId="{FB9D66CC-C202-471C-A60F-97D69B957C28}">
      <dgm:prSet/>
      <dgm:spPr/>
      <dgm:t>
        <a:bodyPr/>
        <a:lstStyle/>
        <a:p>
          <a:endParaRPr lang="zh-TW" altLang="en-US"/>
        </a:p>
      </dgm:t>
    </dgm:pt>
    <dgm:pt modelId="{8B58FA67-30C0-45A0-A7E1-EB35CFC1B334}" type="sibTrans" cxnId="{FB9D66CC-C202-471C-A60F-97D69B957C28}">
      <dgm:prSet/>
      <dgm:spPr/>
      <dgm:t>
        <a:bodyPr/>
        <a:lstStyle/>
        <a:p>
          <a:endParaRPr lang="zh-TW" altLang="en-US"/>
        </a:p>
      </dgm:t>
    </dgm:pt>
    <dgm:pt modelId="{CDD16130-C4A1-424E-8A34-C306E468A1AB}">
      <dgm:prSet phldrT="[文字]"/>
      <dgm:spPr/>
      <dgm:t>
        <a:bodyPr/>
        <a:lstStyle/>
        <a:p>
          <a:r>
            <a:rPr lang="en-US" altLang="zh-TW" b="0" i="0" u="none" dirty="0" smtClean="0"/>
            <a:t>4.</a:t>
          </a:r>
          <a:r>
            <a:rPr lang="zh-TW" altLang="en-US" b="0" i="0" u="none" dirty="0" smtClean="0"/>
            <a:t>計算第一天各產品各站點</a:t>
          </a:r>
          <a:r>
            <a:rPr lang="en-US" b="0" i="0" u="none" dirty="0" smtClean="0"/>
            <a:t>Cycle time</a:t>
          </a:r>
          <a:endParaRPr lang="zh-TW" altLang="en-US" dirty="0"/>
        </a:p>
      </dgm:t>
    </dgm:pt>
    <dgm:pt modelId="{6ACB96AF-235F-4B3A-A280-953FA60A23FD}" type="parTrans" cxnId="{010C0061-6069-4825-B761-059F3A1B5F32}">
      <dgm:prSet/>
      <dgm:spPr/>
      <dgm:t>
        <a:bodyPr/>
        <a:lstStyle/>
        <a:p>
          <a:endParaRPr lang="zh-TW" altLang="en-US"/>
        </a:p>
      </dgm:t>
    </dgm:pt>
    <dgm:pt modelId="{2A87DF2A-9513-4313-B078-8123A2F70278}" type="sibTrans" cxnId="{010C0061-6069-4825-B761-059F3A1B5F32}">
      <dgm:prSet/>
      <dgm:spPr/>
      <dgm:t>
        <a:bodyPr/>
        <a:lstStyle/>
        <a:p>
          <a:endParaRPr lang="zh-TW" altLang="en-US"/>
        </a:p>
      </dgm:t>
    </dgm:pt>
    <dgm:pt modelId="{D0CC95ED-D7F4-4D7A-949D-FA4CC90D6505}">
      <dgm:prSet phldrT="[文字]"/>
      <dgm:spPr/>
      <dgm:t>
        <a:bodyPr/>
        <a:lstStyle/>
        <a:p>
          <a:r>
            <a:rPr lang="en-US" altLang="zh-TW" b="0" i="0" u="none" dirty="0" smtClean="0"/>
            <a:t>5.</a:t>
          </a:r>
          <a:r>
            <a:rPr lang="zh-TW" altLang="en-US" b="0" i="0" u="none" dirty="0" smtClean="0"/>
            <a:t>計算第一天各產品各站點</a:t>
          </a:r>
          <a:r>
            <a:rPr lang="en-US" altLang="zh-TW" b="0" i="0" u="none" dirty="0" smtClean="0"/>
            <a:t>Move</a:t>
          </a:r>
          <a:endParaRPr lang="zh-TW" altLang="en-US" dirty="0"/>
        </a:p>
      </dgm:t>
    </dgm:pt>
    <dgm:pt modelId="{202ADFF7-2F4A-49B6-9EB6-30933E63ADFD}" type="parTrans" cxnId="{F5D26DE9-A063-4C21-98DF-E1E609E8B614}">
      <dgm:prSet/>
      <dgm:spPr/>
      <dgm:t>
        <a:bodyPr/>
        <a:lstStyle/>
        <a:p>
          <a:endParaRPr lang="zh-TW" altLang="en-US"/>
        </a:p>
      </dgm:t>
    </dgm:pt>
    <dgm:pt modelId="{BF691066-22D9-4CEE-B76A-D092E3512E87}" type="sibTrans" cxnId="{F5D26DE9-A063-4C21-98DF-E1E609E8B614}">
      <dgm:prSet/>
      <dgm:spPr/>
      <dgm:t>
        <a:bodyPr/>
        <a:lstStyle/>
        <a:p>
          <a:endParaRPr lang="zh-TW" altLang="en-US"/>
        </a:p>
      </dgm:t>
    </dgm:pt>
    <dgm:pt modelId="{986B3EE4-0959-434F-BDFF-469B7491212E}">
      <dgm:prSet phldrT="[文字]"/>
      <dgm:spPr/>
      <dgm:t>
        <a:bodyPr/>
        <a:lstStyle/>
        <a:p>
          <a:r>
            <a:rPr lang="en-US" altLang="zh-TW" b="0" i="0" u="none" dirty="0" smtClean="0"/>
            <a:t>6.</a:t>
          </a:r>
          <a:r>
            <a:rPr lang="zh-TW" altLang="en-US" b="0" i="0" u="none" dirty="0" smtClean="0"/>
            <a:t>依</a:t>
          </a:r>
          <a:r>
            <a:rPr lang="en-US" b="0" i="0" u="none" dirty="0" smtClean="0"/>
            <a:t>Close WIP</a:t>
          </a:r>
          <a:r>
            <a:rPr lang="zh-TW" altLang="en-US" b="0" i="0" u="none" dirty="0" smtClean="0"/>
            <a:t>調整各站點產品</a:t>
          </a:r>
          <a:r>
            <a:rPr lang="en-US" b="0" i="0" u="none" dirty="0" smtClean="0"/>
            <a:t>Move(GA</a:t>
          </a:r>
          <a:r>
            <a:rPr lang="zh-TW" altLang="en-US" b="0" i="0" u="none" dirty="0" smtClean="0"/>
            <a:t>演算法</a:t>
          </a:r>
          <a:r>
            <a:rPr lang="en-US" b="0" i="0" u="none" dirty="0" smtClean="0"/>
            <a:t>)</a:t>
          </a:r>
          <a:endParaRPr lang="zh-TW" altLang="en-US" dirty="0"/>
        </a:p>
      </dgm:t>
    </dgm:pt>
    <dgm:pt modelId="{1B23C9E4-B692-4359-9281-D7C8C1C28554}" type="parTrans" cxnId="{2C9192B1-DB30-459F-B437-77EB8626C6D9}">
      <dgm:prSet/>
      <dgm:spPr/>
      <dgm:t>
        <a:bodyPr/>
        <a:lstStyle/>
        <a:p>
          <a:endParaRPr lang="zh-TW" altLang="en-US"/>
        </a:p>
      </dgm:t>
    </dgm:pt>
    <dgm:pt modelId="{22EFBBEB-64F4-452D-A7FF-A17C045F457E}" type="sibTrans" cxnId="{2C9192B1-DB30-459F-B437-77EB8626C6D9}">
      <dgm:prSet/>
      <dgm:spPr/>
      <dgm:t>
        <a:bodyPr/>
        <a:lstStyle/>
        <a:p>
          <a:endParaRPr lang="zh-TW" altLang="en-US"/>
        </a:p>
      </dgm:t>
    </dgm:pt>
    <dgm:pt modelId="{43D2C96F-2F81-451A-8F12-CD161FC15D4C}">
      <dgm:prSet phldrT="[文字]"/>
      <dgm:spPr/>
      <dgm:t>
        <a:bodyPr/>
        <a:lstStyle/>
        <a:p>
          <a:r>
            <a:rPr lang="en-US" altLang="zh-TW" b="0" i="0" u="none" dirty="0" smtClean="0"/>
            <a:t>7.</a:t>
          </a:r>
          <a:r>
            <a:rPr lang="zh-TW" altLang="en-US" b="0" i="0" u="none" dirty="0" smtClean="0"/>
            <a:t>計算第</a:t>
          </a:r>
          <a:r>
            <a:rPr lang="en-US" altLang="zh-TW" b="0" i="0" u="none" dirty="0" smtClean="0"/>
            <a:t>2~n</a:t>
          </a:r>
          <a:r>
            <a:rPr lang="zh-TW" altLang="en-US" b="0" i="0" u="none" dirty="0" smtClean="0"/>
            <a:t>天各產品各站點</a:t>
          </a:r>
          <a:r>
            <a:rPr lang="en-US" altLang="zh-TW" b="0" i="0" u="none" dirty="0" smtClean="0"/>
            <a:t>WIP(BOH)</a:t>
          </a:r>
          <a:endParaRPr lang="zh-TW" altLang="en-US" dirty="0"/>
        </a:p>
      </dgm:t>
    </dgm:pt>
    <dgm:pt modelId="{BEFA1D1F-B5F7-487A-9078-C7CA678A3BE2}" type="parTrans" cxnId="{20D42EC0-3D6B-4897-AB8C-70169BC412E5}">
      <dgm:prSet/>
      <dgm:spPr/>
      <dgm:t>
        <a:bodyPr/>
        <a:lstStyle/>
        <a:p>
          <a:endParaRPr lang="zh-TW" altLang="en-US"/>
        </a:p>
      </dgm:t>
    </dgm:pt>
    <dgm:pt modelId="{DCA8E73C-B4FD-4B74-A617-0C5A7D373761}" type="sibTrans" cxnId="{20D42EC0-3D6B-4897-AB8C-70169BC412E5}">
      <dgm:prSet/>
      <dgm:spPr/>
      <dgm:t>
        <a:bodyPr/>
        <a:lstStyle/>
        <a:p>
          <a:endParaRPr lang="zh-TW" altLang="en-US"/>
        </a:p>
      </dgm:t>
    </dgm:pt>
    <dgm:pt modelId="{97A8394E-8FA8-4F55-B32E-59A63DAA44B6}">
      <dgm:prSet phldrT="[文字]"/>
      <dgm:spPr/>
      <dgm:t>
        <a:bodyPr/>
        <a:lstStyle/>
        <a:p>
          <a:r>
            <a:rPr lang="en-US" altLang="zh-TW" b="0" i="0" u="none" dirty="0" smtClean="0"/>
            <a:t>8.</a:t>
          </a:r>
          <a:r>
            <a:rPr lang="zh-TW" altLang="en-US" b="0" i="0" u="none" dirty="0" smtClean="0"/>
            <a:t>計算第</a:t>
          </a:r>
          <a:r>
            <a:rPr lang="en-US" altLang="zh-TW" b="0" i="0" u="none" dirty="0" smtClean="0"/>
            <a:t>2~</a:t>
          </a:r>
          <a:r>
            <a:rPr lang="en-US" b="0" i="0" u="none" dirty="0" smtClean="0"/>
            <a:t>n</a:t>
          </a:r>
          <a:r>
            <a:rPr lang="zh-TW" altLang="en-US" b="0" i="0" u="none" dirty="0" smtClean="0"/>
            <a:t>天各產品各站點</a:t>
          </a:r>
          <a:r>
            <a:rPr lang="en-US" b="0" i="0" u="none" dirty="0" smtClean="0"/>
            <a:t>Cycle time/Move</a:t>
          </a:r>
          <a:endParaRPr lang="zh-TW" altLang="en-US" dirty="0"/>
        </a:p>
      </dgm:t>
    </dgm:pt>
    <dgm:pt modelId="{6EB47D2B-1779-4C2F-AE6F-0F63D0523F3B}" type="parTrans" cxnId="{021DCFB3-6B98-4A89-B6B0-2113E559B753}">
      <dgm:prSet/>
      <dgm:spPr/>
      <dgm:t>
        <a:bodyPr/>
        <a:lstStyle/>
        <a:p>
          <a:endParaRPr lang="zh-TW" altLang="en-US"/>
        </a:p>
      </dgm:t>
    </dgm:pt>
    <dgm:pt modelId="{12ACC6E3-CA72-4597-B887-660BAC300B7F}" type="sibTrans" cxnId="{021DCFB3-6B98-4A89-B6B0-2113E559B753}">
      <dgm:prSet/>
      <dgm:spPr/>
      <dgm:t>
        <a:bodyPr/>
        <a:lstStyle/>
        <a:p>
          <a:endParaRPr lang="zh-TW" altLang="en-US"/>
        </a:p>
      </dgm:t>
    </dgm:pt>
    <dgm:pt modelId="{B08E447E-51A6-4D08-BE45-7AA722F28CED}">
      <dgm:prSet phldrT="[文字]"/>
      <dgm:spPr/>
      <dgm:t>
        <a:bodyPr/>
        <a:lstStyle/>
        <a:p>
          <a:r>
            <a:rPr lang="en-US" altLang="zh-TW" b="0" i="0" u="none" dirty="0" smtClean="0"/>
            <a:t>9.</a:t>
          </a:r>
          <a:r>
            <a:rPr lang="zh-TW" altLang="en-US" b="0" i="0" u="none" dirty="0" smtClean="0"/>
            <a:t>重複步驟</a:t>
          </a:r>
          <a:r>
            <a:rPr lang="en-US" altLang="zh-TW" b="0" i="0" u="none" dirty="0" smtClean="0"/>
            <a:t>6-8</a:t>
          </a:r>
          <a:r>
            <a:rPr lang="zh-TW" altLang="en-US" b="0" i="0" u="none" dirty="0" smtClean="0"/>
            <a:t>產出</a:t>
          </a:r>
          <a:r>
            <a:rPr lang="en-US" altLang="zh-TW" b="0" i="0" u="none" dirty="0" smtClean="0"/>
            <a:t>n</a:t>
          </a:r>
          <a:r>
            <a:rPr lang="zh-TW" altLang="en-US" b="0" i="0" u="none" dirty="0" smtClean="0"/>
            <a:t>天資料</a:t>
          </a:r>
          <a:endParaRPr lang="zh-TW" altLang="en-US" dirty="0"/>
        </a:p>
      </dgm:t>
    </dgm:pt>
    <dgm:pt modelId="{49134BC2-AAFA-4640-AF9B-FBB8608FD533}" type="parTrans" cxnId="{750EF81E-62A6-4C54-9277-563AB183DC02}">
      <dgm:prSet/>
      <dgm:spPr/>
      <dgm:t>
        <a:bodyPr/>
        <a:lstStyle/>
        <a:p>
          <a:endParaRPr lang="zh-TW" altLang="en-US"/>
        </a:p>
      </dgm:t>
    </dgm:pt>
    <dgm:pt modelId="{93035089-E532-47E7-89FE-2C0E782899B4}" type="sibTrans" cxnId="{750EF81E-62A6-4C54-9277-563AB183DC02}">
      <dgm:prSet/>
      <dgm:spPr/>
      <dgm:t>
        <a:bodyPr/>
        <a:lstStyle/>
        <a:p>
          <a:endParaRPr lang="zh-TW" altLang="en-US"/>
        </a:p>
      </dgm:t>
    </dgm:pt>
    <dgm:pt modelId="{FA4577CC-50FD-470B-A5AB-5929136406A0}">
      <dgm:prSet/>
      <dgm:spPr/>
      <dgm:t>
        <a:bodyPr/>
        <a:lstStyle/>
        <a:p>
          <a:r>
            <a:rPr lang="en-US" altLang="zh-TW" b="0" i="0" u="none" dirty="0" smtClean="0"/>
            <a:t>10.</a:t>
          </a:r>
          <a:r>
            <a:rPr lang="zh-TW" altLang="en-US" b="0" i="0" u="none" dirty="0" smtClean="0"/>
            <a:t>使用機台</a:t>
          </a:r>
          <a:r>
            <a:rPr lang="en-US" altLang="zh-TW" b="0" i="0" u="none" dirty="0" smtClean="0"/>
            <a:t>Tc(tact time)</a:t>
          </a:r>
          <a:r>
            <a:rPr lang="zh-TW" altLang="en-US" b="0" i="0" u="none" dirty="0" smtClean="0"/>
            <a:t>預測機台產能</a:t>
          </a:r>
          <a:endParaRPr lang="zh-TW" altLang="en-US" dirty="0"/>
        </a:p>
      </dgm:t>
    </dgm:pt>
    <dgm:pt modelId="{821CD2DD-855A-44C4-8E32-46E6E8EC277E}" type="parTrans" cxnId="{3DE50820-430E-4546-BBA1-4BC145E1F4C7}">
      <dgm:prSet/>
      <dgm:spPr/>
      <dgm:t>
        <a:bodyPr/>
        <a:lstStyle/>
        <a:p>
          <a:endParaRPr lang="zh-TW" altLang="en-US"/>
        </a:p>
      </dgm:t>
    </dgm:pt>
    <dgm:pt modelId="{A67ED9AB-F9A1-4B67-87F6-126FBBF45C2B}" type="sibTrans" cxnId="{3DE50820-430E-4546-BBA1-4BC145E1F4C7}">
      <dgm:prSet/>
      <dgm:spPr/>
      <dgm:t>
        <a:bodyPr/>
        <a:lstStyle/>
        <a:p>
          <a:endParaRPr lang="zh-TW" altLang="en-US"/>
        </a:p>
      </dgm:t>
    </dgm:pt>
    <dgm:pt modelId="{7CA07D8C-E91C-40B0-86AF-9F5F7632077D}">
      <dgm:prSet/>
      <dgm:spPr/>
      <dgm:t>
        <a:bodyPr/>
        <a:lstStyle/>
        <a:p>
          <a:r>
            <a:rPr lang="en-US" altLang="zh-TW" b="0" i="0" u="none" smtClean="0"/>
            <a:t>11.</a:t>
          </a:r>
          <a:r>
            <a:rPr lang="zh-TW" altLang="en-US" b="0" i="0" u="none" smtClean="0"/>
            <a:t>計算各天各機台</a:t>
          </a:r>
          <a:r>
            <a:rPr lang="en-US" b="0" i="0" u="none" smtClean="0"/>
            <a:t>Loading</a:t>
          </a:r>
          <a:endParaRPr lang="zh-TW" altLang="en-US" dirty="0"/>
        </a:p>
      </dgm:t>
    </dgm:pt>
    <dgm:pt modelId="{7B029DB1-5062-42F6-8B1F-0EE7D5A19EF7}" type="parTrans" cxnId="{E915F365-71C6-48F2-B0DD-9169BBCADDEC}">
      <dgm:prSet/>
      <dgm:spPr/>
      <dgm:t>
        <a:bodyPr/>
        <a:lstStyle/>
        <a:p>
          <a:endParaRPr lang="zh-TW" altLang="en-US"/>
        </a:p>
      </dgm:t>
    </dgm:pt>
    <dgm:pt modelId="{37AECD99-03A2-4E71-BD76-E431FAE51A5F}" type="sibTrans" cxnId="{E915F365-71C6-48F2-B0DD-9169BBCADDEC}">
      <dgm:prSet/>
      <dgm:spPr/>
      <dgm:t>
        <a:bodyPr/>
        <a:lstStyle/>
        <a:p>
          <a:endParaRPr lang="zh-TW" altLang="en-US"/>
        </a:p>
      </dgm:t>
    </dgm:pt>
    <dgm:pt modelId="{3B174025-2881-4EA8-A3BD-8FD4DD78CBB2}">
      <dgm:prSet/>
      <dgm:spPr/>
      <dgm:t>
        <a:bodyPr/>
        <a:lstStyle/>
        <a:p>
          <a:r>
            <a:rPr lang="en-US" altLang="zh-TW" b="0" i="0" u="none" dirty="0" smtClean="0"/>
            <a:t>12.</a:t>
          </a:r>
          <a:r>
            <a:rPr lang="zh-TW" altLang="en-US" b="0" i="0" u="none" dirty="0" smtClean="0"/>
            <a:t>重複步驟</a:t>
          </a:r>
          <a:r>
            <a:rPr lang="en-US" altLang="zh-TW" b="0" i="0" u="none" dirty="0" smtClean="0"/>
            <a:t>3-11</a:t>
          </a:r>
          <a:r>
            <a:rPr lang="zh-TW" altLang="en-US" b="0" i="0" u="none" dirty="0" smtClean="0"/>
            <a:t>，使用計算出來的機台參數算特徵值</a:t>
          </a:r>
          <a:endParaRPr lang="zh-TW" altLang="en-US" dirty="0"/>
        </a:p>
      </dgm:t>
    </dgm:pt>
    <dgm:pt modelId="{141E5DCC-18AA-4D09-ADD1-ED40CD7D2A11}" type="parTrans" cxnId="{CF6581EA-A07B-4D17-95FC-F27E7F20EF52}">
      <dgm:prSet/>
      <dgm:spPr/>
      <dgm:t>
        <a:bodyPr/>
        <a:lstStyle/>
        <a:p>
          <a:endParaRPr lang="zh-TW" altLang="en-US"/>
        </a:p>
      </dgm:t>
    </dgm:pt>
    <dgm:pt modelId="{E386E917-1035-4324-B826-AC9AAF6375CE}" type="sibTrans" cxnId="{CF6581EA-A07B-4D17-95FC-F27E7F20EF52}">
      <dgm:prSet/>
      <dgm:spPr/>
      <dgm:t>
        <a:bodyPr/>
        <a:lstStyle/>
        <a:p>
          <a:endParaRPr lang="zh-TW" altLang="en-US"/>
        </a:p>
      </dgm:t>
    </dgm:pt>
    <dgm:pt modelId="{11E56866-DA5D-419F-BA69-73A4A29CB2D3}" type="pres">
      <dgm:prSet presAssocID="{A8212A8F-827E-4B5A-898F-9E8FF7DC27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11964A-EAE5-4051-B14B-E086A13CE67B}" type="pres">
      <dgm:prSet presAssocID="{32B876E4-8167-474A-90FC-296C74E01159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1EFEE8-73C7-47D7-9344-A119ED7B9406}" type="pres">
      <dgm:prSet presAssocID="{32B876E4-8167-474A-90FC-296C74E01159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5C02A8-A743-4625-BF3E-6A7F5702450B}" type="pres">
      <dgm:prSet presAssocID="{0D804412-E724-4A1C-BC44-0C44296A812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7846FE-ED2F-456F-B33D-B11A6FFE7EB0}" type="pres">
      <dgm:prSet presAssocID="{0D804412-E724-4A1C-BC44-0C44296A8129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A32DBA-E2A7-4AAC-A087-8D58BCBCC4D9}" type="pres">
      <dgm:prSet presAssocID="{72470FDD-C04E-45BC-8739-6B78F28D937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E0A078-5D50-4B2F-81A5-F3AAF4998695}" type="pres">
      <dgm:prSet presAssocID="{72470FDD-C04E-45BC-8739-6B78F28D9372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F20E8F-4955-4519-874C-10E4BC954E00}" type="pres">
      <dgm:prSet presAssocID="{A6314E3D-4CE4-400C-A254-90BA79F8C62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F71FD8-B0E5-4AE9-B94D-4F8C299A964E}" type="pres">
      <dgm:prSet presAssocID="{A6314E3D-4CE4-400C-A254-90BA79F8C62F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B5FE0C-FE6C-4C76-BC26-58A4F68674C7}" type="pres">
      <dgm:prSet presAssocID="{C201CCCB-8499-432A-9F42-23BA7652AEC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005363-673D-4E28-8EFD-DA16B8CFD85B}" type="pres">
      <dgm:prSet presAssocID="{C201CCCB-8499-432A-9F42-23BA7652AEC3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6BF659-F6F4-4FD9-A3E4-C58407B08CAA}" type="pres">
      <dgm:prSet presAssocID="{8029E79C-3F77-4C86-885F-5DDF2BCD03F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D45825-E562-4BA9-AFF7-0E1F1A877E0F}" type="pres">
      <dgm:prSet presAssocID="{8029E79C-3F77-4C86-885F-5DDF2BCD03F9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07E7970-B8F8-4236-ADF4-5462FB7AA397}" type="presOf" srcId="{3B174025-2881-4EA8-A3BD-8FD4DD78CBB2}" destId="{73D45825-E562-4BA9-AFF7-0E1F1A877E0F}" srcOrd="0" destOrd="0" presId="urn:microsoft.com/office/officeart/2005/8/layout/vList2"/>
    <dgm:cxn modelId="{1CA29434-A636-4ACE-B918-F214BAA6CCCC}" type="presOf" srcId="{A8212A8F-827E-4B5A-898F-9E8FF7DC27BD}" destId="{11E56866-DA5D-419F-BA69-73A4A29CB2D3}" srcOrd="0" destOrd="0" presId="urn:microsoft.com/office/officeart/2005/8/layout/vList2"/>
    <dgm:cxn modelId="{B5DB4C43-AAC1-4F11-B51D-7DACEA6C99E5}" srcId="{A8212A8F-827E-4B5A-898F-9E8FF7DC27BD}" destId="{72470FDD-C04E-45BC-8739-6B78F28D9372}" srcOrd="2" destOrd="0" parTransId="{398CD10C-1117-4083-B10F-D8EEE59C5D08}" sibTransId="{0E7905F4-CE92-4D82-9B3F-F940125E0E50}"/>
    <dgm:cxn modelId="{BDA00E68-1D94-49E4-9591-8104289D3E41}" type="presOf" srcId="{C201CCCB-8499-432A-9F42-23BA7652AEC3}" destId="{94B5FE0C-FE6C-4C76-BC26-58A4F68674C7}" srcOrd="0" destOrd="0" presId="urn:microsoft.com/office/officeart/2005/8/layout/vList2"/>
    <dgm:cxn modelId="{51CDAF5E-CEAF-4A67-B2D7-A6027108D7C1}" srcId="{A8212A8F-827E-4B5A-898F-9E8FF7DC27BD}" destId="{A6314E3D-4CE4-400C-A254-90BA79F8C62F}" srcOrd="3" destOrd="0" parTransId="{9DF21BBD-3FA0-4D8A-AE32-247D123A55AC}" sibTransId="{2192B5E3-1D47-454F-A878-5704E4AA59A8}"/>
    <dgm:cxn modelId="{C8669F53-AFFD-4C9F-827F-20D10CD704AB}" type="presOf" srcId="{D0CC95ED-D7F4-4D7A-949D-FA4CC90D6505}" destId="{B47846FE-ED2F-456F-B33D-B11A6FFE7EB0}" srcOrd="0" destOrd="1" presId="urn:microsoft.com/office/officeart/2005/8/layout/vList2"/>
    <dgm:cxn modelId="{14D1214F-D5EF-4863-8EEA-A8D315541E8C}" type="presOf" srcId="{F7ADCC85-0A65-4B17-B811-FE05DBCB575E}" destId="{B91EFEE8-73C7-47D7-9344-A119ED7B9406}" srcOrd="0" destOrd="1" presId="urn:microsoft.com/office/officeart/2005/8/layout/vList2"/>
    <dgm:cxn modelId="{8C75FEDE-0886-4D19-B740-0D9A5A283C21}" type="presOf" srcId="{A6314E3D-4CE4-400C-A254-90BA79F8C62F}" destId="{03F20E8F-4955-4519-874C-10E4BC954E00}" srcOrd="0" destOrd="0" presId="urn:microsoft.com/office/officeart/2005/8/layout/vList2"/>
    <dgm:cxn modelId="{4594FC4B-444F-43F0-9CC1-E0AFF3179D6D}" srcId="{A8212A8F-827E-4B5A-898F-9E8FF7DC27BD}" destId="{8029E79C-3F77-4C86-885F-5DDF2BCD03F9}" srcOrd="5" destOrd="0" parTransId="{C6DD16E0-D477-435A-B51F-3BAE14BEFFE9}" sibTransId="{C332EA7B-ADD4-4050-9069-4BA2CEFD0E72}"/>
    <dgm:cxn modelId="{F5D26DE9-A063-4C21-98DF-E1E609E8B614}" srcId="{0D804412-E724-4A1C-BC44-0C44296A8129}" destId="{D0CC95ED-D7F4-4D7A-949D-FA4CC90D6505}" srcOrd="1" destOrd="0" parTransId="{202ADFF7-2F4A-49B6-9EB6-30933E63ADFD}" sibTransId="{BF691066-22D9-4CEE-B76A-D092E3512E87}"/>
    <dgm:cxn modelId="{5C3757E0-45FF-4871-9D74-62475A4C7692}" type="presOf" srcId="{32B876E4-8167-474A-90FC-296C74E01159}" destId="{BB11964A-EAE5-4051-B14B-E086A13CE67B}" srcOrd="0" destOrd="0" presId="urn:microsoft.com/office/officeart/2005/8/layout/vList2"/>
    <dgm:cxn modelId="{FB9D66CC-C202-471C-A60F-97D69B957C28}" srcId="{32B876E4-8167-474A-90FC-296C74E01159}" destId="{9784DCCD-2381-44E4-AEC5-A65DC69F802D}" srcOrd="2" destOrd="0" parTransId="{52E063B8-03DC-4CD6-ACC0-89275E6B46AD}" sibTransId="{8B58FA67-30C0-45A0-A7E1-EB35CFC1B334}"/>
    <dgm:cxn modelId="{7C1C5BC2-AC3E-4C73-9CFD-47CBE6F3F57E}" type="presOf" srcId="{8029E79C-3F77-4C86-885F-5DDF2BCD03F9}" destId="{AF6BF659-F6F4-4FD9-A3E4-C58407B08CAA}" srcOrd="0" destOrd="0" presId="urn:microsoft.com/office/officeart/2005/8/layout/vList2"/>
    <dgm:cxn modelId="{299160BA-ADE5-48BE-A758-DF1824C2FB60}" srcId="{32B876E4-8167-474A-90FC-296C74E01159}" destId="{F756A9D0-5182-4A9B-82D6-729CFDF36413}" srcOrd="0" destOrd="0" parTransId="{DB3C7E73-617C-45B0-9BBA-407184B92393}" sibTransId="{3C718F3B-7D0E-400D-A42C-B665D31EBDDC}"/>
    <dgm:cxn modelId="{58F4081A-B82D-4547-90FF-08C910F8BA60}" type="presOf" srcId="{F756A9D0-5182-4A9B-82D6-729CFDF36413}" destId="{B91EFEE8-73C7-47D7-9344-A119ED7B9406}" srcOrd="0" destOrd="0" presId="urn:microsoft.com/office/officeart/2005/8/layout/vList2"/>
    <dgm:cxn modelId="{8C75482A-116E-4ACB-9934-4A1D80154226}" srcId="{A8212A8F-827E-4B5A-898F-9E8FF7DC27BD}" destId="{32B876E4-8167-474A-90FC-296C74E01159}" srcOrd="0" destOrd="0" parTransId="{39149BC1-8487-4041-A85C-ABEFCF46E5F5}" sibTransId="{D5A95304-D835-4E34-AE05-39B3F8D590D4}"/>
    <dgm:cxn modelId="{D17444C1-9C87-40EC-8DE2-53050CB02439}" type="presOf" srcId="{FA4577CC-50FD-470B-A5AB-5929136406A0}" destId="{01005363-673D-4E28-8EFD-DA16B8CFD85B}" srcOrd="0" destOrd="0" presId="urn:microsoft.com/office/officeart/2005/8/layout/vList2"/>
    <dgm:cxn modelId="{76E2DDC8-6C0A-4389-ABE6-E1F3C0B76BCB}" srcId="{32B876E4-8167-474A-90FC-296C74E01159}" destId="{F7ADCC85-0A65-4B17-B811-FE05DBCB575E}" srcOrd="1" destOrd="0" parTransId="{BE4683E9-B972-43B2-B10D-26B7304C4DDC}" sibTransId="{06D358FF-53D7-415F-A312-EEE082F1AE96}"/>
    <dgm:cxn modelId="{20D42EC0-3D6B-4897-AB8C-70169BC412E5}" srcId="{72470FDD-C04E-45BC-8739-6B78F28D9372}" destId="{43D2C96F-2F81-451A-8F12-CD161FC15D4C}" srcOrd="0" destOrd="0" parTransId="{BEFA1D1F-B5F7-487A-9078-C7CA678A3BE2}" sibTransId="{DCA8E73C-B4FD-4B74-A617-0C5A7D373761}"/>
    <dgm:cxn modelId="{838D80E2-8D40-44AA-9F7E-F2DA03772A4C}" type="presOf" srcId="{CDD16130-C4A1-424E-8A34-C306E468A1AB}" destId="{B47846FE-ED2F-456F-B33D-B11A6FFE7EB0}" srcOrd="0" destOrd="0" presId="urn:microsoft.com/office/officeart/2005/8/layout/vList2"/>
    <dgm:cxn modelId="{010C0061-6069-4825-B761-059F3A1B5F32}" srcId="{0D804412-E724-4A1C-BC44-0C44296A8129}" destId="{CDD16130-C4A1-424E-8A34-C306E468A1AB}" srcOrd="0" destOrd="0" parTransId="{6ACB96AF-235F-4B3A-A280-953FA60A23FD}" sibTransId="{2A87DF2A-9513-4313-B078-8123A2F70278}"/>
    <dgm:cxn modelId="{67714EFB-2645-4DE7-9E49-3AD62EEF4EF9}" type="presOf" srcId="{0D804412-E724-4A1C-BC44-0C44296A8129}" destId="{285C02A8-A743-4625-BF3E-6A7F5702450B}" srcOrd="0" destOrd="0" presId="urn:microsoft.com/office/officeart/2005/8/layout/vList2"/>
    <dgm:cxn modelId="{93A8F246-C343-43E1-B865-48AE09DD6FDB}" type="presOf" srcId="{97A8394E-8FA8-4F55-B32E-59A63DAA44B6}" destId="{DDF71FD8-B0E5-4AE9-B94D-4F8C299A964E}" srcOrd="0" destOrd="0" presId="urn:microsoft.com/office/officeart/2005/8/layout/vList2"/>
    <dgm:cxn modelId="{021DCFB3-6B98-4A89-B6B0-2113E559B753}" srcId="{A6314E3D-4CE4-400C-A254-90BA79F8C62F}" destId="{97A8394E-8FA8-4F55-B32E-59A63DAA44B6}" srcOrd="0" destOrd="0" parTransId="{6EB47D2B-1779-4C2F-AE6F-0F63D0523F3B}" sibTransId="{12ACC6E3-CA72-4597-B887-660BAC300B7F}"/>
    <dgm:cxn modelId="{E8338909-8D2E-4EDD-A580-E9FC8A7DFFAF}" type="presOf" srcId="{43D2C96F-2F81-451A-8F12-CD161FC15D4C}" destId="{70E0A078-5D50-4B2F-81A5-F3AAF4998695}" srcOrd="0" destOrd="0" presId="urn:microsoft.com/office/officeart/2005/8/layout/vList2"/>
    <dgm:cxn modelId="{4188E8AC-D9EA-4759-8C6C-FC2F232826EE}" type="presOf" srcId="{9784DCCD-2381-44E4-AEC5-A65DC69F802D}" destId="{B91EFEE8-73C7-47D7-9344-A119ED7B9406}" srcOrd="0" destOrd="2" presId="urn:microsoft.com/office/officeart/2005/8/layout/vList2"/>
    <dgm:cxn modelId="{CF6581EA-A07B-4D17-95FC-F27E7F20EF52}" srcId="{8029E79C-3F77-4C86-885F-5DDF2BCD03F9}" destId="{3B174025-2881-4EA8-A3BD-8FD4DD78CBB2}" srcOrd="0" destOrd="0" parTransId="{141E5DCC-18AA-4D09-ADD1-ED40CD7D2A11}" sibTransId="{E386E917-1035-4324-B826-AC9AAF6375CE}"/>
    <dgm:cxn modelId="{750EF81E-62A6-4C54-9277-563AB183DC02}" srcId="{A6314E3D-4CE4-400C-A254-90BA79F8C62F}" destId="{B08E447E-51A6-4D08-BE45-7AA722F28CED}" srcOrd="1" destOrd="0" parTransId="{49134BC2-AAFA-4640-AF9B-FBB8608FD533}" sibTransId="{93035089-E532-47E7-89FE-2C0E782899B4}"/>
    <dgm:cxn modelId="{3DE50820-430E-4546-BBA1-4BC145E1F4C7}" srcId="{C201CCCB-8499-432A-9F42-23BA7652AEC3}" destId="{FA4577CC-50FD-470B-A5AB-5929136406A0}" srcOrd="0" destOrd="0" parTransId="{821CD2DD-855A-44C4-8E32-46E6E8EC277E}" sibTransId="{A67ED9AB-F9A1-4B67-87F6-126FBBF45C2B}"/>
    <dgm:cxn modelId="{47D69BCE-1935-41DE-A2BD-9D55236C92BB}" type="presOf" srcId="{B08E447E-51A6-4D08-BE45-7AA722F28CED}" destId="{DDF71FD8-B0E5-4AE9-B94D-4F8C299A964E}" srcOrd="0" destOrd="1" presId="urn:microsoft.com/office/officeart/2005/8/layout/vList2"/>
    <dgm:cxn modelId="{E915F365-71C6-48F2-B0DD-9169BBCADDEC}" srcId="{C201CCCB-8499-432A-9F42-23BA7652AEC3}" destId="{7CA07D8C-E91C-40B0-86AF-9F5F7632077D}" srcOrd="1" destOrd="0" parTransId="{7B029DB1-5062-42F6-8B1F-0EE7D5A19EF7}" sibTransId="{37AECD99-03A2-4E71-BD76-E431FAE51A5F}"/>
    <dgm:cxn modelId="{9B9E419D-AFE1-4200-8413-2F9961CB70A3}" type="presOf" srcId="{72470FDD-C04E-45BC-8739-6B78F28D9372}" destId="{80A32DBA-E2A7-4AAC-A087-8D58BCBCC4D9}" srcOrd="0" destOrd="0" presId="urn:microsoft.com/office/officeart/2005/8/layout/vList2"/>
    <dgm:cxn modelId="{9A9B7B4B-262C-47A5-A6BF-816B5DB00B83}" srcId="{A8212A8F-827E-4B5A-898F-9E8FF7DC27BD}" destId="{0D804412-E724-4A1C-BC44-0C44296A8129}" srcOrd="1" destOrd="0" parTransId="{A7ECF4B9-6881-464A-AD8F-14C8C2FBA63A}" sibTransId="{FD679685-832A-4242-8EB2-D4692FC25A67}"/>
    <dgm:cxn modelId="{0FA8D3C5-EA48-4516-9850-D8DDC56B6B50}" type="presOf" srcId="{7CA07D8C-E91C-40B0-86AF-9F5F7632077D}" destId="{01005363-673D-4E28-8EFD-DA16B8CFD85B}" srcOrd="0" destOrd="1" presId="urn:microsoft.com/office/officeart/2005/8/layout/vList2"/>
    <dgm:cxn modelId="{5238C93E-0B3E-40BC-BF7A-6DA01AD1262D}" type="presOf" srcId="{986B3EE4-0959-434F-BDFF-469B7491212E}" destId="{B47846FE-ED2F-456F-B33D-B11A6FFE7EB0}" srcOrd="0" destOrd="2" presId="urn:microsoft.com/office/officeart/2005/8/layout/vList2"/>
    <dgm:cxn modelId="{FC922C16-2D8F-441F-90D6-8D19B808EFD2}" srcId="{A8212A8F-827E-4B5A-898F-9E8FF7DC27BD}" destId="{C201CCCB-8499-432A-9F42-23BA7652AEC3}" srcOrd="4" destOrd="0" parTransId="{17093E3A-5BA7-4838-888A-DCF2965863BF}" sibTransId="{36259106-C04E-443B-A289-2F6CFE6F40F0}"/>
    <dgm:cxn modelId="{2C9192B1-DB30-459F-B437-77EB8626C6D9}" srcId="{0D804412-E724-4A1C-BC44-0C44296A8129}" destId="{986B3EE4-0959-434F-BDFF-469B7491212E}" srcOrd="2" destOrd="0" parTransId="{1B23C9E4-B692-4359-9281-D7C8C1C28554}" sibTransId="{22EFBBEB-64F4-452D-A7FF-A17C045F457E}"/>
    <dgm:cxn modelId="{E50FAE88-A29C-4EF2-8ED7-91100729AB60}" type="presParOf" srcId="{11E56866-DA5D-419F-BA69-73A4A29CB2D3}" destId="{BB11964A-EAE5-4051-B14B-E086A13CE67B}" srcOrd="0" destOrd="0" presId="urn:microsoft.com/office/officeart/2005/8/layout/vList2"/>
    <dgm:cxn modelId="{36CEDEE6-92E4-4BD1-A15C-8F32D744674D}" type="presParOf" srcId="{11E56866-DA5D-419F-BA69-73A4A29CB2D3}" destId="{B91EFEE8-73C7-47D7-9344-A119ED7B9406}" srcOrd="1" destOrd="0" presId="urn:microsoft.com/office/officeart/2005/8/layout/vList2"/>
    <dgm:cxn modelId="{8FBAA0BF-5BD0-433B-90A3-4C58F610CDF5}" type="presParOf" srcId="{11E56866-DA5D-419F-BA69-73A4A29CB2D3}" destId="{285C02A8-A743-4625-BF3E-6A7F5702450B}" srcOrd="2" destOrd="0" presId="urn:microsoft.com/office/officeart/2005/8/layout/vList2"/>
    <dgm:cxn modelId="{AA1683F3-885E-43F1-B2FB-43E1FABC6B3B}" type="presParOf" srcId="{11E56866-DA5D-419F-BA69-73A4A29CB2D3}" destId="{B47846FE-ED2F-456F-B33D-B11A6FFE7EB0}" srcOrd="3" destOrd="0" presId="urn:microsoft.com/office/officeart/2005/8/layout/vList2"/>
    <dgm:cxn modelId="{C2928128-3DE9-4548-B3E5-950619075FFF}" type="presParOf" srcId="{11E56866-DA5D-419F-BA69-73A4A29CB2D3}" destId="{80A32DBA-E2A7-4AAC-A087-8D58BCBCC4D9}" srcOrd="4" destOrd="0" presId="urn:microsoft.com/office/officeart/2005/8/layout/vList2"/>
    <dgm:cxn modelId="{6329FF3F-7E1F-42E8-BA7F-2CADB9770C04}" type="presParOf" srcId="{11E56866-DA5D-419F-BA69-73A4A29CB2D3}" destId="{70E0A078-5D50-4B2F-81A5-F3AAF4998695}" srcOrd="5" destOrd="0" presId="urn:microsoft.com/office/officeart/2005/8/layout/vList2"/>
    <dgm:cxn modelId="{3ED629ED-179E-4288-888B-389FBC699E93}" type="presParOf" srcId="{11E56866-DA5D-419F-BA69-73A4A29CB2D3}" destId="{03F20E8F-4955-4519-874C-10E4BC954E00}" srcOrd="6" destOrd="0" presId="urn:microsoft.com/office/officeart/2005/8/layout/vList2"/>
    <dgm:cxn modelId="{1B233A08-26CE-4F74-8C50-1574F9B24B7D}" type="presParOf" srcId="{11E56866-DA5D-419F-BA69-73A4A29CB2D3}" destId="{DDF71FD8-B0E5-4AE9-B94D-4F8C299A964E}" srcOrd="7" destOrd="0" presId="urn:microsoft.com/office/officeart/2005/8/layout/vList2"/>
    <dgm:cxn modelId="{F9F21302-8BF0-465D-845F-D57358363A18}" type="presParOf" srcId="{11E56866-DA5D-419F-BA69-73A4A29CB2D3}" destId="{94B5FE0C-FE6C-4C76-BC26-58A4F68674C7}" srcOrd="8" destOrd="0" presId="urn:microsoft.com/office/officeart/2005/8/layout/vList2"/>
    <dgm:cxn modelId="{8F061801-E84A-44B1-93FA-137FBDA6322E}" type="presParOf" srcId="{11E56866-DA5D-419F-BA69-73A4A29CB2D3}" destId="{01005363-673D-4E28-8EFD-DA16B8CFD85B}" srcOrd="9" destOrd="0" presId="urn:microsoft.com/office/officeart/2005/8/layout/vList2"/>
    <dgm:cxn modelId="{4FB59004-E21D-4332-8DAB-6C4D705B9E01}" type="presParOf" srcId="{11E56866-DA5D-419F-BA69-73A4A29CB2D3}" destId="{AF6BF659-F6F4-4FD9-A3E4-C58407B08CAA}" srcOrd="10" destOrd="0" presId="urn:microsoft.com/office/officeart/2005/8/layout/vList2"/>
    <dgm:cxn modelId="{650D1781-AAAF-4504-9971-B3BB05D2BBC9}" type="presParOf" srcId="{11E56866-DA5D-419F-BA69-73A4A29CB2D3}" destId="{73D45825-E562-4BA9-AFF7-0E1F1A877E0F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12A8F-827E-4B5A-898F-9E8FF7DC27BD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32B876E4-8167-474A-90FC-296C74E01159}">
      <dgm:prSet phldrT="[文字]"/>
      <dgm:spPr/>
      <dgm:t>
        <a:bodyPr/>
        <a:lstStyle/>
        <a:p>
          <a:r>
            <a:rPr lang="zh-TW" altLang="en-US" dirty="0" smtClean="0"/>
            <a:t>Ａ</a:t>
          </a:r>
          <a:r>
            <a:rPr lang="en-US" altLang="en-US" dirty="0" smtClean="0"/>
            <a:t>.</a:t>
          </a:r>
          <a:r>
            <a:rPr lang="zh-TW" altLang="en-US" dirty="0" smtClean="0"/>
            <a:t>預測機台群組</a:t>
          </a:r>
          <a:r>
            <a:rPr lang="en-US" altLang="en-US" dirty="0" smtClean="0"/>
            <a:t>(MG) </a:t>
          </a:r>
          <a:r>
            <a:rPr lang="en-US" altLang="en-US" dirty="0" err="1" smtClean="0"/>
            <a:t>CycleTime</a:t>
          </a:r>
          <a:r>
            <a:rPr lang="en-US" altLang="en-US" dirty="0" smtClean="0"/>
            <a:t>(</a:t>
          </a:r>
          <a:r>
            <a:rPr lang="en-US" altLang="en-US" dirty="0" err="1" smtClean="0"/>
            <a:t>ct</a:t>
          </a:r>
          <a:r>
            <a:rPr lang="en-US" altLang="en-US" dirty="0" smtClean="0"/>
            <a:t>)</a:t>
          </a:r>
          <a:endParaRPr lang="zh-TW" altLang="en-US" dirty="0"/>
        </a:p>
      </dgm:t>
    </dgm:pt>
    <dgm:pt modelId="{39149BC1-8487-4041-A85C-ABEFCF46E5F5}" type="par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D5A95304-D835-4E34-AE05-39B3F8D590D4}" type="sib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F756A9D0-5182-4A9B-82D6-729CFDF36413}">
      <dgm:prSet phldrT="[文字]"/>
      <dgm:spPr/>
      <dgm:t>
        <a:bodyPr/>
        <a:lstStyle/>
        <a:p>
          <a:endParaRPr lang="zh-TW" altLang="en-US" dirty="0"/>
        </a:p>
      </dgm:t>
    </dgm:pt>
    <dgm:pt modelId="{DB3C7E73-617C-45B0-9BBA-407184B92393}" type="par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3C718F3B-7D0E-400D-A42C-B665D31EBDDC}" type="sib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11E56866-DA5D-419F-BA69-73A4A29CB2D3}" type="pres">
      <dgm:prSet presAssocID="{A8212A8F-827E-4B5A-898F-9E8FF7DC27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11964A-EAE5-4051-B14B-E086A13CE67B}" type="pres">
      <dgm:prSet presAssocID="{32B876E4-8167-474A-90FC-296C74E011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1EFEE8-73C7-47D7-9344-A119ED7B9406}" type="pres">
      <dgm:prSet presAssocID="{32B876E4-8167-474A-90FC-296C74E0115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A29434-A636-4ACE-B918-F214BAA6CCCC}" type="presOf" srcId="{A8212A8F-827E-4B5A-898F-9E8FF7DC27BD}" destId="{11E56866-DA5D-419F-BA69-73A4A29CB2D3}" srcOrd="0" destOrd="0" presId="urn:microsoft.com/office/officeart/2005/8/layout/vList2"/>
    <dgm:cxn modelId="{58F4081A-B82D-4547-90FF-08C910F8BA60}" type="presOf" srcId="{F756A9D0-5182-4A9B-82D6-729CFDF36413}" destId="{B91EFEE8-73C7-47D7-9344-A119ED7B9406}" srcOrd="0" destOrd="0" presId="urn:microsoft.com/office/officeart/2005/8/layout/vList2"/>
    <dgm:cxn modelId="{8C75482A-116E-4ACB-9934-4A1D80154226}" srcId="{A8212A8F-827E-4B5A-898F-9E8FF7DC27BD}" destId="{32B876E4-8167-474A-90FC-296C74E01159}" srcOrd="0" destOrd="0" parTransId="{39149BC1-8487-4041-A85C-ABEFCF46E5F5}" sibTransId="{D5A95304-D835-4E34-AE05-39B3F8D590D4}"/>
    <dgm:cxn modelId="{5C3757E0-45FF-4871-9D74-62475A4C7692}" type="presOf" srcId="{32B876E4-8167-474A-90FC-296C74E01159}" destId="{BB11964A-EAE5-4051-B14B-E086A13CE67B}" srcOrd="0" destOrd="0" presId="urn:microsoft.com/office/officeart/2005/8/layout/vList2"/>
    <dgm:cxn modelId="{299160BA-ADE5-48BE-A758-DF1824C2FB60}" srcId="{32B876E4-8167-474A-90FC-296C74E01159}" destId="{F756A9D0-5182-4A9B-82D6-729CFDF36413}" srcOrd="0" destOrd="0" parTransId="{DB3C7E73-617C-45B0-9BBA-407184B92393}" sibTransId="{3C718F3B-7D0E-400D-A42C-B665D31EBDDC}"/>
    <dgm:cxn modelId="{E50FAE88-A29C-4EF2-8ED7-91100729AB60}" type="presParOf" srcId="{11E56866-DA5D-419F-BA69-73A4A29CB2D3}" destId="{BB11964A-EAE5-4051-B14B-E086A13CE67B}" srcOrd="0" destOrd="0" presId="urn:microsoft.com/office/officeart/2005/8/layout/vList2"/>
    <dgm:cxn modelId="{36CEDEE6-92E4-4BD1-A15C-8F32D744674D}" type="presParOf" srcId="{11E56866-DA5D-419F-BA69-73A4A29CB2D3}" destId="{B91EFEE8-73C7-47D7-9344-A119ED7B94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212A8F-827E-4B5A-898F-9E8FF7DC27BD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32B876E4-8167-474A-90FC-296C74E01159}">
      <dgm:prSet phldrT="[文字]"/>
      <dgm:spPr/>
      <dgm:t>
        <a:bodyPr/>
        <a:lstStyle/>
        <a:p>
          <a:r>
            <a:rPr lang="zh-TW" altLang="en-US" dirty="0" smtClean="0"/>
            <a:t>Ｂ</a:t>
          </a:r>
          <a:r>
            <a:rPr lang="en-US" altLang="en-US" dirty="0" smtClean="0"/>
            <a:t>.</a:t>
          </a:r>
          <a:r>
            <a:rPr lang="zh-TW" altLang="en-US" dirty="0" smtClean="0"/>
            <a:t>產出各產品各站點</a:t>
          </a:r>
          <a:r>
            <a:rPr lang="en-US" altLang="en-US" dirty="0" smtClean="0"/>
            <a:t>Cycle time </a:t>
          </a:r>
          <a:r>
            <a:rPr lang="zh-TW" altLang="en-US" dirty="0" smtClean="0"/>
            <a:t>與 </a:t>
          </a:r>
          <a:r>
            <a:rPr lang="en-US" altLang="en-US" dirty="0" smtClean="0"/>
            <a:t>Move</a:t>
          </a:r>
          <a:endParaRPr lang="zh-TW" altLang="en-US" dirty="0"/>
        </a:p>
      </dgm:t>
    </dgm:pt>
    <dgm:pt modelId="{39149BC1-8487-4041-A85C-ABEFCF46E5F5}" type="par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D5A95304-D835-4E34-AE05-39B3F8D590D4}" type="sib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F756A9D0-5182-4A9B-82D6-729CFDF36413}">
      <dgm:prSet phldrT="[文字]"/>
      <dgm:spPr/>
      <dgm:t>
        <a:bodyPr/>
        <a:lstStyle/>
        <a:p>
          <a:endParaRPr lang="zh-TW" altLang="en-US" dirty="0"/>
        </a:p>
      </dgm:t>
    </dgm:pt>
    <dgm:pt modelId="{DB3C7E73-617C-45B0-9BBA-407184B92393}" type="par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3C718F3B-7D0E-400D-A42C-B665D31EBDDC}" type="sib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11E56866-DA5D-419F-BA69-73A4A29CB2D3}" type="pres">
      <dgm:prSet presAssocID="{A8212A8F-827E-4B5A-898F-9E8FF7DC27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11964A-EAE5-4051-B14B-E086A13CE67B}" type="pres">
      <dgm:prSet presAssocID="{32B876E4-8167-474A-90FC-296C74E011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1EFEE8-73C7-47D7-9344-A119ED7B9406}" type="pres">
      <dgm:prSet presAssocID="{32B876E4-8167-474A-90FC-296C74E0115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A29434-A636-4ACE-B918-F214BAA6CCCC}" type="presOf" srcId="{A8212A8F-827E-4B5A-898F-9E8FF7DC27BD}" destId="{11E56866-DA5D-419F-BA69-73A4A29CB2D3}" srcOrd="0" destOrd="0" presId="urn:microsoft.com/office/officeart/2005/8/layout/vList2"/>
    <dgm:cxn modelId="{58F4081A-B82D-4547-90FF-08C910F8BA60}" type="presOf" srcId="{F756A9D0-5182-4A9B-82D6-729CFDF36413}" destId="{B91EFEE8-73C7-47D7-9344-A119ED7B9406}" srcOrd="0" destOrd="0" presId="urn:microsoft.com/office/officeart/2005/8/layout/vList2"/>
    <dgm:cxn modelId="{8C75482A-116E-4ACB-9934-4A1D80154226}" srcId="{A8212A8F-827E-4B5A-898F-9E8FF7DC27BD}" destId="{32B876E4-8167-474A-90FC-296C74E01159}" srcOrd="0" destOrd="0" parTransId="{39149BC1-8487-4041-A85C-ABEFCF46E5F5}" sibTransId="{D5A95304-D835-4E34-AE05-39B3F8D590D4}"/>
    <dgm:cxn modelId="{5C3757E0-45FF-4871-9D74-62475A4C7692}" type="presOf" srcId="{32B876E4-8167-474A-90FC-296C74E01159}" destId="{BB11964A-EAE5-4051-B14B-E086A13CE67B}" srcOrd="0" destOrd="0" presId="urn:microsoft.com/office/officeart/2005/8/layout/vList2"/>
    <dgm:cxn modelId="{299160BA-ADE5-48BE-A758-DF1824C2FB60}" srcId="{32B876E4-8167-474A-90FC-296C74E01159}" destId="{F756A9D0-5182-4A9B-82D6-729CFDF36413}" srcOrd="0" destOrd="0" parTransId="{DB3C7E73-617C-45B0-9BBA-407184B92393}" sibTransId="{3C718F3B-7D0E-400D-A42C-B665D31EBDDC}"/>
    <dgm:cxn modelId="{E50FAE88-A29C-4EF2-8ED7-91100729AB60}" type="presParOf" srcId="{11E56866-DA5D-419F-BA69-73A4A29CB2D3}" destId="{BB11964A-EAE5-4051-B14B-E086A13CE67B}" srcOrd="0" destOrd="0" presId="urn:microsoft.com/office/officeart/2005/8/layout/vList2"/>
    <dgm:cxn modelId="{36CEDEE6-92E4-4BD1-A15C-8F32D744674D}" type="presParOf" srcId="{11E56866-DA5D-419F-BA69-73A4A29CB2D3}" destId="{B91EFEE8-73C7-47D7-9344-A119ED7B94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212A8F-827E-4B5A-898F-9E8FF7DC27BD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32B876E4-8167-474A-90FC-296C74E01159}">
      <dgm:prSet phldrT="[文字]"/>
      <dgm:spPr/>
      <dgm:t>
        <a:bodyPr/>
        <a:lstStyle/>
        <a:p>
          <a:r>
            <a:rPr lang="zh-TW" altLang="en-US" b="0" i="0" u="none" dirty="0" smtClean="0"/>
            <a:t>Ｃ</a:t>
          </a:r>
          <a:r>
            <a:rPr lang="en-US" altLang="zh-TW" b="0" i="0" u="none" dirty="0" smtClean="0"/>
            <a:t>.</a:t>
          </a:r>
          <a:r>
            <a:rPr lang="zh-TW" altLang="en-US" b="0" i="0" u="none" dirty="0" smtClean="0"/>
            <a:t>計算各產品各站點未來</a:t>
          </a:r>
          <a:r>
            <a:rPr lang="en-US" altLang="zh-TW" b="0" i="0" u="none" dirty="0" smtClean="0"/>
            <a:t>WIP</a:t>
          </a:r>
          <a:r>
            <a:rPr lang="zh-TW" altLang="en-US" b="0" i="0" u="none" dirty="0" smtClean="0"/>
            <a:t>的分佈</a:t>
          </a:r>
          <a:endParaRPr lang="zh-TW" altLang="en-US" dirty="0"/>
        </a:p>
      </dgm:t>
    </dgm:pt>
    <dgm:pt modelId="{39149BC1-8487-4041-A85C-ABEFCF46E5F5}" type="par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D5A95304-D835-4E34-AE05-39B3F8D590D4}" type="sib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F756A9D0-5182-4A9B-82D6-729CFDF36413}">
      <dgm:prSet phldrT="[文字]"/>
      <dgm:spPr/>
      <dgm:t>
        <a:bodyPr/>
        <a:lstStyle/>
        <a:p>
          <a:endParaRPr lang="zh-TW" altLang="en-US" dirty="0"/>
        </a:p>
      </dgm:t>
    </dgm:pt>
    <dgm:pt modelId="{DB3C7E73-617C-45B0-9BBA-407184B92393}" type="par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3C718F3B-7D0E-400D-A42C-B665D31EBDDC}" type="sib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11E56866-DA5D-419F-BA69-73A4A29CB2D3}" type="pres">
      <dgm:prSet presAssocID="{A8212A8F-827E-4B5A-898F-9E8FF7DC27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11964A-EAE5-4051-B14B-E086A13CE67B}" type="pres">
      <dgm:prSet presAssocID="{32B876E4-8167-474A-90FC-296C74E011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1EFEE8-73C7-47D7-9344-A119ED7B9406}" type="pres">
      <dgm:prSet presAssocID="{32B876E4-8167-474A-90FC-296C74E0115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A29434-A636-4ACE-B918-F214BAA6CCCC}" type="presOf" srcId="{A8212A8F-827E-4B5A-898F-9E8FF7DC27BD}" destId="{11E56866-DA5D-419F-BA69-73A4A29CB2D3}" srcOrd="0" destOrd="0" presId="urn:microsoft.com/office/officeart/2005/8/layout/vList2"/>
    <dgm:cxn modelId="{58F4081A-B82D-4547-90FF-08C910F8BA60}" type="presOf" srcId="{F756A9D0-5182-4A9B-82D6-729CFDF36413}" destId="{B91EFEE8-73C7-47D7-9344-A119ED7B9406}" srcOrd="0" destOrd="0" presId="urn:microsoft.com/office/officeart/2005/8/layout/vList2"/>
    <dgm:cxn modelId="{8C75482A-116E-4ACB-9934-4A1D80154226}" srcId="{A8212A8F-827E-4B5A-898F-9E8FF7DC27BD}" destId="{32B876E4-8167-474A-90FC-296C74E01159}" srcOrd="0" destOrd="0" parTransId="{39149BC1-8487-4041-A85C-ABEFCF46E5F5}" sibTransId="{D5A95304-D835-4E34-AE05-39B3F8D590D4}"/>
    <dgm:cxn modelId="{5C3757E0-45FF-4871-9D74-62475A4C7692}" type="presOf" srcId="{32B876E4-8167-474A-90FC-296C74E01159}" destId="{BB11964A-EAE5-4051-B14B-E086A13CE67B}" srcOrd="0" destOrd="0" presId="urn:microsoft.com/office/officeart/2005/8/layout/vList2"/>
    <dgm:cxn modelId="{299160BA-ADE5-48BE-A758-DF1824C2FB60}" srcId="{32B876E4-8167-474A-90FC-296C74E01159}" destId="{F756A9D0-5182-4A9B-82D6-729CFDF36413}" srcOrd="0" destOrd="0" parTransId="{DB3C7E73-617C-45B0-9BBA-407184B92393}" sibTransId="{3C718F3B-7D0E-400D-A42C-B665D31EBDDC}"/>
    <dgm:cxn modelId="{E50FAE88-A29C-4EF2-8ED7-91100729AB60}" type="presParOf" srcId="{11E56866-DA5D-419F-BA69-73A4A29CB2D3}" destId="{BB11964A-EAE5-4051-B14B-E086A13CE67B}" srcOrd="0" destOrd="0" presId="urn:microsoft.com/office/officeart/2005/8/layout/vList2"/>
    <dgm:cxn modelId="{36CEDEE6-92E4-4BD1-A15C-8F32D744674D}" type="presParOf" srcId="{11E56866-DA5D-419F-BA69-73A4A29CB2D3}" destId="{B91EFEE8-73C7-47D7-9344-A119ED7B94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212A8F-827E-4B5A-898F-9E8FF7DC27BD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32B876E4-8167-474A-90FC-296C74E01159}">
      <dgm:prSet phldrT="[文字]"/>
      <dgm:spPr/>
      <dgm:t>
        <a:bodyPr/>
        <a:lstStyle/>
        <a:p>
          <a:r>
            <a:rPr lang="en-US" b="0" i="0" u="none" dirty="0" smtClean="0"/>
            <a:t>E.</a:t>
          </a:r>
          <a:r>
            <a:rPr lang="zh-TW" altLang="en-US" b="0" i="0" u="none" dirty="0" smtClean="0"/>
            <a:t>計算各機台</a:t>
          </a:r>
          <a:r>
            <a:rPr lang="en-US" b="0" i="0" u="none" dirty="0" smtClean="0"/>
            <a:t>Loading</a:t>
          </a:r>
          <a:endParaRPr lang="zh-TW" altLang="en-US" dirty="0"/>
        </a:p>
      </dgm:t>
    </dgm:pt>
    <dgm:pt modelId="{39149BC1-8487-4041-A85C-ABEFCF46E5F5}" type="par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D5A95304-D835-4E34-AE05-39B3F8D590D4}" type="sib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F756A9D0-5182-4A9B-82D6-729CFDF36413}">
      <dgm:prSet phldrT="[文字]"/>
      <dgm:spPr/>
      <dgm:t>
        <a:bodyPr/>
        <a:lstStyle/>
        <a:p>
          <a:endParaRPr lang="zh-TW" altLang="en-US" dirty="0"/>
        </a:p>
      </dgm:t>
    </dgm:pt>
    <dgm:pt modelId="{DB3C7E73-617C-45B0-9BBA-407184B92393}" type="par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3C718F3B-7D0E-400D-A42C-B665D31EBDDC}" type="sib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11E56866-DA5D-419F-BA69-73A4A29CB2D3}" type="pres">
      <dgm:prSet presAssocID="{A8212A8F-827E-4B5A-898F-9E8FF7DC27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11964A-EAE5-4051-B14B-E086A13CE67B}" type="pres">
      <dgm:prSet presAssocID="{32B876E4-8167-474A-90FC-296C74E011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1EFEE8-73C7-47D7-9344-A119ED7B9406}" type="pres">
      <dgm:prSet presAssocID="{32B876E4-8167-474A-90FC-296C74E0115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A29434-A636-4ACE-B918-F214BAA6CCCC}" type="presOf" srcId="{A8212A8F-827E-4B5A-898F-9E8FF7DC27BD}" destId="{11E56866-DA5D-419F-BA69-73A4A29CB2D3}" srcOrd="0" destOrd="0" presId="urn:microsoft.com/office/officeart/2005/8/layout/vList2"/>
    <dgm:cxn modelId="{58F4081A-B82D-4547-90FF-08C910F8BA60}" type="presOf" srcId="{F756A9D0-5182-4A9B-82D6-729CFDF36413}" destId="{B91EFEE8-73C7-47D7-9344-A119ED7B9406}" srcOrd="0" destOrd="0" presId="urn:microsoft.com/office/officeart/2005/8/layout/vList2"/>
    <dgm:cxn modelId="{8C75482A-116E-4ACB-9934-4A1D80154226}" srcId="{A8212A8F-827E-4B5A-898F-9E8FF7DC27BD}" destId="{32B876E4-8167-474A-90FC-296C74E01159}" srcOrd="0" destOrd="0" parTransId="{39149BC1-8487-4041-A85C-ABEFCF46E5F5}" sibTransId="{D5A95304-D835-4E34-AE05-39B3F8D590D4}"/>
    <dgm:cxn modelId="{5C3757E0-45FF-4871-9D74-62475A4C7692}" type="presOf" srcId="{32B876E4-8167-474A-90FC-296C74E01159}" destId="{BB11964A-EAE5-4051-B14B-E086A13CE67B}" srcOrd="0" destOrd="0" presId="urn:microsoft.com/office/officeart/2005/8/layout/vList2"/>
    <dgm:cxn modelId="{299160BA-ADE5-48BE-A758-DF1824C2FB60}" srcId="{32B876E4-8167-474A-90FC-296C74E01159}" destId="{F756A9D0-5182-4A9B-82D6-729CFDF36413}" srcOrd="0" destOrd="0" parTransId="{DB3C7E73-617C-45B0-9BBA-407184B92393}" sibTransId="{3C718F3B-7D0E-400D-A42C-B665D31EBDDC}"/>
    <dgm:cxn modelId="{E50FAE88-A29C-4EF2-8ED7-91100729AB60}" type="presParOf" srcId="{11E56866-DA5D-419F-BA69-73A4A29CB2D3}" destId="{BB11964A-EAE5-4051-B14B-E086A13CE67B}" srcOrd="0" destOrd="0" presId="urn:microsoft.com/office/officeart/2005/8/layout/vList2"/>
    <dgm:cxn modelId="{36CEDEE6-92E4-4BD1-A15C-8F32D744674D}" type="presParOf" srcId="{11E56866-DA5D-419F-BA69-73A4A29CB2D3}" destId="{B91EFEE8-73C7-47D7-9344-A119ED7B94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964A-EAE5-4051-B14B-E086A13CE67B}">
      <dsp:nvSpPr>
        <dsp:cNvPr id="0" name=""/>
        <dsp:cNvSpPr/>
      </dsp:nvSpPr>
      <dsp:spPr>
        <a:xfrm>
          <a:off x="0" y="14331"/>
          <a:ext cx="4248472" cy="440998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Ａ</a:t>
          </a:r>
          <a:r>
            <a:rPr lang="en-US" altLang="en-US" sz="1700" kern="1200" dirty="0" smtClean="0"/>
            <a:t>.</a:t>
          </a:r>
          <a:r>
            <a:rPr lang="zh-TW" altLang="en-US" sz="1700" kern="1200" dirty="0" smtClean="0"/>
            <a:t>預測機台群組</a:t>
          </a:r>
          <a:r>
            <a:rPr lang="en-US" altLang="en-US" sz="1700" kern="1200" dirty="0" smtClean="0"/>
            <a:t>(MG) </a:t>
          </a:r>
          <a:r>
            <a:rPr lang="en-US" altLang="en-US" sz="1700" kern="1200" dirty="0" err="1" smtClean="0"/>
            <a:t>CycleTime</a:t>
          </a:r>
          <a:r>
            <a:rPr lang="en-US" altLang="en-US" sz="1700" kern="1200" dirty="0" smtClean="0"/>
            <a:t>(</a:t>
          </a:r>
          <a:r>
            <a:rPr lang="en-US" altLang="en-US" sz="1700" kern="1200" dirty="0" err="1" smtClean="0"/>
            <a:t>ct</a:t>
          </a:r>
          <a:r>
            <a:rPr lang="en-US" altLang="en-US" sz="1700" kern="1200" dirty="0" smtClean="0"/>
            <a:t>)</a:t>
          </a:r>
          <a:endParaRPr lang="zh-TW" altLang="en-US" sz="1700" kern="1200" dirty="0"/>
        </a:p>
      </dsp:txBody>
      <dsp:txXfrm>
        <a:off x="21528" y="35859"/>
        <a:ext cx="4205416" cy="397942"/>
      </dsp:txXfrm>
    </dsp:sp>
    <dsp:sp modelId="{B91EFEE8-73C7-47D7-9344-A119ED7B9406}">
      <dsp:nvSpPr>
        <dsp:cNvPr id="0" name=""/>
        <dsp:cNvSpPr/>
      </dsp:nvSpPr>
      <dsp:spPr>
        <a:xfrm>
          <a:off x="0" y="455329"/>
          <a:ext cx="4248472" cy="72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300" kern="1200" dirty="0" smtClean="0"/>
            <a:t>1. </a:t>
          </a:r>
          <a:r>
            <a:rPr lang="zh-TW" altLang="en-US" sz="1300" kern="1200" dirty="0" smtClean="0"/>
            <a:t>機台群組</a:t>
          </a:r>
          <a:r>
            <a:rPr lang="en-US" altLang="en-US" sz="1300" kern="1200" dirty="0" smtClean="0"/>
            <a:t>(</a:t>
          </a:r>
          <a:r>
            <a:rPr lang="zh-TW" altLang="en-US" sz="1300" kern="1200" dirty="0" smtClean="0"/>
            <a:t>ＭＧ</a:t>
          </a:r>
          <a:r>
            <a:rPr lang="en-US" altLang="zh-TW" sz="1300" kern="1200" dirty="0" smtClean="0"/>
            <a:t>)</a:t>
          </a:r>
          <a:r>
            <a:rPr lang="zh-TW" altLang="en-US" sz="1300" kern="1200" dirty="0" smtClean="0"/>
            <a:t>特徵值計算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2. </a:t>
          </a:r>
          <a:r>
            <a:rPr lang="zh-TW" altLang="en-US" sz="1300" b="0" i="0" u="none" kern="1200" dirty="0" smtClean="0"/>
            <a:t>預測模型建立</a:t>
          </a:r>
          <a:r>
            <a:rPr lang="en-US" altLang="zh-TW" sz="1300" b="0" i="0" u="none" kern="1200" dirty="0" smtClean="0"/>
            <a:t>(DNN/Linear regression)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3. </a:t>
          </a:r>
          <a:r>
            <a:rPr lang="zh-TW" altLang="en-US" sz="1300" b="0" i="0" u="none" kern="1200" dirty="0" smtClean="0"/>
            <a:t>預測第一天所有機群</a:t>
          </a:r>
          <a:r>
            <a:rPr lang="en-US" sz="1300" b="0" i="0" u="none" kern="1200" dirty="0" smtClean="0"/>
            <a:t>Cycle time</a:t>
          </a:r>
          <a:endParaRPr lang="zh-TW" altLang="en-US" sz="1300" kern="1200" dirty="0"/>
        </a:p>
      </dsp:txBody>
      <dsp:txXfrm>
        <a:off x="0" y="455329"/>
        <a:ext cx="4248472" cy="721395"/>
      </dsp:txXfrm>
    </dsp:sp>
    <dsp:sp modelId="{285C02A8-A743-4625-BF3E-6A7F5702450B}">
      <dsp:nvSpPr>
        <dsp:cNvPr id="0" name=""/>
        <dsp:cNvSpPr/>
      </dsp:nvSpPr>
      <dsp:spPr>
        <a:xfrm>
          <a:off x="0" y="1176724"/>
          <a:ext cx="4248472" cy="440998"/>
        </a:xfrm>
        <a:prstGeom prst="roundRect">
          <a:avLst/>
        </a:prstGeom>
        <a:solidFill>
          <a:schemeClr val="accent5">
            <a:shade val="50000"/>
            <a:hueOff val="84324"/>
            <a:satOff val="-1865"/>
            <a:lumOff val="139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Ｂ</a:t>
          </a:r>
          <a:r>
            <a:rPr lang="en-US" altLang="en-US" sz="1700" kern="1200" dirty="0" smtClean="0"/>
            <a:t>.</a:t>
          </a:r>
          <a:r>
            <a:rPr lang="zh-TW" altLang="en-US" sz="1700" kern="1200" dirty="0" smtClean="0"/>
            <a:t>產出各產品各站點</a:t>
          </a:r>
          <a:r>
            <a:rPr lang="en-US" altLang="en-US" sz="1700" kern="1200" dirty="0" smtClean="0"/>
            <a:t>Cycle time </a:t>
          </a:r>
          <a:r>
            <a:rPr lang="zh-TW" altLang="en-US" sz="1700" kern="1200" dirty="0" smtClean="0"/>
            <a:t>與 </a:t>
          </a:r>
          <a:r>
            <a:rPr lang="en-US" altLang="en-US" sz="1700" kern="1200" dirty="0" smtClean="0"/>
            <a:t>Move</a:t>
          </a:r>
          <a:endParaRPr lang="zh-TW" altLang="en-US" sz="1700" kern="1200" dirty="0"/>
        </a:p>
      </dsp:txBody>
      <dsp:txXfrm>
        <a:off x="21528" y="1198252"/>
        <a:ext cx="4205416" cy="397942"/>
      </dsp:txXfrm>
    </dsp:sp>
    <dsp:sp modelId="{B47846FE-ED2F-456F-B33D-B11A6FFE7EB0}">
      <dsp:nvSpPr>
        <dsp:cNvPr id="0" name=""/>
        <dsp:cNvSpPr/>
      </dsp:nvSpPr>
      <dsp:spPr>
        <a:xfrm>
          <a:off x="0" y="1617723"/>
          <a:ext cx="4248472" cy="72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4.</a:t>
          </a:r>
          <a:r>
            <a:rPr lang="zh-TW" altLang="en-US" sz="1300" b="0" i="0" u="none" kern="1200" dirty="0" smtClean="0"/>
            <a:t>計算第一天各產品各站點</a:t>
          </a:r>
          <a:r>
            <a:rPr lang="en-US" sz="1300" b="0" i="0" u="none" kern="1200" dirty="0" smtClean="0"/>
            <a:t>Cycle time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5.</a:t>
          </a:r>
          <a:r>
            <a:rPr lang="zh-TW" altLang="en-US" sz="1300" b="0" i="0" u="none" kern="1200" dirty="0" smtClean="0"/>
            <a:t>計算第一天各產品各站點</a:t>
          </a:r>
          <a:r>
            <a:rPr lang="en-US" altLang="zh-TW" sz="1300" b="0" i="0" u="none" kern="1200" dirty="0" smtClean="0"/>
            <a:t>Move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6.</a:t>
          </a:r>
          <a:r>
            <a:rPr lang="zh-TW" altLang="en-US" sz="1300" b="0" i="0" u="none" kern="1200" dirty="0" smtClean="0"/>
            <a:t>依</a:t>
          </a:r>
          <a:r>
            <a:rPr lang="en-US" sz="1300" b="0" i="0" u="none" kern="1200" dirty="0" smtClean="0"/>
            <a:t>Close WIP</a:t>
          </a:r>
          <a:r>
            <a:rPr lang="zh-TW" altLang="en-US" sz="1300" b="0" i="0" u="none" kern="1200" dirty="0" smtClean="0"/>
            <a:t>調整各站點產品</a:t>
          </a:r>
          <a:r>
            <a:rPr lang="en-US" sz="1300" b="0" i="0" u="none" kern="1200" dirty="0" smtClean="0"/>
            <a:t>Move(GA</a:t>
          </a:r>
          <a:r>
            <a:rPr lang="zh-TW" altLang="en-US" sz="1300" b="0" i="0" u="none" kern="1200" dirty="0" smtClean="0"/>
            <a:t>演算法</a:t>
          </a:r>
          <a:r>
            <a:rPr lang="en-US" sz="1300" b="0" i="0" u="none" kern="1200" dirty="0" smtClean="0"/>
            <a:t>)</a:t>
          </a:r>
          <a:endParaRPr lang="zh-TW" altLang="en-US" sz="1300" kern="1200" dirty="0"/>
        </a:p>
      </dsp:txBody>
      <dsp:txXfrm>
        <a:off x="0" y="1617723"/>
        <a:ext cx="4248472" cy="721395"/>
      </dsp:txXfrm>
    </dsp:sp>
    <dsp:sp modelId="{80A32DBA-E2A7-4AAC-A087-8D58BCBCC4D9}">
      <dsp:nvSpPr>
        <dsp:cNvPr id="0" name=""/>
        <dsp:cNvSpPr/>
      </dsp:nvSpPr>
      <dsp:spPr>
        <a:xfrm>
          <a:off x="0" y="2339118"/>
          <a:ext cx="4248472" cy="440998"/>
        </a:xfrm>
        <a:prstGeom prst="roundRect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b="0" i="0" u="none" kern="1200" dirty="0" smtClean="0"/>
            <a:t>Ｃ</a:t>
          </a:r>
          <a:r>
            <a:rPr lang="en-US" altLang="zh-TW" sz="1700" b="0" i="0" u="none" kern="1200" dirty="0" smtClean="0"/>
            <a:t>.</a:t>
          </a:r>
          <a:r>
            <a:rPr lang="zh-TW" altLang="en-US" sz="1700" b="0" i="0" u="none" kern="1200" dirty="0" smtClean="0"/>
            <a:t>計算各產品各站點未來</a:t>
          </a:r>
          <a:r>
            <a:rPr lang="en-US" altLang="zh-TW" sz="1700" b="0" i="0" u="none" kern="1200" dirty="0" smtClean="0"/>
            <a:t>WIP</a:t>
          </a:r>
          <a:r>
            <a:rPr lang="zh-TW" altLang="en-US" sz="1700" b="0" i="0" u="none" kern="1200" dirty="0" smtClean="0"/>
            <a:t>的分佈</a:t>
          </a:r>
          <a:endParaRPr lang="zh-TW" altLang="en-US" sz="1700" kern="1200" dirty="0"/>
        </a:p>
      </dsp:txBody>
      <dsp:txXfrm>
        <a:off x="21528" y="2360646"/>
        <a:ext cx="4205416" cy="397942"/>
      </dsp:txXfrm>
    </dsp:sp>
    <dsp:sp modelId="{70E0A078-5D50-4B2F-81A5-F3AAF4998695}">
      <dsp:nvSpPr>
        <dsp:cNvPr id="0" name=""/>
        <dsp:cNvSpPr/>
      </dsp:nvSpPr>
      <dsp:spPr>
        <a:xfrm>
          <a:off x="0" y="2780117"/>
          <a:ext cx="4248472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7.</a:t>
          </a:r>
          <a:r>
            <a:rPr lang="zh-TW" altLang="en-US" sz="1300" b="0" i="0" u="none" kern="1200" dirty="0" smtClean="0"/>
            <a:t>計算第</a:t>
          </a:r>
          <a:r>
            <a:rPr lang="en-US" altLang="zh-TW" sz="1300" b="0" i="0" u="none" kern="1200" dirty="0" smtClean="0"/>
            <a:t>2~n</a:t>
          </a:r>
          <a:r>
            <a:rPr lang="zh-TW" altLang="en-US" sz="1300" b="0" i="0" u="none" kern="1200" dirty="0" smtClean="0"/>
            <a:t>天各產品各站點</a:t>
          </a:r>
          <a:r>
            <a:rPr lang="en-US" altLang="zh-TW" sz="1300" b="0" i="0" u="none" kern="1200" dirty="0" smtClean="0"/>
            <a:t>WIP(BOH)</a:t>
          </a:r>
          <a:endParaRPr lang="zh-TW" altLang="en-US" sz="1300" kern="1200" dirty="0"/>
        </a:p>
      </dsp:txBody>
      <dsp:txXfrm>
        <a:off x="0" y="2780117"/>
        <a:ext cx="4248472" cy="281520"/>
      </dsp:txXfrm>
    </dsp:sp>
    <dsp:sp modelId="{03F20E8F-4955-4519-874C-10E4BC954E00}">
      <dsp:nvSpPr>
        <dsp:cNvPr id="0" name=""/>
        <dsp:cNvSpPr/>
      </dsp:nvSpPr>
      <dsp:spPr>
        <a:xfrm>
          <a:off x="0" y="3061637"/>
          <a:ext cx="4248472" cy="440998"/>
        </a:xfrm>
        <a:prstGeom prst="roundRect">
          <a:avLst/>
        </a:prstGeom>
        <a:solidFill>
          <a:schemeClr val="accent5">
            <a:shade val="50000"/>
            <a:hueOff val="252972"/>
            <a:satOff val="-5595"/>
            <a:lumOff val="419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kern="1200" dirty="0" smtClean="0"/>
            <a:t>Ｄ.</a:t>
          </a:r>
          <a:r>
            <a:rPr lang="zh-TW" altLang="en-US" sz="1700" b="0" i="0" u="none" kern="1200" dirty="0" smtClean="0"/>
            <a:t>產出</a:t>
          </a:r>
          <a:r>
            <a:rPr lang="en-US" altLang="zh-TW" sz="1700" b="0" i="0" u="none" kern="1200" dirty="0" smtClean="0"/>
            <a:t>2~</a:t>
          </a:r>
          <a:r>
            <a:rPr lang="en-US" sz="1700" b="0" i="0" u="none" kern="1200" dirty="0" smtClean="0"/>
            <a:t>n</a:t>
          </a:r>
          <a:r>
            <a:rPr lang="zh-TW" altLang="en-US" sz="1700" b="0" i="0" u="none" kern="1200" dirty="0" smtClean="0"/>
            <a:t>天</a:t>
          </a:r>
          <a:r>
            <a:rPr lang="en-US" sz="1700" b="0" i="0" u="none" kern="1200" dirty="0" smtClean="0"/>
            <a:t>Cycle Time</a:t>
          </a:r>
          <a:endParaRPr lang="zh-TW" altLang="en-US" sz="1700" kern="1200" dirty="0"/>
        </a:p>
      </dsp:txBody>
      <dsp:txXfrm>
        <a:off x="21528" y="3083165"/>
        <a:ext cx="4205416" cy="397942"/>
      </dsp:txXfrm>
    </dsp:sp>
    <dsp:sp modelId="{DDF71FD8-B0E5-4AE9-B94D-4F8C299A964E}">
      <dsp:nvSpPr>
        <dsp:cNvPr id="0" name=""/>
        <dsp:cNvSpPr/>
      </dsp:nvSpPr>
      <dsp:spPr>
        <a:xfrm>
          <a:off x="0" y="3502635"/>
          <a:ext cx="4248472" cy="47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8.</a:t>
          </a:r>
          <a:r>
            <a:rPr lang="zh-TW" altLang="en-US" sz="1300" b="0" i="0" u="none" kern="1200" dirty="0" smtClean="0"/>
            <a:t>計算第</a:t>
          </a:r>
          <a:r>
            <a:rPr lang="en-US" altLang="zh-TW" sz="1300" b="0" i="0" u="none" kern="1200" dirty="0" smtClean="0"/>
            <a:t>2~</a:t>
          </a:r>
          <a:r>
            <a:rPr lang="en-US" sz="1300" b="0" i="0" u="none" kern="1200" dirty="0" smtClean="0"/>
            <a:t>n</a:t>
          </a:r>
          <a:r>
            <a:rPr lang="zh-TW" altLang="en-US" sz="1300" b="0" i="0" u="none" kern="1200" dirty="0" smtClean="0"/>
            <a:t>天各產品各站點</a:t>
          </a:r>
          <a:r>
            <a:rPr lang="en-US" sz="1300" b="0" i="0" u="none" kern="1200" dirty="0" smtClean="0"/>
            <a:t>Cycle time/Move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9.</a:t>
          </a:r>
          <a:r>
            <a:rPr lang="zh-TW" altLang="en-US" sz="1300" b="0" i="0" u="none" kern="1200" dirty="0" smtClean="0"/>
            <a:t>重複步驟</a:t>
          </a:r>
          <a:r>
            <a:rPr lang="en-US" altLang="zh-TW" sz="1300" b="0" i="0" u="none" kern="1200" dirty="0" smtClean="0"/>
            <a:t>6-8</a:t>
          </a:r>
          <a:r>
            <a:rPr lang="zh-TW" altLang="en-US" sz="1300" b="0" i="0" u="none" kern="1200" dirty="0" smtClean="0"/>
            <a:t>產出</a:t>
          </a:r>
          <a:r>
            <a:rPr lang="en-US" altLang="zh-TW" sz="1300" b="0" i="0" u="none" kern="1200" dirty="0" smtClean="0"/>
            <a:t>n</a:t>
          </a:r>
          <a:r>
            <a:rPr lang="zh-TW" altLang="en-US" sz="1300" b="0" i="0" u="none" kern="1200" dirty="0" smtClean="0"/>
            <a:t>天資料</a:t>
          </a:r>
          <a:endParaRPr lang="zh-TW" altLang="en-US" sz="1300" kern="1200" dirty="0"/>
        </a:p>
      </dsp:txBody>
      <dsp:txXfrm>
        <a:off x="0" y="3502635"/>
        <a:ext cx="4248472" cy="475065"/>
      </dsp:txXfrm>
    </dsp:sp>
    <dsp:sp modelId="{94B5FE0C-FE6C-4C76-BC26-58A4F68674C7}">
      <dsp:nvSpPr>
        <dsp:cNvPr id="0" name=""/>
        <dsp:cNvSpPr/>
      </dsp:nvSpPr>
      <dsp:spPr>
        <a:xfrm>
          <a:off x="0" y="3977700"/>
          <a:ext cx="4248472" cy="440998"/>
        </a:xfrm>
        <a:prstGeom prst="roundRect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kern="1200" dirty="0" smtClean="0"/>
            <a:t>E.</a:t>
          </a:r>
          <a:r>
            <a:rPr lang="zh-TW" altLang="en-US" sz="1700" b="0" i="0" u="none" kern="1200" dirty="0" smtClean="0"/>
            <a:t>計算各機台</a:t>
          </a:r>
          <a:r>
            <a:rPr lang="en-US" sz="1700" b="0" i="0" u="none" kern="1200" dirty="0" smtClean="0"/>
            <a:t>Loading</a:t>
          </a:r>
          <a:endParaRPr lang="zh-TW" altLang="en-US" sz="1700" kern="1200" dirty="0"/>
        </a:p>
      </dsp:txBody>
      <dsp:txXfrm>
        <a:off x="21528" y="3999228"/>
        <a:ext cx="4205416" cy="397942"/>
      </dsp:txXfrm>
    </dsp:sp>
    <dsp:sp modelId="{01005363-673D-4E28-8EFD-DA16B8CFD85B}">
      <dsp:nvSpPr>
        <dsp:cNvPr id="0" name=""/>
        <dsp:cNvSpPr/>
      </dsp:nvSpPr>
      <dsp:spPr>
        <a:xfrm>
          <a:off x="0" y="4418699"/>
          <a:ext cx="4248472" cy="47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10.</a:t>
          </a:r>
          <a:r>
            <a:rPr lang="zh-TW" altLang="en-US" sz="1300" b="0" i="0" u="none" kern="1200" dirty="0" smtClean="0"/>
            <a:t>使用機台</a:t>
          </a:r>
          <a:r>
            <a:rPr lang="en-US" altLang="zh-TW" sz="1300" b="0" i="0" u="none" kern="1200" dirty="0" smtClean="0"/>
            <a:t>Tc(tact time)</a:t>
          </a:r>
          <a:r>
            <a:rPr lang="zh-TW" altLang="en-US" sz="1300" b="0" i="0" u="none" kern="1200" dirty="0" smtClean="0"/>
            <a:t>預測機台產能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smtClean="0"/>
            <a:t>11.</a:t>
          </a:r>
          <a:r>
            <a:rPr lang="zh-TW" altLang="en-US" sz="1300" b="0" i="0" u="none" kern="1200" smtClean="0"/>
            <a:t>計算各天各機台</a:t>
          </a:r>
          <a:r>
            <a:rPr lang="en-US" sz="1300" b="0" i="0" u="none" kern="1200" smtClean="0"/>
            <a:t>Loading</a:t>
          </a:r>
          <a:endParaRPr lang="zh-TW" altLang="en-US" sz="1300" kern="1200" dirty="0"/>
        </a:p>
      </dsp:txBody>
      <dsp:txXfrm>
        <a:off x="0" y="4418699"/>
        <a:ext cx="4248472" cy="475065"/>
      </dsp:txXfrm>
    </dsp:sp>
    <dsp:sp modelId="{AF6BF659-F6F4-4FD9-A3E4-C58407B08CAA}">
      <dsp:nvSpPr>
        <dsp:cNvPr id="0" name=""/>
        <dsp:cNvSpPr/>
      </dsp:nvSpPr>
      <dsp:spPr>
        <a:xfrm>
          <a:off x="0" y="4893764"/>
          <a:ext cx="4248472" cy="440998"/>
        </a:xfrm>
        <a:prstGeom prst="roundRect">
          <a:avLst/>
        </a:prstGeom>
        <a:solidFill>
          <a:schemeClr val="accent5">
            <a:shade val="50000"/>
            <a:hueOff val="84324"/>
            <a:satOff val="-1865"/>
            <a:lumOff val="139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kern="1200" dirty="0" smtClean="0"/>
            <a:t>F.</a:t>
          </a:r>
          <a:r>
            <a:rPr lang="zh-TW" altLang="en-US" sz="1700" b="0" i="0" u="none" kern="1200" dirty="0" smtClean="0"/>
            <a:t>再算一次</a:t>
          </a:r>
          <a:endParaRPr lang="zh-TW" altLang="en-US" sz="1700" kern="1200" dirty="0"/>
        </a:p>
      </dsp:txBody>
      <dsp:txXfrm>
        <a:off x="21528" y="4915292"/>
        <a:ext cx="4205416" cy="397942"/>
      </dsp:txXfrm>
    </dsp:sp>
    <dsp:sp modelId="{73D45825-E562-4BA9-AFF7-0E1F1A877E0F}">
      <dsp:nvSpPr>
        <dsp:cNvPr id="0" name=""/>
        <dsp:cNvSpPr/>
      </dsp:nvSpPr>
      <dsp:spPr>
        <a:xfrm>
          <a:off x="0" y="5334762"/>
          <a:ext cx="4248472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12.</a:t>
          </a:r>
          <a:r>
            <a:rPr lang="zh-TW" altLang="en-US" sz="1300" b="0" i="0" u="none" kern="1200" dirty="0" smtClean="0"/>
            <a:t>重複步驟</a:t>
          </a:r>
          <a:r>
            <a:rPr lang="en-US" altLang="zh-TW" sz="1300" b="0" i="0" u="none" kern="1200" dirty="0" smtClean="0"/>
            <a:t>3-11</a:t>
          </a:r>
          <a:r>
            <a:rPr lang="zh-TW" altLang="en-US" sz="1300" b="0" i="0" u="none" kern="1200" dirty="0" smtClean="0"/>
            <a:t>，使用計算出來的機台參數算特徵值</a:t>
          </a:r>
          <a:endParaRPr lang="zh-TW" altLang="en-US" sz="1300" kern="1200" dirty="0"/>
        </a:p>
      </dsp:txBody>
      <dsp:txXfrm>
        <a:off x="0" y="5334762"/>
        <a:ext cx="4248472" cy="281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964A-EAE5-4051-B14B-E086A13CE67B}">
      <dsp:nvSpPr>
        <dsp:cNvPr id="0" name=""/>
        <dsp:cNvSpPr/>
      </dsp:nvSpPr>
      <dsp:spPr>
        <a:xfrm>
          <a:off x="0" y="7242"/>
          <a:ext cx="8892480" cy="779805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Ａ</a:t>
          </a:r>
          <a:r>
            <a:rPr lang="en-US" altLang="en-US" sz="3100" kern="1200" dirty="0" smtClean="0"/>
            <a:t>.</a:t>
          </a:r>
          <a:r>
            <a:rPr lang="zh-TW" altLang="en-US" sz="3100" kern="1200" dirty="0" smtClean="0"/>
            <a:t>預測機台群組</a:t>
          </a:r>
          <a:r>
            <a:rPr lang="en-US" altLang="en-US" sz="3100" kern="1200" dirty="0" smtClean="0"/>
            <a:t>(MG) </a:t>
          </a:r>
          <a:r>
            <a:rPr lang="en-US" altLang="en-US" sz="3100" kern="1200" dirty="0" err="1" smtClean="0"/>
            <a:t>CycleTime</a:t>
          </a:r>
          <a:r>
            <a:rPr lang="en-US" altLang="en-US" sz="3100" kern="1200" dirty="0" smtClean="0"/>
            <a:t>(</a:t>
          </a:r>
          <a:r>
            <a:rPr lang="en-US" altLang="en-US" sz="3100" kern="1200" dirty="0" err="1" smtClean="0"/>
            <a:t>ct</a:t>
          </a:r>
          <a:r>
            <a:rPr lang="en-US" altLang="en-US" sz="3100" kern="1200" dirty="0" smtClean="0"/>
            <a:t>)</a:t>
          </a:r>
          <a:endParaRPr lang="zh-TW" altLang="en-US" sz="3100" kern="1200" dirty="0"/>
        </a:p>
      </dsp:txBody>
      <dsp:txXfrm>
        <a:off x="38067" y="45309"/>
        <a:ext cx="8816346" cy="703671"/>
      </dsp:txXfrm>
    </dsp:sp>
    <dsp:sp modelId="{B91EFEE8-73C7-47D7-9344-A119ED7B9406}">
      <dsp:nvSpPr>
        <dsp:cNvPr id="0" name=""/>
        <dsp:cNvSpPr/>
      </dsp:nvSpPr>
      <dsp:spPr>
        <a:xfrm>
          <a:off x="0" y="787047"/>
          <a:ext cx="889248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33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2400" kern="1200" dirty="0"/>
        </a:p>
      </dsp:txBody>
      <dsp:txXfrm>
        <a:off x="0" y="787047"/>
        <a:ext cx="8892480" cy="51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964A-EAE5-4051-B14B-E086A13CE67B}">
      <dsp:nvSpPr>
        <dsp:cNvPr id="0" name=""/>
        <dsp:cNvSpPr/>
      </dsp:nvSpPr>
      <dsp:spPr>
        <a:xfrm>
          <a:off x="0" y="7242"/>
          <a:ext cx="8892480" cy="779805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Ｂ</a:t>
          </a:r>
          <a:r>
            <a:rPr lang="en-US" altLang="en-US" sz="3100" kern="1200" dirty="0" smtClean="0"/>
            <a:t>.</a:t>
          </a:r>
          <a:r>
            <a:rPr lang="zh-TW" altLang="en-US" sz="3100" kern="1200" dirty="0" smtClean="0"/>
            <a:t>產出各產品各站點</a:t>
          </a:r>
          <a:r>
            <a:rPr lang="en-US" altLang="en-US" sz="3100" kern="1200" dirty="0" smtClean="0"/>
            <a:t>Cycle time </a:t>
          </a:r>
          <a:r>
            <a:rPr lang="zh-TW" altLang="en-US" sz="3100" kern="1200" dirty="0" smtClean="0"/>
            <a:t>與 </a:t>
          </a:r>
          <a:r>
            <a:rPr lang="en-US" altLang="en-US" sz="3100" kern="1200" dirty="0" smtClean="0"/>
            <a:t>Move</a:t>
          </a:r>
          <a:endParaRPr lang="zh-TW" altLang="en-US" sz="3100" kern="1200" dirty="0"/>
        </a:p>
      </dsp:txBody>
      <dsp:txXfrm>
        <a:off x="38067" y="45309"/>
        <a:ext cx="8816346" cy="703671"/>
      </dsp:txXfrm>
    </dsp:sp>
    <dsp:sp modelId="{B91EFEE8-73C7-47D7-9344-A119ED7B9406}">
      <dsp:nvSpPr>
        <dsp:cNvPr id="0" name=""/>
        <dsp:cNvSpPr/>
      </dsp:nvSpPr>
      <dsp:spPr>
        <a:xfrm>
          <a:off x="0" y="787047"/>
          <a:ext cx="889248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33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2400" kern="1200" dirty="0"/>
        </a:p>
      </dsp:txBody>
      <dsp:txXfrm>
        <a:off x="0" y="787047"/>
        <a:ext cx="8892480" cy="5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964A-EAE5-4051-B14B-E086A13CE67B}">
      <dsp:nvSpPr>
        <dsp:cNvPr id="0" name=""/>
        <dsp:cNvSpPr/>
      </dsp:nvSpPr>
      <dsp:spPr>
        <a:xfrm>
          <a:off x="0" y="7242"/>
          <a:ext cx="8892480" cy="779805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b="0" i="0" u="none" kern="1200" dirty="0" smtClean="0"/>
            <a:t>Ｃ</a:t>
          </a:r>
          <a:r>
            <a:rPr lang="en-US" altLang="zh-TW" sz="3100" b="0" i="0" u="none" kern="1200" dirty="0" smtClean="0"/>
            <a:t>.</a:t>
          </a:r>
          <a:r>
            <a:rPr lang="zh-TW" altLang="en-US" sz="3100" b="0" i="0" u="none" kern="1200" dirty="0" smtClean="0"/>
            <a:t>計算各產品各站點未來</a:t>
          </a:r>
          <a:r>
            <a:rPr lang="en-US" altLang="zh-TW" sz="3100" b="0" i="0" u="none" kern="1200" dirty="0" smtClean="0"/>
            <a:t>WIP</a:t>
          </a:r>
          <a:r>
            <a:rPr lang="zh-TW" altLang="en-US" sz="3100" b="0" i="0" u="none" kern="1200" dirty="0" smtClean="0"/>
            <a:t>的分佈</a:t>
          </a:r>
          <a:endParaRPr lang="zh-TW" altLang="en-US" sz="3100" kern="1200" dirty="0"/>
        </a:p>
      </dsp:txBody>
      <dsp:txXfrm>
        <a:off x="38067" y="45309"/>
        <a:ext cx="8816346" cy="703671"/>
      </dsp:txXfrm>
    </dsp:sp>
    <dsp:sp modelId="{B91EFEE8-73C7-47D7-9344-A119ED7B9406}">
      <dsp:nvSpPr>
        <dsp:cNvPr id="0" name=""/>
        <dsp:cNvSpPr/>
      </dsp:nvSpPr>
      <dsp:spPr>
        <a:xfrm>
          <a:off x="0" y="787047"/>
          <a:ext cx="889248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33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2400" kern="1200" dirty="0"/>
        </a:p>
      </dsp:txBody>
      <dsp:txXfrm>
        <a:off x="0" y="787047"/>
        <a:ext cx="8892480" cy="513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964A-EAE5-4051-B14B-E086A13CE67B}">
      <dsp:nvSpPr>
        <dsp:cNvPr id="0" name=""/>
        <dsp:cNvSpPr/>
      </dsp:nvSpPr>
      <dsp:spPr>
        <a:xfrm>
          <a:off x="0" y="7242"/>
          <a:ext cx="8892480" cy="779805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u="none" kern="1200" dirty="0" smtClean="0"/>
            <a:t>E.</a:t>
          </a:r>
          <a:r>
            <a:rPr lang="zh-TW" altLang="en-US" sz="3100" b="0" i="0" u="none" kern="1200" dirty="0" smtClean="0"/>
            <a:t>計算各機台</a:t>
          </a:r>
          <a:r>
            <a:rPr lang="en-US" sz="3100" b="0" i="0" u="none" kern="1200" dirty="0" smtClean="0"/>
            <a:t>Loading</a:t>
          </a:r>
          <a:endParaRPr lang="zh-TW" altLang="en-US" sz="3100" kern="1200" dirty="0"/>
        </a:p>
      </dsp:txBody>
      <dsp:txXfrm>
        <a:off x="38067" y="45309"/>
        <a:ext cx="8816346" cy="703671"/>
      </dsp:txXfrm>
    </dsp:sp>
    <dsp:sp modelId="{B91EFEE8-73C7-47D7-9344-A119ED7B9406}">
      <dsp:nvSpPr>
        <dsp:cNvPr id="0" name=""/>
        <dsp:cNvSpPr/>
      </dsp:nvSpPr>
      <dsp:spPr>
        <a:xfrm>
          <a:off x="0" y="787047"/>
          <a:ext cx="889248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33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2400" kern="1200" dirty="0"/>
        </a:p>
      </dsp:txBody>
      <dsp:txXfrm>
        <a:off x="0" y="787047"/>
        <a:ext cx="8892480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B7AEED-60DF-4C99-AC14-C4B834B9CB53}" type="datetimeFigureOut">
              <a:rPr lang="zh-TW" altLang="en-US"/>
              <a:pPr/>
              <a:t>2021/3/11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FBA77-4D8C-4E13-B3BC-B32DD4E8A52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761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68DF38-AE08-4C2F-A97D-5CF78BF7F4DA}" type="datetimeFigureOut">
              <a:rPr lang="zh-TW" altLang="en-US"/>
              <a:pPr/>
              <a:t>2021/3/11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1B655-3CB4-48B1-99A2-D7D01F90D7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51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0657BD-A816-4450-8F38-1E75518B0B58}" type="datetimeFigureOut">
              <a:rPr lang="zh-TW" altLang="en-US"/>
              <a:pPr/>
              <a:t>2021/3/11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AC9E6-BE0A-4D69-B9FF-5DF3765F402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4386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455B54-B205-41C4-B40B-39E96A2F1EED}" type="datetimeFigureOut">
              <a:rPr lang="zh-TW" altLang="en-US"/>
              <a:pPr/>
              <a:t>2021/3/11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606B0-EE73-4641-BE9D-CF7EBC58478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146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AE3B1-FB1C-4F37-8C27-9B6C5DAFB2C6}" type="datetimeFigureOut">
              <a:rPr lang="zh-TW" altLang="en-US"/>
              <a:pPr/>
              <a:t>2021/3/11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131C2-C679-486A-B92D-FBA1829047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021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DA8C3-917B-4A86-A453-48FA23B315D6}" type="datetimeFigureOut">
              <a:rPr lang="zh-TW" altLang="en-US"/>
              <a:pPr/>
              <a:t>2021/3/11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68761-2CAB-449D-B683-22773BF3430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64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94C41E-4BAF-4953-B135-EC3D692A3375}" type="datetimeFigureOut">
              <a:rPr lang="zh-TW" altLang="en-US"/>
              <a:pPr/>
              <a:t>2021/3/11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1C724-0246-44DD-969D-CBE7DD83B6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136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F017B-447E-4917-9873-BF03AE5F5281}" type="datetimeFigureOut">
              <a:rPr lang="zh-TW" altLang="en-US"/>
              <a:pPr/>
              <a:t>2021/3/11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555E5-4E5E-40E4-9870-5B8635E1414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10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AFED8B-EEFE-49AE-A837-FF67D6188E9E}" type="datetimeFigureOut">
              <a:rPr lang="zh-TW" altLang="en-US"/>
              <a:pPr/>
              <a:t>2021/3/11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F8AA-30AF-480B-8BC4-5DEEE84E7D5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982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08656E-F965-4C62-9B87-3550D7E0B859}" type="datetimeFigureOut">
              <a:rPr lang="zh-TW" altLang="en-US"/>
              <a:pPr/>
              <a:t>2021/3/11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393A8-9D5D-47DF-B8E5-F4F8BA340ED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60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0F9BB1-77FD-469D-AD34-E8C0C04C6942}" type="datetimeFigureOut">
              <a:rPr lang="zh-TW" altLang="en-US"/>
              <a:pPr/>
              <a:t>2021/3/11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0A46B-0AF1-4E7B-8FAE-703A594BAF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478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6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A8B66107-F9EF-45BE-BBE7-0A6C5577B09F}" type="datetimeFigureOut">
              <a:rPr lang="zh-TW" altLang="en-US"/>
              <a:pPr/>
              <a:t>2021/3/11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D252F7FE-9DE6-483D-A06D-6C3E5C825639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" y="67608"/>
            <a:ext cx="1784001" cy="4587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標題 3"/>
          <p:cNvSpPr>
            <a:spLocks noGrp="1"/>
          </p:cNvSpPr>
          <p:nvPr>
            <p:ph type="ctrTitle" idx="4294967295"/>
          </p:nvPr>
        </p:nvSpPr>
        <p:spPr>
          <a:xfrm>
            <a:off x="755576" y="2420888"/>
            <a:ext cx="7772400" cy="1470025"/>
          </a:xfrm>
        </p:spPr>
        <p:txBody>
          <a:bodyPr/>
          <a:lstStyle/>
          <a:p>
            <a:r>
              <a:rPr lang="en-US" altLang="zh-TW" dirty="0" err="1" smtClean="0"/>
              <a:t>AIoPPM</a:t>
            </a:r>
            <a:r>
              <a:rPr lang="en-US" altLang="zh-TW" dirty="0"/>
              <a:t> 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3042" y="1052736"/>
            <a:ext cx="8229600" cy="854968"/>
          </a:xfrm>
        </p:spPr>
        <p:txBody>
          <a:bodyPr/>
          <a:lstStyle/>
          <a:p>
            <a:r>
              <a:rPr lang="zh-TW" altLang="en-US" sz="4000" dirty="0"/>
              <a:t>預測機台</a:t>
            </a:r>
            <a:r>
              <a:rPr lang="zh-TW" altLang="en-US" sz="4000" dirty="0" smtClean="0"/>
              <a:t>產能消耗</a:t>
            </a:r>
            <a:r>
              <a:rPr lang="zh-TW" altLang="en-US" sz="4000" dirty="0"/>
              <a:t>狀</a:t>
            </a:r>
            <a:r>
              <a:rPr lang="zh-TW" altLang="en-US" sz="4000" dirty="0" smtClean="0"/>
              <a:t>況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" y="1988840"/>
            <a:ext cx="8954021" cy="39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8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75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8338" y="1023937"/>
            <a:ext cx="130206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0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768" y="116632"/>
            <a:ext cx="8229600" cy="706090"/>
          </a:xfrm>
        </p:spPr>
        <p:txBody>
          <a:bodyPr/>
          <a:lstStyle/>
          <a:p>
            <a:r>
              <a:rPr lang="en-US" altLang="zh-TW" dirty="0" smtClean="0"/>
              <a:t>POC</a:t>
            </a:r>
            <a:r>
              <a:rPr lang="zh-TW" altLang="en-US" dirty="0" smtClean="0"/>
              <a:t>規格步驟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227850036"/>
              </p:ext>
            </p:extLst>
          </p:nvPr>
        </p:nvGraphicFramePr>
        <p:xfrm>
          <a:off x="2267744" y="908720"/>
          <a:ext cx="4248472" cy="5630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5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768" y="116632"/>
            <a:ext cx="8229600" cy="706090"/>
          </a:xfrm>
        </p:spPr>
        <p:txBody>
          <a:bodyPr/>
          <a:lstStyle/>
          <a:p>
            <a:r>
              <a:rPr lang="en-US" altLang="zh-TW" dirty="0" smtClean="0"/>
              <a:t>POC</a:t>
            </a:r>
            <a:r>
              <a:rPr lang="zh-TW" altLang="en-US" dirty="0" smtClean="0"/>
              <a:t>規格步驟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26541809"/>
              </p:ext>
            </p:extLst>
          </p:nvPr>
        </p:nvGraphicFramePr>
        <p:xfrm>
          <a:off x="0" y="825206"/>
          <a:ext cx="8892480" cy="130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00808"/>
            <a:ext cx="89725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768" y="116632"/>
            <a:ext cx="8229600" cy="706090"/>
          </a:xfrm>
        </p:spPr>
        <p:txBody>
          <a:bodyPr/>
          <a:lstStyle/>
          <a:p>
            <a:r>
              <a:rPr lang="en-US" altLang="zh-TW" dirty="0" smtClean="0"/>
              <a:t>POC</a:t>
            </a:r>
            <a:r>
              <a:rPr lang="zh-TW" altLang="en-US" dirty="0" smtClean="0"/>
              <a:t>規格步驟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607976559"/>
              </p:ext>
            </p:extLst>
          </p:nvPr>
        </p:nvGraphicFramePr>
        <p:xfrm>
          <a:off x="0" y="825206"/>
          <a:ext cx="8892480" cy="130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1916832"/>
            <a:ext cx="9006894" cy="28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143000"/>
          </a:xfrm>
        </p:spPr>
        <p:txBody>
          <a:bodyPr/>
          <a:lstStyle/>
          <a:p>
            <a:r>
              <a:rPr lang="en-US" altLang="zh-TW" sz="3200" dirty="0"/>
              <a:t>CT distribution(</a:t>
            </a:r>
            <a:r>
              <a:rPr lang="zh-TW" altLang="en-US" sz="3200" dirty="0"/>
              <a:t>產品投入到產出的各站</a:t>
            </a:r>
            <a:r>
              <a:rPr lang="en-US" altLang="zh-TW" sz="3200" dirty="0"/>
              <a:t>CT</a:t>
            </a:r>
            <a:r>
              <a:rPr lang="en-US" altLang="zh-TW" sz="3200" dirty="0" smtClean="0"/>
              <a:t>),</a:t>
            </a:r>
            <a:br>
              <a:rPr lang="en-US" altLang="zh-TW" sz="3200" dirty="0" smtClean="0"/>
            </a:br>
            <a:r>
              <a:rPr lang="zh-TW" altLang="en-US" sz="3200" dirty="0" smtClean="0"/>
              <a:t>各</a:t>
            </a:r>
            <a:r>
              <a:rPr lang="zh-TW" altLang="en-US" sz="3200" dirty="0"/>
              <a:t>站點</a:t>
            </a:r>
            <a:r>
              <a:rPr lang="en-US" altLang="zh-TW" sz="3200" dirty="0"/>
              <a:t>CT</a:t>
            </a:r>
            <a:r>
              <a:rPr lang="zh-TW" altLang="en-US" sz="3200" dirty="0"/>
              <a:t>為對應主要機群的</a:t>
            </a:r>
            <a:r>
              <a:rPr lang="en-US" altLang="zh-TW" sz="3200" dirty="0"/>
              <a:t>CT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060848"/>
            <a:ext cx="90106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1785" y="692696"/>
            <a:ext cx="8229600" cy="1143000"/>
          </a:xfrm>
        </p:spPr>
        <p:txBody>
          <a:bodyPr/>
          <a:lstStyle/>
          <a:p>
            <a:r>
              <a:rPr lang="en-US" altLang="zh-TW" sz="3200" dirty="0" smtClean="0"/>
              <a:t>Move </a:t>
            </a:r>
            <a:r>
              <a:rPr lang="en-US" altLang="zh-TW" sz="3200" dirty="0" err="1" smtClean="0"/>
              <a:t>fcst</a:t>
            </a:r>
            <a:r>
              <a:rPr lang="zh-TW" altLang="en-US" sz="3200" dirty="0" smtClean="0"/>
              <a:t>，最後</a:t>
            </a:r>
            <a:r>
              <a:rPr lang="zh-TW" altLang="en-US" sz="3200" dirty="0"/>
              <a:t>一站的</a:t>
            </a:r>
            <a:r>
              <a:rPr lang="en-US" altLang="zh-TW" sz="3200" dirty="0"/>
              <a:t>move</a:t>
            </a:r>
            <a:r>
              <a:rPr lang="zh-TW" altLang="en-US" sz="3200" dirty="0"/>
              <a:t>為第</a:t>
            </a:r>
            <a:r>
              <a:rPr lang="en-US" altLang="zh-TW" sz="3200" dirty="0"/>
              <a:t>n</a:t>
            </a:r>
            <a:r>
              <a:rPr lang="zh-TW" altLang="en-US" sz="3200" dirty="0"/>
              <a:t>天的產出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08901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768" y="116632"/>
            <a:ext cx="8229600" cy="706090"/>
          </a:xfrm>
        </p:spPr>
        <p:txBody>
          <a:bodyPr/>
          <a:lstStyle/>
          <a:p>
            <a:r>
              <a:rPr lang="en-US" altLang="zh-TW" dirty="0" smtClean="0"/>
              <a:t>POC</a:t>
            </a:r>
            <a:r>
              <a:rPr lang="zh-TW" altLang="en-US" dirty="0" smtClean="0"/>
              <a:t>規格步驟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0" y="825206"/>
          <a:ext cx="8892480" cy="130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-1" y="3615776"/>
            <a:ext cx="8892480" cy="779805"/>
            <a:chOff x="0" y="7242"/>
            <a:chExt cx="8892480" cy="779805"/>
          </a:xfrm>
        </p:grpSpPr>
        <p:sp>
          <p:nvSpPr>
            <p:cNvPr id="7" name="圓角矩形 6"/>
            <p:cNvSpPr/>
            <p:nvPr/>
          </p:nvSpPr>
          <p:spPr>
            <a:xfrm>
              <a:off x="0" y="7242"/>
              <a:ext cx="889248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圓角矩形 4"/>
            <p:cNvSpPr txBox="1"/>
            <p:nvPr/>
          </p:nvSpPr>
          <p:spPr>
            <a:xfrm>
              <a:off x="38067" y="45309"/>
              <a:ext cx="881634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/>
              <a:r>
                <a:rPr lang="en-US" altLang="zh-TW" sz="3200" dirty="0"/>
                <a:t>Ｄ.</a:t>
              </a:r>
              <a:r>
                <a:rPr lang="zh-TW" altLang="en-US" sz="3200" dirty="0"/>
                <a:t>產出</a:t>
              </a:r>
              <a:r>
                <a:rPr lang="en-US" altLang="zh-TW" sz="3200" dirty="0"/>
                <a:t>2~n</a:t>
              </a:r>
              <a:r>
                <a:rPr lang="zh-TW" altLang="en-US" sz="3200" dirty="0"/>
                <a:t>天</a:t>
              </a:r>
              <a:r>
                <a:rPr lang="en-US" altLang="zh-TW" sz="3200" dirty="0"/>
                <a:t>Cycle Time</a:t>
              </a:r>
              <a:endParaRPr lang="zh-TW" altLang="en-US" sz="3200" dirty="0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77" y="4581128"/>
            <a:ext cx="8477250" cy="9239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1816363"/>
            <a:ext cx="9036496" cy="9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22" y="620688"/>
            <a:ext cx="8229600" cy="1143000"/>
          </a:xfrm>
        </p:spPr>
        <p:txBody>
          <a:bodyPr/>
          <a:lstStyle/>
          <a:p>
            <a:r>
              <a:rPr lang="zh-TW" altLang="en-US" sz="3600" dirty="0"/>
              <a:t>各產品各站點未來</a:t>
            </a:r>
            <a:r>
              <a:rPr lang="en-US" altLang="zh-TW" sz="3600" dirty="0"/>
              <a:t>WIP</a:t>
            </a:r>
            <a:r>
              <a:rPr lang="zh-TW" altLang="en-US" sz="3600" dirty="0"/>
              <a:t>的分佈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844824"/>
            <a:ext cx="921786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768" y="116632"/>
            <a:ext cx="8229600" cy="706090"/>
          </a:xfrm>
        </p:spPr>
        <p:txBody>
          <a:bodyPr/>
          <a:lstStyle/>
          <a:p>
            <a:r>
              <a:rPr lang="en-US" altLang="zh-TW" dirty="0" smtClean="0"/>
              <a:t>POC</a:t>
            </a:r>
            <a:r>
              <a:rPr lang="zh-TW" altLang="en-US" dirty="0" smtClean="0"/>
              <a:t>規格步驟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517827280"/>
              </p:ext>
            </p:extLst>
          </p:nvPr>
        </p:nvGraphicFramePr>
        <p:xfrm>
          <a:off x="0" y="825206"/>
          <a:ext cx="8892480" cy="130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-1" y="3615776"/>
            <a:ext cx="8892480" cy="779805"/>
            <a:chOff x="0" y="7242"/>
            <a:chExt cx="8892480" cy="779805"/>
          </a:xfrm>
        </p:grpSpPr>
        <p:sp>
          <p:nvSpPr>
            <p:cNvPr id="7" name="圓角矩形 6"/>
            <p:cNvSpPr/>
            <p:nvPr/>
          </p:nvSpPr>
          <p:spPr>
            <a:xfrm>
              <a:off x="0" y="7242"/>
              <a:ext cx="889248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圓角矩形 4"/>
            <p:cNvSpPr txBox="1"/>
            <p:nvPr/>
          </p:nvSpPr>
          <p:spPr>
            <a:xfrm>
              <a:off x="38067" y="45309"/>
              <a:ext cx="881634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/>
              <a:r>
                <a:rPr lang="en-US" altLang="zh-TW" sz="3200" dirty="0"/>
                <a:t>F.</a:t>
              </a:r>
              <a:r>
                <a:rPr lang="zh-TW" altLang="en-US" sz="3200" dirty="0"/>
                <a:t>再算一次</a:t>
              </a: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139" y="1772816"/>
            <a:ext cx="8458200" cy="914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714" y="4509120"/>
            <a:ext cx="84296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訂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自訂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11AE1D15574D34A96D03389BC94640B" ma:contentTypeVersion="0" ma:contentTypeDescription="建立新的文件。" ma:contentTypeScope="" ma:versionID="501cd20965d70f592901fe858f0b51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A1A7F4-0429-477C-98A5-F5E3F79DA1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809CA1-98A2-4FB5-A916-24814D549C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103824-B62D-47B4-AFB0-5500DA723A62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</TotalTime>
  <Words>296</Words>
  <Application>Microsoft Office PowerPoint</Application>
  <PresentationFormat>如螢幕大小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標楷體</vt:lpstr>
      <vt:lpstr>Arial</vt:lpstr>
      <vt:lpstr>Calibri</vt:lpstr>
      <vt:lpstr>1_自訂設計</vt:lpstr>
      <vt:lpstr>AIoPPM </vt:lpstr>
      <vt:lpstr>POC規格步驟</vt:lpstr>
      <vt:lpstr>POC規格步驟</vt:lpstr>
      <vt:lpstr>POC規格步驟</vt:lpstr>
      <vt:lpstr>CT distribution(產品投入到產出的各站CT), 各站點CT為對應主要機群的CT</vt:lpstr>
      <vt:lpstr>Move fcst，最後一站的move為第n天的產出</vt:lpstr>
      <vt:lpstr>POC規格步驟</vt:lpstr>
      <vt:lpstr>各產品各站點未來WIP的分佈</vt:lpstr>
      <vt:lpstr>POC規格步驟</vt:lpstr>
      <vt:lpstr>預測機台產能消耗狀況</vt:lpstr>
      <vt:lpstr>PowerPoint 簡報</vt:lpstr>
      <vt:lpstr>PowerPoint 簡報</vt:lpstr>
    </vt:vector>
  </TitlesOfParts>
  <Company>Powerchip Semiconductor Manufacturing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營運系統部 - 王瑞慶</dc:creator>
  <cp:lastModifiedBy>INSTALL</cp:lastModifiedBy>
  <cp:revision>39</cp:revision>
  <dcterms:created xsi:type="dcterms:W3CDTF">2018-07-27T03:16:51Z</dcterms:created>
  <dcterms:modified xsi:type="dcterms:W3CDTF">2021-03-12T03:28:00Z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0x010100911AE1D15574D34A96D03389BC94640B</vt:lpwstr>
  </property>
  <property fmtid="{D5CDD505-2E9C-101B-9397-08002B2CF9AE}" pid="3" name="SPSDescription">
    <vt:lpwstr/>
  </property>
  <property fmtid="{D5CDD505-2E9C-101B-9397-08002B2CF9AE}" pid="4" name="Owner">
    <vt:lpwstr/>
  </property>
  <property fmtid="{D5CDD505-2E9C-101B-9397-08002B2CF9AE}" pid="5" name="Status">
    <vt:lpwstr/>
  </property>
  <property fmtid="{D5CDD505-2E9C-101B-9397-08002B2CF9AE}" pid="6" name="IsMyDocuments">
    <vt:bool>true</vt:bool>
  </property>
</Properties>
</file>