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57" r:id="rId4"/>
    <p:sldId id="258" r:id="rId5"/>
    <p:sldId id="259" r:id="rId6"/>
    <p:sldId id="26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C9212-A125-4AD7-B37D-4CE647062A52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9C34F-F4FF-416F-A598-A18B24CD8D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78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5E9C1-5E71-7E9A-6153-BE9E243FC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9F27B0-256F-D208-5D9F-4BDF225CC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4E69F7-5916-5838-18E4-69ECDE26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1C9-CE8F-44C4-A7CE-380F7D20DE27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CAC6B4-BED5-15C8-F103-A53EA87C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8671BA-5C81-B304-6798-5E1D5479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77AB-3BE6-4534-956D-E890C265D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66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1E12B-8664-7190-8976-B6C34AA0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8C3E2A-A95C-F74E-388F-129BA3FF8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3B84E3-DDC9-243C-981C-19F292C5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1C9-CE8F-44C4-A7CE-380F7D20DE27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EF9595-AF82-77D0-D77B-B55D5FC0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A0EF4-E826-46C6-0508-1CEB6155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77AB-3BE6-4534-956D-E890C265D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01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D119F8-0348-8331-EFC7-8D00B9490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5311D0-C2FD-7A9D-C278-62DD10216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8105B-A692-2077-0612-2015F6B3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1C9-CE8F-44C4-A7CE-380F7D20DE27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602F72-F738-6B24-B423-0E1361DC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57E71E-2E2F-7768-D0F4-D10A93AB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77AB-3BE6-4534-956D-E890C265D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17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34672-94EA-4005-A097-902F1184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7E304F-668A-2B48-CD01-ED8331CE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9144CD-80EF-A7A6-AC6D-5F514757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1C9-CE8F-44C4-A7CE-380F7D20DE27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8A95E2-FAEF-A441-1A2A-02DE8B40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EC0C91-3323-AFC2-201A-FCFB9D36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77AB-3BE6-4534-956D-E890C265D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22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C6ED62-CA28-00D0-AD8D-333A3579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55DE5C-B174-111F-7565-8DAA49149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F81563-49E5-5DD9-493E-1935DCD7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1C9-CE8F-44C4-A7CE-380F7D20DE27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07CD5E-FC09-B5F2-0181-BB0D1964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CED9CA-22F7-5C77-7917-7FC2644F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77AB-3BE6-4534-956D-E890C265D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10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238AB5-B1B0-EFEA-D961-327333D3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C13CCC-4ECB-704C-3289-E1C32E0F9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D0B770-0CD8-6CD9-BA02-C40F3768F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69124D-4857-B581-1B65-73795EFC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1C9-CE8F-44C4-A7CE-380F7D20DE27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85B63D-3180-9357-169C-C5A62FE0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337C0A-655B-432B-2CEC-7B8222BF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77AB-3BE6-4534-956D-E890C265D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00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4E3AD-D585-A4F2-2D99-FCEAD609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E55A1D-A88C-3967-891A-B53BA2FC7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5CB9E0-1242-30E3-4658-B777CF366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9078AC4-8C7A-571E-0AB3-1C7454E67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A0223E-B8A9-7725-4179-A8540071F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A3EAC0-A152-6ADE-0568-7BA20F76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1C9-CE8F-44C4-A7CE-380F7D20DE27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50BF3F1-1593-5B3F-C5E8-8CD9EA05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5B7D4CD-2C36-CFF2-171A-D3A7D5A6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77AB-3BE6-4534-956D-E890C265D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25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564FAF-6177-4DC5-AD72-CC371B06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2E8C7-59DE-5E89-82A8-E8CE0A44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1C9-CE8F-44C4-A7CE-380F7D20DE27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765A47-89FF-C4C1-941A-828B284E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D05920-D530-E130-0584-ACCD06CE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77AB-3BE6-4534-956D-E890C265D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48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3A88DA3-0473-883A-42A3-19F56150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1C9-CE8F-44C4-A7CE-380F7D20DE27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0D5FC0-B9A1-C5F4-C5D6-754C8383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BEC2A2-3826-59B0-8C37-F4238AAF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77AB-3BE6-4534-956D-E890C265D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95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8300A-7DCE-2E68-3167-EAF85D9A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B415CB-07B1-258E-7D0E-E1A14012F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3050AA-095D-BFBB-EB63-7BF026895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1D5790-A328-1EF2-5092-122ED175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1C9-CE8F-44C4-A7CE-380F7D20DE27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076E88-C0C2-6E19-C24F-F6191A43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3EA54D-C2F4-63CD-1232-ADFCEC32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77AB-3BE6-4534-956D-E890C265D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63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AADDE-B438-1CF1-D4A6-0A1E61A6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83CDD99-CC3E-4821-9F56-3056ADA78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919FFA-F2CA-E971-8588-5AC44F82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6DBA52-3FFE-0B84-E28B-E04B0795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B1C9-CE8F-44C4-A7CE-380F7D20DE27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35DC16-EE1E-C63B-A4D1-2B545317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265F9D-8B69-FD37-CE1E-D6467AA5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77AB-3BE6-4534-956D-E890C265D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81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4BBAABF-80C7-F733-2E8D-5D3C0BC2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1ACA24-FC11-E772-0E50-6F86F974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0B9AF5-C6F7-4056-B771-98B5089B1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2B1C9-CE8F-44C4-A7CE-380F7D20DE27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80BF52-5E88-07D4-45E0-442256E68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FF01E5-3250-2897-0A0C-92BAE3E39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2477AB-3BE6-4534-956D-E890C265D0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37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2592A-526B-3E11-B6CB-40C67E487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4000" b="1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GitHub Copilot </a:t>
            </a:r>
            <a:r>
              <a:rPr lang="zh-TW" altLang="zh-TW" sz="4000" b="1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使用報告</a:t>
            </a:r>
            <a:endParaRPr lang="zh-TW" altLang="zh-TW" sz="40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4502A4-876A-760C-2A74-ED107E977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31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AEB440-D486-0DAA-4369-76029108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E1ABB9-A475-C604-C2D7-CBF84C89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主要</a:t>
            </a:r>
            <a:r>
              <a:rPr lang="zh-TW" altLang="en-US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應用 </a:t>
            </a:r>
            <a:r>
              <a:rPr lang="en-US" altLang="zh-TW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開發</a:t>
            </a:r>
            <a:r>
              <a:rPr lang="en-US" altLang="zh-TW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AI </a:t>
            </a:r>
            <a:r>
              <a:rPr lang="zh-TW" altLang="en-US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專案</a:t>
            </a:r>
            <a:r>
              <a:rPr lang="en-US" altLang="zh-TW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POC &amp; site project</a:t>
            </a:r>
            <a:r>
              <a:rPr lang="zh-TW" altLang="en-US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，做為</a:t>
            </a:r>
            <a:r>
              <a:rPr lang="zh-TW" altLang="zh-TW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輔助工具</a:t>
            </a:r>
            <a:endParaRPr lang="en-US" altLang="zh-TW" sz="32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8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AI</a:t>
            </a:r>
            <a:r>
              <a:rPr lang="zh-TW" altLang="en-US" sz="28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圖片解析 </a:t>
            </a:r>
            <a:r>
              <a:rPr lang="en-US" altLang="zh-TW" sz="28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site</a:t>
            </a:r>
            <a:r>
              <a:rPr lang="zh-TW" altLang="en-US" sz="28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project</a:t>
            </a:r>
            <a:r>
              <a:rPr lang="zh-TW" altLang="en-US" sz="28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sz="28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Python </a:t>
            </a:r>
            <a:r>
              <a:rPr lang="zh-TW" altLang="en-US" sz="28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處理檔案轉圖片，圖片</a:t>
            </a:r>
            <a:r>
              <a:rPr lang="en-US" altLang="zh-TW" sz="28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OCR</a:t>
            </a:r>
          </a:p>
          <a:p>
            <a:pPr lvl="1"/>
            <a:r>
              <a:rPr lang="en-US" altLang="zh-TW" sz="28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RAG</a:t>
            </a:r>
            <a:r>
              <a:rPr lang="zh-TW" altLang="en-US" sz="28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專案</a:t>
            </a:r>
            <a:r>
              <a:rPr lang="en-US" altLang="zh-TW" sz="28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文件清洗功能，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API 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上傳檔案轉文字檔。</a:t>
            </a:r>
            <a:endParaRPr lang="en-US" altLang="zh-TW" sz="24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呼叫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RAG API 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，建立知識庫</a:t>
            </a:r>
            <a:endParaRPr lang="en-US" altLang="zh-TW" sz="24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Prompt 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管理 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site project </a:t>
            </a:r>
          </a:p>
          <a:p>
            <a:r>
              <a:rPr lang="zh-TW" altLang="en-US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常用語言</a:t>
            </a:r>
            <a:r>
              <a:rPr lang="en-US" altLang="zh-TW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Python &gt; </a:t>
            </a:r>
            <a:r>
              <a:rPr lang="en-US" altLang="zh-TW" sz="3200" dirty="0" err="1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javascript</a:t>
            </a:r>
            <a:r>
              <a:rPr lang="en-US" altLang="zh-TW" sz="32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&gt; C#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110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5D43D-F8CC-52C8-76C7-557E1D1C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9769BE-E5D0-720F-A9CE-5CF9A6FF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能顯著提高生產力</a:t>
            </a:r>
            <a:r>
              <a:rPr lang="en-US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輸入</a:t>
            </a:r>
            <a:r>
              <a:rPr lang="en-US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prompt </a:t>
            </a:r>
            <a:r>
              <a:rPr lang="zh-TW" altLang="en-US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自動生成代碼</a:t>
            </a:r>
            <a:r>
              <a:rPr lang="zh-TW" altLang="en-US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編輯後</a:t>
            </a:r>
            <a:r>
              <a:rPr lang="zh-TW" altLang="en-US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可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比對差異</a:t>
            </a:r>
            <a:r>
              <a:rPr lang="zh-TW" altLang="en-US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節省</a:t>
            </a:r>
            <a:r>
              <a:rPr lang="en-US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30%-50%</a:t>
            </a:r>
          </a:p>
          <a:p>
            <a:pPr>
              <a:lnSpc>
                <a:spcPct val="120000"/>
              </a:lnSpc>
            </a:pP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減少查閱文檔時間</a:t>
            </a:r>
            <a:r>
              <a:rPr lang="en-US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時間</a:t>
            </a:r>
            <a:r>
              <a:rPr lang="zh-TW" altLang="en-US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sz="36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能減少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搜索時間，減少了手動</a:t>
            </a:r>
            <a:r>
              <a:rPr lang="en-US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typo</a:t>
            </a:r>
          </a:p>
          <a:p>
            <a:pPr>
              <a:lnSpc>
                <a:spcPct val="120000"/>
              </a:lnSpc>
            </a:pP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學習新框架</a:t>
            </a:r>
            <a:r>
              <a:rPr lang="en-US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: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新手學習</a:t>
            </a:r>
            <a:r>
              <a:rPr lang="en-US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React </a:t>
            </a:r>
            <a:r>
              <a:rPr lang="zh-TW" altLang="en-US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，透過</a:t>
            </a:r>
            <a:r>
              <a:rPr lang="en-US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Ask or chat 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獲得語法說明</a:t>
            </a:r>
            <a:r>
              <a:rPr lang="zh-TW" altLang="en-US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教學</a:t>
            </a:r>
            <a:endParaRPr lang="en-US" altLang="zh-TW" sz="36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大型</a:t>
            </a:r>
            <a:r>
              <a:rPr lang="zh-TW" altLang="en-US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專案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中可能遇到長度限制，但透過拆分檔案與分段生成，仍能有效提升開發效率 </a:t>
            </a:r>
            <a:endParaRPr lang="en-US" altLang="zh-TW" sz="36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Copilot </a:t>
            </a:r>
            <a:r>
              <a:rPr lang="zh-TW" altLang="en-US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上可以即時使用最新且功能強大的非開源模型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（如</a:t>
            </a:r>
            <a:r>
              <a:rPr lang="en-US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Anthropic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Google 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和</a:t>
            </a:r>
            <a:r>
              <a:rPr lang="en-US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OpenAI </a:t>
            </a:r>
            <a:r>
              <a:rPr lang="zh-TW" altLang="zh-TW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的模型）</a:t>
            </a:r>
            <a:r>
              <a:rPr lang="zh-TW" altLang="en-US" sz="36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，越強的模型能力指令完成度越高。</a:t>
            </a:r>
          </a:p>
        </p:txBody>
      </p:sp>
    </p:spTree>
    <p:extLst>
      <p:ext uri="{BB962C8B-B14F-4D97-AF65-F5344CB8AC3E}">
        <p14:creationId xmlns:p14="http://schemas.microsoft.com/office/powerpoint/2010/main" val="337150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082BD-BD75-BAD3-26C3-51DCAB68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感想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0D48E-7709-9558-47AE-23C02CCFD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51236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Copilot </a:t>
            </a: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能減少搜索時間，幫助學習新語言，但也經常需要編輯，約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50% </a:t>
            </a: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完全正確，有時生成的代碼無法通過編譯，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25% </a:t>
            </a: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需要小改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(AI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理解不完全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25% </a:t>
            </a: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錯誤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執行出現錯誤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需額外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較多的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code review</a:t>
            </a: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畢竟程式碼不是自己的直覺邏輯，也擔心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AI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會有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hallucinate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出現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，要確保每次修正的內容正確，還是需要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Review AI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產生的程式碼，了解架構與功能，</a:t>
            </a: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品質仍需開發者仔細審查</a:t>
            </a:r>
            <a:endParaRPr lang="en-US" altLang="zh-TW" sz="24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有時會出現程式碼重複多個檔案間的邏輯沒有整合的情形，多次功能新增修改後會出現架構不一致的程式碼，如果沒有經過重構，時間久容易產生技術債，造成未來維護的困難。</a:t>
            </a:r>
            <a:endParaRPr lang="en-US" altLang="zh-TW" sz="24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建議一定要 配合版控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(git)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，有時候會出現程式碼被改壞掉，不容易回復</a:t>
            </a:r>
            <a:endParaRPr lang="en-US" altLang="zh-TW" sz="24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Vibe coding :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很需要</a:t>
            </a: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學習如何撰寫更清晰、更具描述性的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prompt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以獲得更好的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輸出 </a:t>
            </a:r>
            <a:endParaRPr lang="en-US" altLang="zh-TW" sz="24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開發前的系統規格文件撰寫，變得非常重要。</a:t>
            </a:r>
            <a:endParaRPr lang="en-US" altLang="zh-TW" sz="24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最適合的使用場景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</a:t>
            </a: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原型設計快速實現想法基本功能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2.</a:t>
            </a: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初學者</a:t>
            </a:r>
            <a:r>
              <a:rPr lang="zh-TW" altLang="zh-TW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學習</a:t>
            </a:r>
            <a:r>
              <a:rPr lang="zh-TW" altLang="en-US" sz="24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新技術</a:t>
            </a:r>
            <a:endParaRPr lang="zh-TW" altLang="zh-TW" sz="24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2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A6B2B-FFE7-1411-3371-C22BDA37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D8434-F521-A11E-3A4D-F63E95D4F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zh-TW" sz="40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滿意度</a:t>
            </a:r>
            <a:r>
              <a:rPr lang="en-US" altLang="zh-TW" sz="40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:82% </a:t>
            </a:r>
          </a:p>
          <a:p>
            <a:r>
              <a:rPr lang="zh-TW" altLang="zh-TW" sz="40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開發效率提升</a:t>
            </a:r>
            <a:r>
              <a:rPr lang="en-US" altLang="zh-TW" sz="40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35%</a:t>
            </a:r>
          </a:p>
          <a:p>
            <a:r>
              <a:rPr lang="zh-TW" altLang="zh-TW" sz="4000" b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未來展望</a:t>
            </a:r>
            <a:r>
              <a:rPr lang="en-US" altLang="zh-TW" sz="40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zh-TW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可</a:t>
            </a:r>
            <a:r>
              <a:rPr lang="zh-TW" altLang="en-US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共</a:t>
            </a:r>
            <a:r>
              <a:rPr lang="zh-TW" altLang="zh-TW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享</a:t>
            </a:r>
            <a:r>
              <a:rPr lang="en-US" altLang="zh-TW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Prompt </a:t>
            </a:r>
            <a:r>
              <a:rPr lang="zh-TW" altLang="zh-TW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片段供團隊參考（建立提示資料庫）</a:t>
            </a:r>
            <a:endParaRPr lang="en-US" altLang="zh-TW" sz="3200" b="1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希望可能開放多模態開發，</a:t>
            </a:r>
            <a:r>
              <a:rPr lang="en-US" altLang="zh-TW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EX:</a:t>
            </a:r>
            <a:r>
              <a:rPr lang="zh-TW" altLang="en-US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圖片生成程式碼，</a:t>
            </a:r>
            <a:r>
              <a:rPr lang="en-US" altLang="zh-TW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GPT-4o </a:t>
            </a:r>
            <a:r>
              <a:rPr lang="zh-TW" altLang="zh-TW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支持圖像功能</a:t>
            </a:r>
            <a:endParaRPr lang="en-US" altLang="zh-TW" sz="3200" b="1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有時候會變得非常慢，不知道是否模型使用被限流，希望</a:t>
            </a:r>
            <a:r>
              <a:rPr lang="en-US" altLang="zh-TW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AI</a:t>
            </a:r>
            <a:r>
              <a:rPr lang="zh-TW" altLang="en-US" sz="3200" b="1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回應速度可以提升</a:t>
            </a:r>
            <a:endParaRPr lang="en-US" altLang="zh-TW" sz="3200" b="1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2480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A1A4B-44A3-6941-E2CA-C8D75B53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CEF6D-ADA5-98A3-AE73-0DAA0B6B0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6BFABC-D73E-A135-7F9C-975D17E11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9053"/>
            <a:ext cx="12192000" cy="325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5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476</Words>
  <Application>Microsoft Office PowerPoint</Application>
  <PresentationFormat>寬螢幕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佈景主題</vt:lpstr>
      <vt:lpstr>GitHub Copilot 使用報告</vt:lpstr>
      <vt:lpstr>PowerPoint 簡報</vt:lpstr>
      <vt:lpstr>優勢</vt:lpstr>
      <vt:lpstr>感想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huichen fan</dc:creator>
  <cp:lastModifiedBy>huichen fan</cp:lastModifiedBy>
  <cp:revision>16</cp:revision>
  <dcterms:created xsi:type="dcterms:W3CDTF">2025-05-18T01:25:44Z</dcterms:created>
  <dcterms:modified xsi:type="dcterms:W3CDTF">2025-05-18T04:26:03Z</dcterms:modified>
</cp:coreProperties>
</file>