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767A9E-DDAC-3199-A2DD-A4B7BACC2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A00FDF-F82A-DF45-6834-010906F28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AD2A51-FB71-04B8-180D-BE64E931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4025-8BAC-47D9-B34F-EA2582381D0B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92EA86-291C-1279-1988-735AA1B3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239E2-4DBE-CD50-67E7-AC02D93E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06F7-C343-4C2A-9186-C70C264F1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93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6C060E-997E-59A9-A551-C5F4973A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E62B6F-2624-7DF6-1AD2-21E0E1ECB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A1FADC-F99B-1305-55F0-D814F7A3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4025-8BAC-47D9-B34F-EA2582381D0B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966035-AB21-972B-91DE-3C5859AA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16114C-8AEE-8C14-23C1-527E2CC0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06F7-C343-4C2A-9186-C70C264F1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14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8EBBBF5-BE2F-01F3-C58B-F828D4031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9C50E0-6A15-47D7-0501-C0A31AF51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8688D8-AE7C-55BA-BAB1-E0D19A6C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4025-8BAC-47D9-B34F-EA2582381D0B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B4B15B-B694-36A2-318F-BC6BBDDE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2A5F13-B6C8-934E-4D0A-8AFF8076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06F7-C343-4C2A-9186-C70C264F1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58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7D8DF-DCB1-41BB-1609-734BF2FA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603EB0-B001-08E0-A821-B84C0FBD2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CDDA1D-F2F6-03A4-29D7-972AF7DE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4025-8BAC-47D9-B34F-EA2582381D0B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EC945C-B63A-B6FF-74AF-856BF66B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5BB0B7-5202-2CA6-1B94-0B972358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06F7-C343-4C2A-9186-C70C264F1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42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3607E1-57EC-3FF2-6ABC-ADC19EE5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52E631-6F00-ADEE-EF67-393FB847F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EF7DF3-1EBD-0C1C-1151-0D3AB960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4025-8BAC-47D9-B34F-EA2582381D0B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04093C-68AF-25C4-2BFB-F9723B63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41AE9B-E489-61A3-DEF3-8272D488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06F7-C343-4C2A-9186-C70C264F1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32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924815-2D93-A293-5FB5-1DDF3054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9A6B0D-C6E2-006C-9602-FCB69DC8E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2C0848-6DAF-078C-676B-A8C226373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B199C5-FF4B-C61D-D294-3447F2FF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4025-8BAC-47D9-B34F-EA2582381D0B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B912A5-EB12-0DCD-A779-1611F205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4E59F0-8C8E-59FC-D142-28461746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06F7-C343-4C2A-9186-C70C264F1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83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8F923E-D9C6-5A20-4A3E-E1711D51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E5FF00-F03D-2E0C-5809-2181577B3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A6876C-B8C8-A135-EF07-09B890EF8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2B5FAE-3529-5DAA-52BE-997CF2B3A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180C4C9-FEE5-E5B7-373B-CBC44F9BC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AA32C1-6971-6AA5-B5D5-AD0BA647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4025-8BAC-47D9-B34F-EA2582381D0B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ABB735-35E5-2F52-1346-4DB0F7D4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4261AAF-A3A6-4D22-F15D-26B8F4FC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06F7-C343-4C2A-9186-C70C264F1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91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FD4B5-22CC-69D3-4CDA-B289F4EF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716AB62-80CD-AD97-D55B-81F15962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4025-8BAC-47D9-B34F-EA2582381D0B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B68A38A-69B5-8C75-527E-86FFE8F8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D80DFF-7090-D699-555C-15B3D4BE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06F7-C343-4C2A-9186-C70C264F1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6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D8C0EF3-D259-01FB-EA2E-6963146D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4025-8BAC-47D9-B34F-EA2582381D0B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0F1AA4-591B-A121-E11F-55F6CD33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F62C06-3264-E867-17DF-D3901F6E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06F7-C343-4C2A-9186-C70C264F1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38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FBAA4-92A3-13F8-FD14-9FBB8C08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4A054D-64D8-8A78-3CF4-6DEA24FC9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02D2E7-7B82-8043-7CEB-C5A72B32F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B12B51-F0CE-123F-EBEF-1A9EA27B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4025-8BAC-47D9-B34F-EA2582381D0B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EAF0B2-CCEB-7638-959A-06165886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0AD587-6C00-8B04-F991-57202ECA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06F7-C343-4C2A-9186-C70C264F1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14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BC1CC-ABB9-3F4B-6F1D-4E38A49C0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0A53455-D0AF-BA70-1625-A454B49FC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4E2089-5533-9394-E172-E9E76CCBE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582949-F85D-CA4A-E96B-8E1091F6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4025-8BAC-47D9-B34F-EA2582381D0B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2B885A-D89F-84AF-37F1-056B1FFA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C49608-5E35-78E5-EEAE-F8FAB3E9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06F7-C343-4C2A-9186-C70C264F1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8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3D14654-9AB4-7E49-3651-9D1531D36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CC9773-8CDE-018C-611F-CC299709C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0E36C2-C56E-046C-BB51-709BFB3E5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C54025-8BAC-47D9-B34F-EA2582381D0B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A8FC22-DC0D-AFA2-B4E0-A75C78802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FB9FAB-EFA6-5D4A-1CEA-695C53621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DD06F7-C343-4C2A-9186-C70C264F1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54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C9937E-E3CB-F00A-6E77-60231E664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A3075C5-BC6E-4988-CE0D-156598479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4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3C8541-70F4-638E-7E64-0C00AF94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0F154-6F1E-2134-F17B-46786DD38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b="1" i="0" dirty="0">
                <a:solidFill>
                  <a:srgbClr val="242424"/>
                </a:solidFill>
                <a:effectLst/>
                <a:latin typeface="sohne"/>
              </a:rPr>
              <a:t>Anthropic </a:t>
            </a:r>
            <a:r>
              <a:rPr lang="zh-TW" altLang="en-US" b="1" i="0" dirty="0">
                <a:solidFill>
                  <a:srgbClr val="242424"/>
                </a:solidFill>
                <a:effectLst/>
                <a:latin typeface="sohne"/>
              </a:rPr>
              <a:t>核心理念</a:t>
            </a:r>
          </a:p>
          <a:p>
            <a:pPr algn="l"/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Anthropic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的核心理念是研究開發安全可靠的人工智能系統，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Anthropic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強調在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AI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開發過程中採用負責任的方法，包括對 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AI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行為的理解、預測和控制，以確保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AI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系統的決策和行為與人類的意圖和價值觀保持一致，並尋求在快速發展的人工智慧領域中引入更多的透明度和安全性。在 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AI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飛速發展的時代，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Anthropic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的理念也獲得了許多企業的認同，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Anthropic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也獲得了包含 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Amazon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、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Google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的投資 。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8AFFA2-1E05-5FFE-9B03-35CCE64600EC}"/>
              </a:ext>
            </a:extLst>
          </p:cNvPr>
          <p:cNvSpPr txBox="1"/>
          <p:nvPr/>
        </p:nvSpPr>
        <p:spPr>
          <a:xfrm>
            <a:off x="5370342" y="5015547"/>
            <a:ext cx="60983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https://jasmine880809.medium.com/%E5%85%A8%E7%90%83%E6%9C%80%E5%BC%B7-ai-%E6%A8%A1%E5%9E%8B-claude-3-chatgpt-%E7%9A%84%E6%9C%80%E5%BC%B7%E7%AB%B6%E7%88%AD%E5%B0%8D%E6%89%8B-214a6c3b89a5</a:t>
            </a:r>
          </a:p>
        </p:txBody>
      </p:sp>
    </p:spTree>
    <p:extLst>
      <p:ext uri="{BB962C8B-B14F-4D97-AF65-F5344CB8AC3E}">
        <p14:creationId xmlns:p14="http://schemas.microsoft.com/office/powerpoint/2010/main" val="165991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325A4D-74B2-AC80-6AF9-6F8B29C4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E1BBF9-A973-AB1E-3AF3-AEA88A26E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17E019-C132-01BD-D0A6-A63F87C1B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0"/>
            <a:ext cx="9875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71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255</Words>
  <Application>Microsoft Office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sohne</vt:lpstr>
      <vt:lpstr>source-serif-pro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huichen fan</dc:creator>
  <cp:lastModifiedBy>huichen fan</cp:lastModifiedBy>
  <cp:revision>2</cp:revision>
  <dcterms:created xsi:type="dcterms:W3CDTF">2024-10-27T00:18:39Z</dcterms:created>
  <dcterms:modified xsi:type="dcterms:W3CDTF">2024-10-27T00:25:27Z</dcterms:modified>
</cp:coreProperties>
</file>