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8AF4C-B66E-5190-EA28-AF57270BD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EA3000-33FC-2A3C-8CF4-7981E164E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4A179-CCC4-EE13-EE8A-AE9487E0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E7D2-D8F1-4BB9-B686-F7DC920C0D16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03F4F3-3495-32F2-8680-1BCAB7D4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04B222-8A82-5537-C2CA-86252B17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053-B884-4550-896D-FF45701D2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33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840F9-24C3-EB98-DCA0-B24FC05D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BA5381-3ED4-87DA-E4F4-3FDEF5ACC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035BA-9FD3-9C1C-E5A1-0F5CDC28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E7D2-D8F1-4BB9-B686-F7DC920C0D16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75CA4D-A61C-7C7C-4A30-7B7893F2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480E06-9C2B-0951-188A-05E14B6D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053-B884-4550-896D-FF45701D2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88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1C048E-5FA3-FEC3-CE4B-3D53A0E40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FE08B6-940E-BAE0-0EC3-B2B1AB2FC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3F65A0-F111-E3D1-480C-6AF12566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E7D2-D8F1-4BB9-B686-F7DC920C0D16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04133E-31D9-79DE-D21C-65A74184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E8533-62F9-A2BC-B5CB-6ADF5904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053-B884-4550-896D-FF45701D2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24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D4131-526E-ADA8-1BC5-E9ECCFB8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EF96AF-E51A-7811-5C75-CCCAEA59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E36BFA-BB94-70C1-C3C8-604D9CD5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E7D2-D8F1-4BB9-B686-F7DC920C0D16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1A3BD6-6AEB-B191-A4E2-4C689298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8ED278-21C9-6D36-D1D1-DB6644DD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053-B884-4550-896D-FF45701D2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39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5C7C5-C593-8098-98B1-E15D38B1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DAF4E0-CC89-E2F9-0A4E-A2426DF89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5447D8-FFC6-FE2D-F452-710EE45F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E7D2-D8F1-4BB9-B686-F7DC920C0D16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B656C1-2DED-2801-B726-5F9D8F52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7281F-98ED-14A6-3140-DEF0E3C9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053-B884-4550-896D-FF45701D2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03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895F1-DE9C-B754-2237-50AAE78A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C3DDB-57F8-D0F3-24B5-7B52B87A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15337B-1931-8C81-9EA3-04DE547C1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EB9049-FF74-87B1-9805-5C720195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E7D2-D8F1-4BB9-B686-F7DC920C0D16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4FA476-5896-3E5B-6BA2-6B3D1B5A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CE620D-1083-BF9B-F477-6841FC1F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053-B884-4550-896D-FF45701D2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05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6B1EF0-B8C0-4BF5-D2A3-E8FD1B8A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2A25E8-C04F-5F18-6BC8-105F9819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385DFE-F716-2C46-C3C9-CBBFDF86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488179-AF12-49EC-E42D-00E104B9E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7704F6-0839-80E0-2E9B-A56FD67CC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26C2A54-7B35-6147-2171-468302F8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E7D2-D8F1-4BB9-B686-F7DC920C0D16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E2467B-92CD-5EDD-6F52-877DDECB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44583A-B910-FE27-1083-DD482596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053-B884-4550-896D-FF45701D2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19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EE2F1-825D-979C-747E-269EBDF9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F88211-9AA9-9FEA-E9A0-28FE43B2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E7D2-D8F1-4BB9-B686-F7DC920C0D16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4EF680-BA84-BE6A-AFA0-83B947EA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B205F8-C6DC-B796-E921-8BD0C391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053-B884-4550-896D-FF45701D2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87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4B4FB6-F961-9BAD-01BB-C13AA43D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E7D2-D8F1-4BB9-B686-F7DC920C0D16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0C63C8-F1F3-FD20-60D1-E5B684AF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14261C-BCEB-E200-DFD5-5E9D6FE2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053-B884-4550-896D-FF45701D2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70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87399-4980-1B6C-FD19-712D511D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B36A5-034B-FD41-EF7E-FBCCA12D7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BB0F7E-04DF-CC2D-6376-5DBB245E3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16249A-656F-15C0-CE27-B6D82567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E7D2-D8F1-4BB9-B686-F7DC920C0D16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C4DF22-950E-1A5D-9E88-4D21A70C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23FDC8-5D3A-226D-4A31-0BF40957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053-B884-4550-896D-FF45701D2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13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0D607-A67A-ADA9-4190-DE5CFEA0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7414F4-F082-46E3-0F5A-6D449C7CE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09A81D-8F20-6DF6-0DE4-06FF84F08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8BC396-2687-A302-F06E-26868B32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E7D2-D8F1-4BB9-B686-F7DC920C0D16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3CCA0F-95AF-210C-5BEA-51EC47B8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E76B99-FA9D-067B-DA0E-9199BC40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053-B884-4550-896D-FF45701D2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17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EBE092A-3390-B9C6-1D5D-976A02DE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09A938-6B51-2B3B-E812-5E328CD5D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A43ECB-DD94-6FEC-75BA-A82192767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00E7D2-D8F1-4BB9-B686-F7DC920C0D16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D0495-9413-777F-8824-81747F424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A3C83-E8DF-A056-256D-C040E58A1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82053-B884-4550-896D-FF45701D2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47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15282-A365-68C8-5DCD-4F65B7B72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277C71-CFB3-2F0C-A249-DBB88B96B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61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1BE28A-CD67-7AC7-B6A9-04A4003B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6B279E-4F50-914C-6459-F41B9071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A3C658-1D73-5231-D864-899E1723D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480601"/>
            <a:ext cx="8183117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2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00737-6C56-0D12-F823-A47F51C2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F732F6-0B53-954A-E173-EED30F17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8A3717-27F7-EE1B-5161-55F533A8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1037891"/>
            <a:ext cx="7840169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4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50627-EC57-17D7-59F1-721A9097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144C6B-5D2D-E260-3955-F296E125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CAF42F-F0D7-5FCC-2105-8AFC28EE4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1161733"/>
            <a:ext cx="10621857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5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9F47-DD91-8932-6DC6-4AEAB5C0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90FDC8-802C-E150-DF26-6284E578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1975E6-1D3C-5DEC-E0A4-5984E545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971207"/>
            <a:ext cx="1063138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0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9E3E6-D6C2-67E4-8724-DD35C5F6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8C3C16-1D18-CAF5-3895-41D9DC54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EFBE38-56ED-FFCE-0D07-EF10488F4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28" y="452022"/>
            <a:ext cx="5153744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5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huichen fan</dc:creator>
  <cp:lastModifiedBy>huichen fan</cp:lastModifiedBy>
  <cp:revision>5</cp:revision>
  <dcterms:created xsi:type="dcterms:W3CDTF">2024-05-30T13:25:00Z</dcterms:created>
  <dcterms:modified xsi:type="dcterms:W3CDTF">2024-05-30T13:39:27Z</dcterms:modified>
</cp:coreProperties>
</file>