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90997" y="3742078"/>
            <a:ext cx="1649095" cy="25400"/>
          </a:xfrm>
          <a:custGeom>
            <a:avLst/>
            <a:gdLst/>
            <a:ahLst/>
            <a:cxnLst/>
            <a:rect l="l" t="t" r="r" b="b"/>
            <a:pathLst>
              <a:path w="1649095" h="25400">
                <a:moveTo>
                  <a:pt x="1648734" y="25400"/>
                </a:moveTo>
                <a:lnTo>
                  <a:pt x="0" y="25400"/>
                </a:lnTo>
                <a:lnTo>
                  <a:pt x="0" y="0"/>
                </a:lnTo>
                <a:lnTo>
                  <a:pt x="1648734" y="0"/>
                </a:lnTo>
                <a:lnTo>
                  <a:pt x="1648734" y="25400"/>
                </a:lnTo>
                <a:close/>
              </a:path>
            </a:pathLst>
          </a:custGeom>
          <a:solidFill>
            <a:srgbClr val="FFC01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1190511"/>
            <a:ext cx="4944745" cy="833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rgbClr val="FFC01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FFC01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FFC01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1600" y="1452658"/>
            <a:ext cx="1651000" cy="25400"/>
          </a:xfrm>
          <a:custGeom>
            <a:avLst/>
            <a:gdLst/>
            <a:ahLst/>
            <a:cxnLst/>
            <a:rect l="l" t="t" r="r" b="b"/>
            <a:pathLst>
              <a:path w="1651000" h="25400">
                <a:moveTo>
                  <a:pt x="1651000" y="25400"/>
                </a:moveTo>
                <a:lnTo>
                  <a:pt x="0" y="25400"/>
                </a:lnTo>
                <a:lnTo>
                  <a:pt x="0" y="0"/>
                </a:lnTo>
                <a:lnTo>
                  <a:pt x="1651000" y="0"/>
                </a:lnTo>
                <a:lnTo>
                  <a:pt x="1651000" y="25400"/>
                </a:lnTo>
                <a:close/>
              </a:path>
            </a:pathLst>
          </a:custGeom>
          <a:solidFill>
            <a:srgbClr val="FFC01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2433" y="1751141"/>
            <a:ext cx="9677400" cy="40259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FFC01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1600" y="1452658"/>
            <a:ext cx="1651000" cy="25400"/>
          </a:xfrm>
          <a:custGeom>
            <a:avLst/>
            <a:gdLst/>
            <a:ahLst/>
            <a:cxnLst/>
            <a:rect l="l" t="t" r="r" b="b"/>
            <a:pathLst>
              <a:path w="1651000" h="25400">
                <a:moveTo>
                  <a:pt x="1651000" y="25400"/>
                </a:moveTo>
                <a:lnTo>
                  <a:pt x="0" y="25400"/>
                </a:lnTo>
                <a:lnTo>
                  <a:pt x="0" y="0"/>
                </a:lnTo>
                <a:lnTo>
                  <a:pt x="1651000" y="0"/>
                </a:lnTo>
                <a:lnTo>
                  <a:pt x="1651000" y="25400"/>
                </a:lnTo>
                <a:close/>
              </a:path>
            </a:pathLst>
          </a:custGeom>
          <a:solidFill>
            <a:srgbClr val="FFC01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6950" y="744479"/>
            <a:ext cx="7882557" cy="833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rgbClr val="FFC01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2169070"/>
            <a:ext cx="10086340" cy="3629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590997" y="3742078"/>
              <a:ext cx="1649095" cy="25400"/>
            </a:xfrm>
            <a:custGeom>
              <a:avLst/>
              <a:gdLst/>
              <a:ahLst/>
              <a:cxnLst/>
              <a:rect l="l" t="t" r="r" b="b"/>
              <a:pathLst>
                <a:path w="1649095" h="25400">
                  <a:moveTo>
                    <a:pt x="1648734" y="25400"/>
                  </a:moveTo>
                  <a:lnTo>
                    <a:pt x="0" y="25400"/>
                  </a:lnTo>
                  <a:lnTo>
                    <a:pt x="0" y="0"/>
                  </a:lnTo>
                  <a:lnTo>
                    <a:pt x="1648734" y="0"/>
                  </a:lnTo>
                  <a:lnTo>
                    <a:pt x="1648734" y="25400"/>
                  </a:lnTo>
                  <a:close/>
                </a:path>
              </a:pathLst>
            </a:custGeom>
            <a:solidFill>
              <a:srgbClr val="FFC01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02080">
              <a:lnSpc>
                <a:spcPct val="100000"/>
              </a:lnSpc>
              <a:spcBef>
                <a:spcPts val="100"/>
              </a:spcBef>
            </a:pPr>
            <a:r>
              <a:rPr dirty="0" u="heavy" sz="5300" spc="-465">
                <a:uFill>
                  <a:solidFill>
                    <a:srgbClr val="000000"/>
                  </a:solidFill>
                </a:uFill>
              </a:rPr>
              <a:t>DIGITAL</a:t>
            </a:r>
            <a:r>
              <a:rPr dirty="0" u="heavy" sz="5300" spc="-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5300" spc="-204">
                <a:uFill>
                  <a:solidFill>
                    <a:srgbClr val="000000"/>
                  </a:solidFill>
                </a:uFill>
              </a:rPr>
              <a:t>PORTFOLIO</a:t>
            </a:r>
            <a:endParaRPr sz="5300"/>
          </a:p>
        </p:txBody>
      </p:sp>
      <p:sp>
        <p:nvSpPr>
          <p:cNvPr id="6" name="object 6" descr=""/>
          <p:cNvSpPr txBox="1"/>
          <p:nvPr/>
        </p:nvSpPr>
        <p:spPr>
          <a:xfrm>
            <a:off x="1466593" y="3971263"/>
            <a:ext cx="9272270" cy="2153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60">
                <a:solidFill>
                  <a:srgbClr val="FFFFFF"/>
                </a:solidFill>
                <a:latin typeface="Tahoma"/>
                <a:cs typeface="Tahoma"/>
              </a:rPr>
              <a:t>STUDENT</a:t>
            </a:r>
            <a:r>
              <a:rPr dirty="0" sz="23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NAME:</a:t>
            </a:r>
            <a:r>
              <a:rPr dirty="0" sz="23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LOKESHWARI.</a:t>
            </a:r>
            <a:r>
              <a:rPr dirty="0" sz="23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5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2300">
              <a:latin typeface="Tahoma"/>
              <a:cs typeface="Tahoma"/>
            </a:endParaRPr>
          </a:p>
          <a:p>
            <a:pPr marL="12700" marR="5080">
              <a:lnSpc>
                <a:spcPct val="101400"/>
              </a:lnSpc>
            </a:pP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REGISTER</a:t>
            </a:r>
            <a:r>
              <a:rPr dirty="0" sz="23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135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dirty="0" sz="23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114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3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55">
                <a:solidFill>
                  <a:srgbClr val="FFFFFF"/>
                </a:solidFill>
                <a:latin typeface="Tahoma"/>
                <a:cs typeface="Tahoma"/>
              </a:rPr>
              <a:t>NMID:</a:t>
            </a:r>
            <a:r>
              <a:rPr dirty="0" sz="230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astvu36336324u18028 </a:t>
            </a:r>
            <a:r>
              <a:rPr dirty="0" sz="2300" spc="55">
                <a:solidFill>
                  <a:srgbClr val="FFFFFF"/>
                </a:solidFill>
                <a:latin typeface="Tahoma"/>
                <a:cs typeface="Tahoma"/>
              </a:rPr>
              <a:t>DEPARTMENT:BACHELOR</a:t>
            </a:r>
            <a:r>
              <a:rPr dirty="0" sz="23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13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3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95">
                <a:solidFill>
                  <a:srgbClr val="FFFFFF"/>
                </a:solidFill>
                <a:latin typeface="Tahoma"/>
                <a:cs typeface="Tahoma"/>
              </a:rPr>
              <a:t>COMPUTER</a:t>
            </a:r>
            <a:r>
              <a:rPr dirty="0" sz="23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SCIENCE</a:t>
            </a:r>
            <a:r>
              <a:rPr dirty="0" sz="23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(2-</a:t>
            </a:r>
            <a:r>
              <a:rPr dirty="0" sz="23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YEAR)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COLLEGE:COLLEGE/UNIVERSITY:SREE</a:t>
            </a:r>
            <a:r>
              <a:rPr dirty="0" sz="23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ABIRAAMI</a:t>
            </a:r>
            <a:r>
              <a:rPr dirty="0" sz="23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55">
                <a:solidFill>
                  <a:srgbClr val="FFFFFF"/>
                </a:solidFill>
                <a:latin typeface="Tahoma"/>
                <a:cs typeface="Tahoma"/>
              </a:rPr>
              <a:t>ARTS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114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30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SCIENCE</a:t>
            </a:r>
            <a:endParaRPr sz="2300">
              <a:latin typeface="Tahoma"/>
              <a:cs typeface="Tahoma"/>
            </a:endParaRPr>
          </a:p>
          <a:p>
            <a:pPr marL="12700" marR="1619250" indent="4343400">
              <a:lnSpc>
                <a:spcPct val="101400"/>
              </a:lnSpc>
              <a:tabLst>
                <a:tab pos="4279265" algn="l"/>
              </a:tabLst>
            </a:pPr>
            <a:r>
              <a:rPr dirty="0" sz="2300" spc="60">
                <a:solidFill>
                  <a:srgbClr val="FFFFFF"/>
                </a:solidFill>
                <a:latin typeface="Tahoma"/>
                <a:cs typeface="Tahoma"/>
              </a:rPr>
              <a:t>COLLEGE</a:t>
            </a:r>
            <a:r>
              <a:rPr dirty="0" sz="23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12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3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80">
                <a:solidFill>
                  <a:srgbClr val="FFFFFF"/>
                </a:solidFill>
                <a:latin typeface="Tahoma"/>
                <a:cs typeface="Tahoma"/>
              </a:rPr>
              <a:t>WOMENS </a:t>
            </a:r>
            <a:r>
              <a:rPr dirty="0" sz="2300" spc="45">
                <a:solidFill>
                  <a:srgbClr val="FFFFFF"/>
                </a:solidFill>
                <a:latin typeface="Tahoma"/>
                <a:cs typeface="Tahoma"/>
              </a:rPr>
              <a:t>(THIRUVALLUVAR</a:t>
            </a:r>
            <a:r>
              <a:rPr dirty="0" sz="23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UNIVERSITY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AFFILIATED)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RESULTS</a:t>
            </a:r>
            <a:r>
              <a:rPr dirty="0" spc="-85"/>
              <a:t> </a:t>
            </a:r>
            <a:r>
              <a:rPr dirty="0" spc="-165"/>
              <a:t>AND</a:t>
            </a:r>
            <a:r>
              <a:rPr dirty="0" spc="-114"/>
              <a:t> </a:t>
            </a:r>
            <a:r>
              <a:rPr dirty="0" spc="-130"/>
              <a:t>SCREENSHOTS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16000" y="1931163"/>
            <a:ext cx="10162540" cy="252158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457200" marR="121285" indent="-444500">
              <a:lnSpc>
                <a:spcPct val="100699"/>
              </a:lnSpc>
              <a:spcBef>
                <a:spcPts val="70"/>
              </a:spcBef>
              <a:tabLst>
                <a:tab pos="532765" algn="l"/>
              </a:tabLst>
            </a:pPr>
            <a:r>
              <a:rPr dirty="0" sz="2400" spc="125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400">
                <a:solidFill>
                  <a:srgbClr val="E39342"/>
                </a:solidFill>
                <a:latin typeface="Segoe UI Symbol"/>
                <a:cs typeface="Segoe UI Symbol"/>
              </a:rPr>
              <a:t>		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3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65">
                <a:solidFill>
                  <a:srgbClr val="FFFFFF"/>
                </a:solidFill>
                <a:latin typeface="Tahoma"/>
                <a:cs typeface="Tahoma"/>
              </a:rPr>
              <a:t>creation</a:t>
            </a:r>
            <a:r>
              <a:rPr dirty="0" sz="23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10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3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dirty="0" sz="23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Tahoma"/>
                <a:cs typeface="Tahoma"/>
              </a:rPr>
              <a:t>digital</a:t>
            </a:r>
            <a:r>
              <a:rPr dirty="0" sz="23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55">
                <a:solidFill>
                  <a:srgbClr val="FFFFFF"/>
                </a:solidFill>
                <a:latin typeface="Tahoma"/>
                <a:cs typeface="Tahoma"/>
              </a:rPr>
              <a:t>portfolio</a:t>
            </a:r>
            <a:r>
              <a:rPr dirty="0" sz="23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75">
                <a:solidFill>
                  <a:srgbClr val="FFFFFF"/>
                </a:solidFill>
                <a:latin typeface="Tahoma"/>
                <a:cs typeface="Tahoma"/>
              </a:rPr>
              <a:t>has</a:t>
            </a:r>
            <a:r>
              <a:rPr dirty="0" sz="23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65">
                <a:solidFill>
                  <a:srgbClr val="FFFFFF"/>
                </a:solidFill>
                <a:latin typeface="Tahoma"/>
                <a:cs typeface="Tahoma"/>
              </a:rPr>
              <a:t>provided</a:t>
            </a:r>
            <a:r>
              <a:rPr dirty="0" sz="23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16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3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45">
                <a:solidFill>
                  <a:srgbClr val="FFFFFF"/>
                </a:solidFill>
                <a:latin typeface="Tahoma"/>
                <a:cs typeface="Tahoma"/>
              </a:rPr>
              <a:t>structured</a:t>
            </a:r>
            <a:r>
              <a:rPr dirty="0" sz="23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65">
                <a:solidFill>
                  <a:srgbClr val="FFFFFF"/>
                </a:solidFill>
                <a:latin typeface="Tahoma"/>
                <a:cs typeface="Tahoma"/>
              </a:rPr>
              <a:t>platform to</a:t>
            </a:r>
            <a:r>
              <a:rPr dirty="0" sz="23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75">
                <a:solidFill>
                  <a:srgbClr val="FFFFFF"/>
                </a:solidFill>
                <a:latin typeface="Tahoma"/>
                <a:cs typeface="Tahoma"/>
              </a:rPr>
              <a:t>showcase</a:t>
            </a:r>
            <a:r>
              <a:rPr dirty="0" sz="230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30">
                <a:solidFill>
                  <a:srgbClr val="FFFFFF"/>
                </a:solidFill>
                <a:latin typeface="Tahoma"/>
                <a:cs typeface="Tahoma"/>
              </a:rPr>
              <a:t>skills,</a:t>
            </a:r>
            <a:r>
              <a:rPr dirty="0" sz="23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certifications,</a:t>
            </a:r>
            <a:r>
              <a:rPr dirty="0" sz="23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projects,</a:t>
            </a:r>
            <a:r>
              <a:rPr dirty="0" sz="23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9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3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65">
                <a:solidFill>
                  <a:srgbClr val="FFFFFF"/>
                </a:solidFill>
                <a:latin typeface="Tahoma"/>
                <a:cs typeface="Tahoma"/>
              </a:rPr>
              <a:t>achievements</a:t>
            </a:r>
            <a:r>
              <a:rPr dirty="0" sz="230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25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endParaRPr sz="2300">
              <a:latin typeface="Tahoma"/>
              <a:cs typeface="Tahoma"/>
            </a:endParaRPr>
          </a:p>
          <a:p>
            <a:pPr marL="457200" marR="5080">
              <a:lnSpc>
                <a:spcPct val="101400"/>
              </a:lnSpc>
              <a:spcBef>
                <a:spcPts val="5"/>
              </a:spcBef>
            </a:pP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front-</a:t>
            </a:r>
            <a:r>
              <a:rPr dirty="0" sz="2300" spc="60">
                <a:solidFill>
                  <a:srgbClr val="FFFFFF"/>
                </a:solidFill>
                <a:latin typeface="Tahoma"/>
                <a:cs typeface="Tahoma"/>
              </a:rPr>
              <a:t>end</a:t>
            </a:r>
            <a:r>
              <a:rPr dirty="0" sz="230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development. </a:t>
            </a:r>
            <a:r>
              <a:rPr dirty="0" sz="2300" spc="-14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dirty="0" sz="23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highlights</a:t>
            </a:r>
            <a:r>
              <a:rPr dirty="0" sz="230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45">
                <a:solidFill>
                  <a:srgbClr val="FFFFFF"/>
                </a:solidFill>
                <a:latin typeface="Tahoma"/>
                <a:cs typeface="Tahoma"/>
              </a:rPr>
              <a:t>expertise</a:t>
            </a:r>
            <a:r>
              <a:rPr dirty="0" sz="230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23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HTML,</a:t>
            </a:r>
            <a:r>
              <a:rPr dirty="0" sz="23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40">
                <a:solidFill>
                  <a:srgbClr val="FFFFFF"/>
                </a:solidFill>
                <a:latin typeface="Tahoma"/>
                <a:cs typeface="Tahoma"/>
              </a:rPr>
              <a:t>CSS,</a:t>
            </a:r>
            <a:r>
              <a:rPr dirty="0" sz="23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70">
                <a:solidFill>
                  <a:srgbClr val="FFFFFF"/>
                </a:solidFill>
                <a:latin typeface="Tahoma"/>
                <a:cs typeface="Tahoma"/>
              </a:rPr>
              <a:t>and JavaScript,</a:t>
            </a:r>
            <a:r>
              <a:rPr dirty="0" sz="23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85">
                <a:solidFill>
                  <a:srgbClr val="FFFFFF"/>
                </a:solidFill>
                <a:latin typeface="Tahoma"/>
                <a:cs typeface="Tahoma"/>
              </a:rPr>
              <a:t>along</a:t>
            </a:r>
            <a:r>
              <a:rPr dirty="0" sz="23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dirty="0" sz="23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16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3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75">
                <a:solidFill>
                  <a:srgbClr val="FFFFFF"/>
                </a:solidFill>
                <a:latin typeface="Tahoma"/>
                <a:cs typeface="Tahoma"/>
              </a:rPr>
              <a:t>focus</a:t>
            </a:r>
            <a:r>
              <a:rPr dirty="0" sz="23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9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dirty="0" sz="23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Tahoma"/>
                <a:cs typeface="Tahoma"/>
              </a:rPr>
              <a:t>responsive</a:t>
            </a:r>
            <a:r>
              <a:rPr dirty="0" sz="23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Tahoma"/>
                <a:cs typeface="Tahoma"/>
              </a:rPr>
              <a:t>design</a:t>
            </a:r>
            <a:r>
              <a:rPr dirty="0" sz="23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85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3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multiple</a:t>
            </a:r>
            <a:r>
              <a:rPr dirty="0" sz="23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devices.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Through </a:t>
            </a:r>
            <a:r>
              <a:rPr dirty="0" sz="2300" spc="11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dirty="0" sz="23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80">
                <a:solidFill>
                  <a:srgbClr val="FFFFFF"/>
                </a:solidFill>
                <a:latin typeface="Tahoma"/>
                <a:cs typeface="Tahoma"/>
              </a:rPr>
              <a:t>organized</a:t>
            </a:r>
            <a:r>
              <a:rPr dirty="0" sz="230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layout,</a:t>
            </a:r>
            <a:r>
              <a:rPr dirty="0" sz="23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55">
                <a:solidFill>
                  <a:srgbClr val="FFFFFF"/>
                </a:solidFill>
                <a:latin typeface="Tahoma"/>
                <a:cs typeface="Tahoma"/>
              </a:rPr>
              <a:t>user-</a:t>
            </a:r>
            <a:r>
              <a:rPr dirty="0" sz="2300" spc="50">
                <a:solidFill>
                  <a:srgbClr val="FFFFFF"/>
                </a:solidFill>
                <a:latin typeface="Tahoma"/>
                <a:cs typeface="Tahoma"/>
              </a:rPr>
              <a:t>friendly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 navigation,</a:t>
            </a:r>
            <a:r>
              <a:rPr dirty="0" sz="23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9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300" spc="35">
                <a:solidFill>
                  <a:srgbClr val="FFFFFF"/>
                </a:solidFill>
                <a:latin typeface="Tahoma"/>
                <a:cs typeface="Tahoma"/>
              </a:rPr>
              <a:t> interactive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features,</a:t>
            </a:r>
            <a:r>
              <a:rPr dirty="0" sz="23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3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55">
                <a:solidFill>
                  <a:srgbClr val="FFFFFF"/>
                </a:solidFill>
                <a:latin typeface="Tahoma"/>
                <a:cs typeface="Tahoma"/>
              </a:rPr>
              <a:t>portfolio</a:t>
            </a:r>
            <a:r>
              <a:rPr dirty="0" sz="23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dirty="0" sz="23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65">
                <a:solidFill>
                  <a:srgbClr val="FFFFFF"/>
                </a:solidFill>
                <a:latin typeface="Tahoma"/>
                <a:cs typeface="Tahoma"/>
              </a:rPr>
              <a:t>only</a:t>
            </a:r>
            <a:r>
              <a:rPr dirty="0" sz="23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80">
                <a:solidFill>
                  <a:srgbClr val="FFFFFF"/>
                </a:solidFill>
                <a:latin typeface="Tahoma"/>
                <a:cs typeface="Tahoma"/>
              </a:rPr>
              <a:t>demonstrates</a:t>
            </a:r>
            <a:r>
              <a:rPr dirty="0" sz="23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55">
                <a:solidFill>
                  <a:srgbClr val="FFFFFF"/>
                </a:solidFill>
                <a:latin typeface="Tahoma"/>
                <a:cs typeface="Tahoma"/>
              </a:rPr>
              <a:t>technical</a:t>
            </a:r>
            <a:r>
              <a:rPr dirty="0" sz="23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65">
                <a:solidFill>
                  <a:srgbClr val="FFFFFF"/>
                </a:solidFill>
                <a:latin typeface="Tahoma"/>
                <a:cs typeface="Tahoma"/>
              </a:rPr>
              <a:t>proficiency</a:t>
            </a:r>
            <a:r>
              <a:rPr dirty="0" sz="23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25">
                <a:solidFill>
                  <a:srgbClr val="FFFFFF"/>
                </a:solidFill>
                <a:latin typeface="Tahoma"/>
                <a:cs typeface="Tahoma"/>
              </a:rPr>
              <a:t>but </a:t>
            </a:r>
            <a:r>
              <a:rPr dirty="0" sz="2300" spc="80">
                <a:solidFill>
                  <a:srgbClr val="FFFFFF"/>
                </a:solidFill>
                <a:latin typeface="Tahoma"/>
                <a:cs typeface="Tahoma"/>
              </a:rPr>
              <a:t>also</a:t>
            </a:r>
            <a:r>
              <a:rPr dirty="0" sz="23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45">
                <a:solidFill>
                  <a:srgbClr val="FFFFFF"/>
                </a:solidFill>
                <a:latin typeface="Tahoma"/>
                <a:cs typeface="Tahoma"/>
              </a:rPr>
              <a:t>reflects</a:t>
            </a:r>
            <a:r>
              <a:rPr dirty="0" sz="23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Tahoma"/>
                <a:cs typeface="Tahoma"/>
              </a:rPr>
              <a:t>creativity</a:t>
            </a:r>
            <a:r>
              <a:rPr dirty="0" sz="23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9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professionalism.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5"/>
              <a:t>GITHUBLINK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59434" y="3130832"/>
            <a:ext cx="8890635" cy="2057400"/>
          </a:xfrm>
          <a:prstGeom prst="rect">
            <a:avLst/>
          </a:prstGeom>
        </p:spPr>
        <p:txBody>
          <a:bodyPr wrap="square" lIns="0" tIns="2057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  <a:tabLst>
                <a:tab pos="913765" algn="l"/>
              </a:tabLst>
            </a:pPr>
            <a:r>
              <a:rPr dirty="0" sz="2400" spc="125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4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https://lokee2005.github.io/PORTFOLIO-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LOKESHWARI.E/</a:t>
            </a:r>
            <a:endParaRPr sz="2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  <a:tabLst>
                <a:tab pos="532765" algn="l"/>
              </a:tabLst>
            </a:pPr>
            <a:r>
              <a:rPr dirty="0" sz="2400" spc="125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4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300" spc="114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r>
              <a:rPr dirty="0" sz="23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RESUME</a:t>
            </a:r>
            <a:endParaRPr sz="2300">
              <a:latin typeface="Tahoma"/>
              <a:cs typeface="Tahoma"/>
            </a:endParaRPr>
          </a:p>
          <a:p>
            <a:pPr marL="457200">
              <a:lnSpc>
                <a:spcPct val="100000"/>
              </a:lnSpc>
              <a:spcBef>
                <a:spcPts val="20"/>
              </a:spcBef>
            </a:pP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LINK:https://lokee2005.github.io/PORTFOLIO-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LOKESHWARI.E/</a:t>
            </a:r>
            <a:endParaRPr sz="2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2400" spc="125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endParaRPr sz="2400">
              <a:latin typeface="Segoe UI Symbol"/>
              <a:cs typeface="Segoe UI Symbo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097586" y="6350000"/>
            <a:ext cx="10160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70">
                <a:solidFill>
                  <a:srgbClr val="F1F1F1"/>
                </a:solidFill>
                <a:latin typeface="Tahoma"/>
                <a:cs typeface="Tahoma"/>
              </a:rPr>
              <a:t>12</a:t>
            </a:r>
            <a:endParaRPr sz="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300" spc="-145"/>
              <a:t>PROJECT</a:t>
            </a:r>
            <a:r>
              <a:rPr dirty="0" sz="5300" spc="-235"/>
              <a:t> </a:t>
            </a:r>
            <a:r>
              <a:rPr dirty="0" sz="5300" spc="-280"/>
              <a:t>TITLE</a:t>
            </a:r>
            <a:endParaRPr sz="5300"/>
          </a:p>
        </p:txBody>
      </p:sp>
      <p:sp>
        <p:nvSpPr>
          <p:cNvPr id="3" name="object 3" descr=""/>
          <p:cNvSpPr txBox="1"/>
          <p:nvPr/>
        </p:nvSpPr>
        <p:spPr>
          <a:xfrm>
            <a:off x="2635653" y="3400210"/>
            <a:ext cx="722503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3965" algn="l"/>
                <a:tab pos="3021965" algn="l"/>
              </a:tabLst>
            </a:pP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DIGITAL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300" spc="50">
                <a:solidFill>
                  <a:srgbClr val="FFFFFF"/>
                </a:solidFill>
                <a:latin typeface="Tahoma"/>
                <a:cs typeface="Tahoma"/>
              </a:rPr>
              <a:t>PORTFOLIO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300" spc="-6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23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100">
                <a:solidFill>
                  <a:srgbClr val="FFFFFF"/>
                </a:solidFill>
                <a:latin typeface="Tahoma"/>
                <a:cs typeface="Tahoma"/>
              </a:rPr>
              <a:t>FRONT</a:t>
            </a:r>
            <a:r>
              <a:rPr dirty="0" sz="23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75">
                <a:solidFill>
                  <a:srgbClr val="FFFFFF"/>
                </a:solidFill>
                <a:latin typeface="Tahoma"/>
                <a:cs typeface="Tahoma"/>
              </a:rPr>
              <a:t>END</a:t>
            </a:r>
            <a:r>
              <a:rPr dirty="0" sz="23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70">
                <a:solidFill>
                  <a:srgbClr val="FFFFFF"/>
                </a:solidFill>
                <a:latin typeface="Tahoma"/>
                <a:cs typeface="Tahoma"/>
              </a:rPr>
              <a:t>DEVELOPMENT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6950" y="749300"/>
            <a:ext cx="1900555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5"/>
              <a:t>AGENDA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16000" y="1740787"/>
            <a:ext cx="3807460" cy="4140200"/>
          </a:xfrm>
          <a:prstGeom prst="rect">
            <a:avLst/>
          </a:prstGeom>
        </p:spPr>
        <p:txBody>
          <a:bodyPr wrap="square" lIns="0" tIns="163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  <a:tabLst>
                <a:tab pos="532765" algn="l"/>
              </a:tabLst>
            </a:pPr>
            <a:r>
              <a:rPr dirty="0" sz="2000" spc="130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0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000" spc="80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r>
              <a:rPr dirty="0" sz="20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35">
                <a:solidFill>
                  <a:srgbClr val="FFFFFF"/>
                </a:solidFill>
                <a:latin typeface="Tahoma"/>
                <a:cs typeface="Tahoma"/>
              </a:rPr>
              <a:t>Statement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96265" algn="l"/>
              </a:tabLst>
            </a:pPr>
            <a:r>
              <a:rPr dirty="0" sz="2000" spc="130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0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000" spc="80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r>
              <a:rPr dirty="0" sz="20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Tahoma"/>
                <a:cs typeface="Tahoma"/>
              </a:rPr>
              <a:t>Overview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96265" algn="l"/>
              </a:tabLst>
            </a:pPr>
            <a:r>
              <a:rPr dirty="0" sz="2000" spc="130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0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000">
                <a:solidFill>
                  <a:srgbClr val="FFFFFF"/>
                </a:solidFill>
                <a:latin typeface="Tahoma"/>
                <a:cs typeface="Tahoma"/>
              </a:rPr>
              <a:t>End </a:t>
            </a:r>
            <a:r>
              <a:rPr dirty="0" sz="2000" spc="-10">
                <a:solidFill>
                  <a:srgbClr val="FFFFFF"/>
                </a:solidFill>
                <a:latin typeface="Tahoma"/>
                <a:cs typeface="Tahoma"/>
              </a:rPr>
              <a:t>Users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96265" algn="l"/>
              </a:tabLst>
            </a:pPr>
            <a:r>
              <a:rPr dirty="0" sz="2000" spc="130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0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000">
                <a:solidFill>
                  <a:srgbClr val="FFFFFF"/>
                </a:solidFill>
                <a:latin typeface="Tahoma"/>
                <a:cs typeface="Tahoma"/>
              </a:rPr>
              <a:t>Tools</a:t>
            </a:r>
            <a:r>
              <a:rPr dirty="0" sz="2000" spc="4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10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0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ahoma"/>
                <a:cs typeface="Tahoma"/>
              </a:rPr>
              <a:t>Technologies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32765" algn="l"/>
              </a:tabLst>
            </a:pPr>
            <a:r>
              <a:rPr dirty="0" sz="2000" spc="130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0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000" spc="55">
                <a:solidFill>
                  <a:srgbClr val="FFFFFF"/>
                </a:solidFill>
                <a:latin typeface="Tahoma"/>
                <a:cs typeface="Tahoma"/>
              </a:rPr>
              <a:t>Portfolio</a:t>
            </a:r>
            <a:r>
              <a:rPr dirty="0" sz="20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FFFFFF"/>
                </a:solidFill>
                <a:latin typeface="Tahoma"/>
                <a:cs typeface="Tahoma"/>
              </a:rPr>
              <a:t>designs</a:t>
            </a:r>
            <a:r>
              <a:rPr dirty="0" sz="20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10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0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Tahoma"/>
                <a:cs typeface="Tahoma"/>
              </a:rPr>
              <a:t>layout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96265" algn="l"/>
              </a:tabLst>
            </a:pPr>
            <a:r>
              <a:rPr dirty="0" sz="2000" spc="130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0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000" spc="45">
                <a:solidFill>
                  <a:srgbClr val="FFFFFF"/>
                </a:solidFill>
                <a:latin typeface="Tahoma"/>
                <a:cs typeface="Tahoma"/>
              </a:rPr>
              <a:t>Features</a:t>
            </a:r>
            <a:r>
              <a:rPr dirty="0" sz="20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10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0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ahoma"/>
                <a:cs typeface="Tahoma"/>
              </a:rPr>
              <a:t>Finctionality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32765" algn="l"/>
              </a:tabLst>
            </a:pPr>
            <a:r>
              <a:rPr dirty="0" sz="2000" spc="130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0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000">
                <a:solidFill>
                  <a:srgbClr val="FFFFFF"/>
                </a:solidFill>
                <a:latin typeface="Tahoma"/>
                <a:cs typeface="Tahoma"/>
              </a:rPr>
              <a:t>Results</a:t>
            </a:r>
            <a:r>
              <a:rPr dirty="0" sz="20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10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0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ahoma"/>
                <a:cs typeface="Tahoma"/>
              </a:rPr>
              <a:t>screenshots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32765" algn="l"/>
              </a:tabLst>
            </a:pPr>
            <a:r>
              <a:rPr dirty="0" sz="2000" spc="130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0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000" spc="35">
                <a:solidFill>
                  <a:srgbClr val="FFFFFF"/>
                </a:solidFill>
                <a:latin typeface="Tahoma"/>
                <a:cs typeface="Tahoma"/>
              </a:rPr>
              <a:t>Conclusions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32765" algn="l"/>
              </a:tabLst>
            </a:pPr>
            <a:r>
              <a:rPr dirty="0" sz="2000" spc="130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0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000">
                <a:solidFill>
                  <a:srgbClr val="FFFFFF"/>
                </a:solidFill>
                <a:latin typeface="Tahoma"/>
                <a:cs typeface="Tahoma"/>
              </a:rPr>
              <a:t>Github</a:t>
            </a:r>
            <a:r>
              <a:rPr dirty="0" sz="20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ahoma"/>
                <a:cs typeface="Tahoma"/>
              </a:rPr>
              <a:t>link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PROBLEM</a:t>
            </a:r>
            <a:r>
              <a:rPr dirty="0" spc="-70"/>
              <a:t> </a:t>
            </a:r>
            <a:r>
              <a:rPr dirty="0" spc="-140"/>
              <a:t>STATEMENT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457200" marR="5080" indent="-444500">
              <a:lnSpc>
                <a:spcPct val="101299"/>
              </a:lnSpc>
              <a:spcBef>
                <a:spcPts val="55"/>
              </a:spcBef>
              <a:tabLst>
                <a:tab pos="532765" algn="l"/>
              </a:tabLst>
            </a:pPr>
            <a:r>
              <a:rPr dirty="0" sz="2400" spc="125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400">
                <a:solidFill>
                  <a:srgbClr val="E39342"/>
                </a:solidFill>
                <a:latin typeface="Segoe UI Symbol"/>
                <a:cs typeface="Segoe UI Symbol"/>
              </a:rPr>
              <a:t>		</a:t>
            </a:r>
            <a:r>
              <a:rPr dirty="0" spc="-120"/>
              <a:t>In</a:t>
            </a:r>
            <a:r>
              <a:rPr dirty="0" spc="-125"/>
              <a:t> </a:t>
            </a:r>
            <a:r>
              <a:rPr dirty="0"/>
              <a:t>the</a:t>
            </a:r>
            <a:r>
              <a:rPr dirty="0" spc="-75"/>
              <a:t> </a:t>
            </a:r>
            <a:r>
              <a:rPr dirty="0" spc="100"/>
              <a:t>modern</a:t>
            </a:r>
            <a:r>
              <a:rPr dirty="0" spc="-120"/>
              <a:t> </a:t>
            </a:r>
            <a:r>
              <a:rPr dirty="0" spc="50"/>
              <a:t>digital</a:t>
            </a:r>
            <a:r>
              <a:rPr dirty="0" spc="-125"/>
              <a:t> </a:t>
            </a:r>
            <a:r>
              <a:rPr dirty="0"/>
              <a:t>era,</a:t>
            </a:r>
            <a:r>
              <a:rPr dirty="0" spc="-140"/>
              <a:t> </a:t>
            </a:r>
            <a:r>
              <a:rPr dirty="0" spc="55"/>
              <a:t>having</a:t>
            </a:r>
            <a:r>
              <a:rPr dirty="0" spc="-120"/>
              <a:t> </a:t>
            </a:r>
            <a:r>
              <a:rPr dirty="0" spc="165"/>
              <a:t>a</a:t>
            </a:r>
            <a:r>
              <a:rPr dirty="0" spc="-75"/>
              <a:t> </a:t>
            </a:r>
            <a:r>
              <a:rPr dirty="0" spc="80"/>
              <a:t>personal</a:t>
            </a:r>
            <a:r>
              <a:rPr dirty="0" spc="-125"/>
              <a:t> </a:t>
            </a:r>
            <a:r>
              <a:rPr dirty="0" spc="55"/>
              <a:t>portfolio</a:t>
            </a:r>
            <a:r>
              <a:rPr dirty="0" spc="-60"/>
              <a:t> </a:t>
            </a:r>
            <a:r>
              <a:rPr dirty="0"/>
              <a:t>is</a:t>
            </a:r>
            <a:r>
              <a:rPr dirty="0" spc="-70"/>
              <a:t> </a:t>
            </a:r>
            <a:r>
              <a:rPr dirty="0" spc="50"/>
              <a:t>essential</a:t>
            </a:r>
            <a:r>
              <a:rPr dirty="0" spc="-125"/>
              <a:t> </a:t>
            </a:r>
            <a:r>
              <a:rPr dirty="0" spc="60"/>
              <a:t>for </a:t>
            </a:r>
            <a:r>
              <a:rPr dirty="0" spc="65"/>
              <a:t>showcasing</a:t>
            </a:r>
            <a:r>
              <a:rPr dirty="0" spc="-45"/>
              <a:t> </a:t>
            </a:r>
            <a:r>
              <a:rPr dirty="0" spc="55"/>
              <a:t>technical</a:t>
            </a:r>
            <a:r>
              <a:rPr dirty="0" spc="-45"/>
              <a:t> </a:t>
            </a:r>
            <a:r>
              <a:rPr dirty="0"/>
              <a:t>expertise,</a:t>
            </a:r>
            <a:r>
              <a:rPr dirty="0" spc="-60"/>
              <a:t> </a:t>
            </a:r>
            <a:r>
              <a:rPr dirty="0"/>
              <a:t>creativity,</a:t>
            </a:r>
            <a:r>
              <a:rPr dirty="0" spc="-65"/>
              <a:t> </a:t>
            </a:r>
            <a:r>
              <a:rPr dirty="0" spc="95"/>
              <a:t>and</a:t>
            </a:r>
            <a:r>
              <a:rPr dirty="0" spc="5"/>
              <a:t> </a:t>
            </a:r>
            <a:r>
              <a:rPr dirty="0" spc="55"/>
              <a:t>professional </a:t>
            </a:r>
            <a:r>
              <a:rPr dirty="0"/>
              <a:t>achievements.</a:t>
            </a:r>
            <a:r>
              <a:rPr dirty="0" spc="20"/>
              <a:t> </a:t>
            </a:r>
            <a:r>
              <a:rPr dirty="0" spc="85"/>
              <a:t>As</a:t>
            </a:r>
            <a:r>
              <a:rPr dirty="0" spc="70"/>
              <a:t> </a:t>
            </a:r>
            <a:r>
              <a:rPr dirty="0" spc="165"/>
              <a:t>a</a:t>
            </a:r>
            <a:r>
              <a:rPr dirty="0" spc="65"/>
              <a:t> budding</a:t>
            </a:r>
            <a:r>
              <a:rPr dirty="0" spc="10"/>
              <a:t> </a:t>
            </a:r>
            <a:r>
              <a:rPr dirty="0"/>
              <a:t>front-</a:t>
            </a:r>
            <a:r>
              <a:rPr dirty="0" spc="60"/>
              <a:t>end</a:t>
            </a:r>
            <a:r>
              <a:rPr dirty="0" spc="65"/>
              <a:t> </a:t>
            </a:r>
            <a:r>
              <a:rPr dirty="0"/>
              <a:t>developer,</a:t>
            </a:r>
            <a:r>
              <a:rPr dirty="0" spc="-10"/>
              <a:t> </a:t>
            </a:r>
            <a:r>
              <a:rPr dirty="0"/>
              <a:t>Lokeshwari.</a:t>
            </a:r>
            <a:r>
              <a:rPr dirty="0" spc="20"/>
              <a:t> </a:t>
            </a:r>
            <a:r>
              <a:rPr dirty="0"/>
              <a:t>E</a:t>
            </a:r>
            <a:r>
              <a:rPr dirty="0" spc="30"/>
              <a:t> </a:t>
            </a:r>
            <a:r>
              <a:rPr dirty="0" spc="65"/>
              <a:t>needs</a:t>
            </a:r>
            <a:r>
              <a:rPr dirty="0" spc="75"/>
              <a:t> </a:t>
            </a:r>
            <a:r>
              <a:rPr dirty="0" spc="114"/>
              <a:t>a </a:t>
            </a:r>
            <a:r>
              <a:rPr dirty="0" spc="50"/>
              <a:t>responsive</a:t>
            </a:r>
            <a:r>
              <a:rPr dirty="0" spc="-20"/>
              <a:t> </a:t>
            </a:r>
            <a:r>
              <a:rPr dirty="0" spc="95"/>
              <a:t>and</a:t>
            </a:r>
            <a:r>
              <a:rPr dirty="0" spc="-25"/>
              <a:t> </a:t>
            </a:r>
            <a:r>
              <a:rPr dirty="0"/>
              <a:t>visually</a:t>
            </a:r>
            <a:r>
              <a:rPr dirty="0" spc="-55"/>
              <a:t> </a:t>
            </a:r>
            <a:r>
              <a:rPr dirty="0" spc="85"/>
              <a:t>appealing</a:t>
            </a:r>
            <a:r>
              <a:rPr dirty="0" spc="-70"/>
              <a:t> </a:t>
            </a:r>
            <a:r>
              <a:rPr dirty="0" spc="50"/>
              <a:t>digital</a:t>
            </a:r>
            <a:r>
              <a:rPr dirty="0" spc="-75"/>
              <a:t> </a:t>
            </a:r>
            <a:r>
              <a:rPr dirty="0" spc="55"/>
              <a:t>portfolio</a:t>
            </a:r>
            <a:r>
              <a:rPr dirty="0" spc="-5"/>
              <a:t> </a:t>
            </a:r>
            <a:r>
              <a:rPr dirty="0" spc="50"/>
              <a:t>that</a:t>
            </a:r>
            <a:r>
              <a:rPr dirty="0" spc="-20"/>
              <a:t> </a:t>
            </a:r>
            <a:r>
              <a:rPr dirty="0"/>
              <a:t>highlights</a:t>
            </a:r>
            <a:r>
              <a:rPr dirty="0" spc="-20"/>
              <a:t> </a:t>
            </a:r>
            <a:r>
              <a:rPr dirty="0" spc="-25"/>
              <a:t>her </a:t>
            </a:r>
            <a:r>
              <a:rPr dirty="0" spc="-30"/>
              <a:t>skills,</a:t>
            </a:r>
            <a:r>
              <a:rPr dirty="0" spc="-75"/>
              <a:t> </a:t>
            </a:r>
            <a:r>
              <a:rPr dirty="0" spc="75"/>
              <a:t>educational</a:t>
            </a:r>
            <a:r>
              <a:rPr dirty="0" spc="-50"/>
              <a:t> </a:t>
            </a:r>
            <a:r>
              <a:rPr dirty="0" spc="50"/>
              <a:t>background,</a:t>
            </a:r>
            <a:r>
              <a:rPr dirty="0" spc="-70"/>
              <a:t> </a:t>
            </a:r>
            <a:r>
              <a:rPr dirty="0"/>
              <a:t>certifications,</a:t>
            </a:r>
            <a:r>
              <a:rPr dirty="0" spc="-70"/>
              <a:t> </a:t>
            </a:r>
            <a:r>
              <a:rPr dirty="0" spc="95"/>
              <a:t>and</a:t>
            </a:r>
            <a:r>
              <a:rPr dirty="0"/>
              <a:t> </a:t>
            </a:r>
            <a:r>
              <a:rPr dirty="0" spc="55"/>
              <a:t>projects</a:t>
            </a:r>
            <a:r>
              <a:rPr dirty="0" spc="5"/>
              <a:t> </a:t>
            </a:r>
            <a:r>
              <a:rPr dirty="0"/>
              <a:t>in</a:t>
            </a:r>
            <a:r>
              <a:rPr dirty="0" spc="-55"/>
              <a:t> </a:t>
            </a:r>
            <a:r>
              <a:rPr dirty="0" spc="114"/>
              <a:t>a </a:t>
            </a:r>
            <a:r>
              <a:rPr dirty="0" spc="45"/>
              <a:t>structured</a:t>
            </a:r>
            <a:r>
              <a:rPr dirty="0" spc="-90"/>
              <a:t> </a:t>
            </a:r>
            <a:r>
              <a:rPr dirty="0" spc="-10"/>
              <a:t>manner.</a:t>
            </a:r>
            <a:endParaRPr sz="24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PROBLEM</a:t>
            </a:r>
            <a:r>
              <a:rPr dirty="0" spc="-70"/>
              <a:t> </a:t>
            </a:r>
            <a:r>
              <a:rPr dirty="0" spc="-210"/>
              <a:t>OVERVIEW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16000" y="1903166"/>
            <a:ext cx="10163175" cy="377888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457200" marR="55880" indent="-444500">
              <a:lnSpc>
                <a:spcPts val="2300"/>
              </a:lnSpc>
              <a:spcBef>
                <a:spcPts val="475"/>
              </a:spcBef>
              <a:tabLst>
                <a:tab pos="532765" algn="l"/>
              </a:tabLst>
            </a:pPr>
            <a:r>
              <a:rPr dirty="0" sz="2200" spc="110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200">
                <a:solidFill>
                  <a:srgbClr val="E39342"/>
                </a:solidFill>
                <a:latin typeface="Segoe UI Symbol"/>
                <a:cs typeface="Segoe UI Symbol"/>
              </a:rPr>
              <a:t>		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2200" spc="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Tahoma"/>
                <a:cs typeface="Tahoma"/>
              </a:rPr>
              <a:t>today’s</a:t>
            </a:r>
            <a:r>
              <a:rPr dirty="0" sz="22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competitive</a:t>
            </a:r>
            <a:r>
              <a:rPr dirty="0" sz="22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professional</a:t>
            </a:r>
            <a:r>
              <a:rPr dirty="0" sz="22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environment,</a:t>
            </a:r>
            <a:r>
              <a:rPr dirty="0" sz="22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Tahoma"/>
                <a:cs typeface="Tahoma"/>
              </a:rPr>
              <a:t>having</a:t>
            </a:r>
            <a:r>
              <a:rPr dirty="0" sz="2200" spc="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7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2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strong</a:t>
            </a:r>
            <a:r>
              <a:rPr dirty="0" sz="2200" spc="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Tahoma"/>
                <a:cs typeface="Tahoma"/>
              </a:rPr>
              <a:t>digital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presence</a:t>
            </a:r>
            <a:r>
              <a:rPr dirty="0" sz="22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22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crucial</a:t>
            </a:r>
            <a:r>
              <a:rPr dirty="0" sz="22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2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students</a:t>
            </a:r>
            <a:r>
              <a:rPr dirty="0" sz="22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2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aspiring</a:t>
            </a:r>
            <a:r>
              <a:rPr dirty="0" sz="22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Tahoma"/>
                <a:cs typeface="Tahoma"/>
              </a:rPr>
              <a:t>developers</a:t>
            </a:r>
            <a:r>
              <a:rPr dirty="0" sz="22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2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Tahoma"/>
                <a:cs typeface="Tahoma"/>
              </a:rPr>
              <a:t>showcase</a:t>
            </a:r>
            <a:r>
              <a:rPr dirty="0" sz="22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their </a:t>
            </a:r>
            <a:r>
              <a:rPr dirty="0" sz="2200" spc="-20">
                <a:solidFill>
                  <a:srgbClr val="FFFFFF"/>
                </a:solidFill>
                <a:latin typeface="Tahoma"/>
                <a:cs typeface="Tahoma"/>
              </a:rPr>
              <a:t>skills,</a:t>
            </a:r>
            <a:r>
              <a:rPr dirty="0" sz="22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achievements,</a:t>
            </a:r>
            <a:r>
              <a:rPr dirty="0" sz="22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2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projects.</a:t>
            </a:r>
            <a:r>
              <a:rPr dirty="0" sz="220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Traditional</a:t>
            </a:r>
            <a:r>
              <a:rPr dirty="0" sz="220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Tahoma"/>
                <a:cs typeface="Tahoma"/>
              </a:rPr>
              <a:t>resumes</a:t>
            </a:r>
            <a:r>
              <a:rPr dirty="0" sz="220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Tahoma"/>
                <a:cs typeface="Tahoma"/>
              </a:rPr>
              <a:t>provide</a:t>
            </a:r>
            <a:r>
              <a:rPr dirty="0" sz="22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limited</a:t>
            </a:r>
            <a:r>
              <a:rPr dirty="0" sz="22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Tahoma"/>
                <a:cs typeface="Tahoma"/>
              </a:rPr>
              <a:t>space </a:t>
            </a:r>
            <a:r>
              <a:rPr dirty="0" sz="2200" spc="8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2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creativity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2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interactivity,</a:t>
            </a:r>
            <a:r>
              <a:rPr dirty="0" sz="22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95">
                <a:solidFill>
                  <a:srgbClr val="FFFFFF"/>
                </a:solidFill>
                <a:latin typeface="Tahoma"/>
                <a:cs typeface="Tahoma"/>
              </a:rPr>
              <a:t>making</a:t>
            </a:r>
            <a:r>
              <a:rPr dirty="0" sz="22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dirty="0" sz="22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Tahoma"/>
                <a:cs typeface="Tahoma"/>
              </a:rPr>
              <a:t>challenging</a:t>
            </a:r>
            <a:r>
              <a:rPr dirty="0" sz="22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2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individuals</a:t>
            </a:r>
            <a:r>
              <a:rPr dirty="0" sz="22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Tahoma"/>
                <a:cs typeface="Tahoma"/>
              </a:rPr>
              <a:t>like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Lokeshwari.</a:t>
            </a:r>
            <a:r>
              <a:rPr dirty="0" sz="22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2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Tahoma"/>
                <a:cs typeface="Tahoma"/>
              </a:rPr>
              <a:t>fully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Tahoma"/>
                <a:cs typeface="Tahoma"/>
              </a:rPr>
              <a:t>demonstrate</a:t>
            </a:r>
            <a:r>
              <a:rPr dirty="0" sz="22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dirty="0" sz="22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Tahoma"/>
                <a:cs typeface="Tahoma"/>
              </a:rPr>
              <a:t>capabilities</a:t>
            </a:r>
            <a:r>
              <a:rPr dirty="0" sz="22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22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front-</a:t>
            </a:r>
            <a:r>
              <a:rPr dirty="0" sz="2200" spc="40">
                <a:solidFill>
                  <a:srgbClr val="FFFFFF"/>
                </a:solidFill>
                <a:latin typeface="Tahoma"/>
                <a:cs typeface="Tahoma"/>
              </a:rPr>
              <a:t>end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development.</a:t>
            </a:r>
            <a:endParaRPr sz="2200">
              <a:latin typeface="Tahoma"/>
              <a:cs typeface="Tahoma"/>
            </a:endParaRPr>
          </a:p>
          <a:p>
            <a:pPr marL="457200" marR="5080" indent="-444500">
              <a:lnSpc>
                <a:spcPts val="2300"/>
              </a:lnSpc>
              <a:spcBef>
                <a:spcPts val="1600"/>
              </a:spcBef>
              <a:tabLst>
                <a:tab pos="532765" algn="l"/>
              </a:tabLst>
            </a:pPr>
            <a:r>
              <a:rPr dirty="0" sz="2200" spc="110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200">
                <a:solidFill>
                  <a:srgbClr val="E39342"/>
                </a:solidFill>
                <a:latin typeface="Segoe UI Symbol"/>
                <a:cs typeface="Segoe UI Symbol"/>
              </a:rPr>
              <a:t>		</a:t>
            </a:r>
            <a:r>
              <a:rPr dirty="0" sz="2200" spc="9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2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Digital</a:t>
            </a:r>
            <a:r>
              <a:rPr dirty="0" sz="22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Portfolio</a:t>
            </a:r>
            <a:r>
              <a:rPr dirty="0" sz="22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serves</a:t>
            </a:r>
            <a:r>
              <a:rPr dirty="0" sz="22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dirty="0" sz="22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dirty="0" sz="220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Tahoma"/>
                <a:cs typeface="Tahoma"/>
              </a:rPr>
              <a:t>effective</a:t>
            </a:r>
            <a:r>
              <a:rPr dirty="0" sz="22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solution</a:t>
            </a:r>
            <a:r>
              <a:rPr dirty="0" sz="220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1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dirty="0" sz="22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Tahoma"/>
                <a:cs typeface="Tahoma"/>
              </a:rPr>
              <a:t>offering</a:t>
            </a:r>
            <a:r>
              <a:rPr dirty="0" sz="22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7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2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Tahoma"/>
                <a:cs typeface="Tahoma"/>
              </a:rPr>
              <a:t>personalized 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platform</a:t>
            </a:r>
            <a:r>
              <a:rPr dirty="0" sz="22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Tahoma"/>
                <a:cs typeface="Tahoma"/>
              </a:rPr>
              <a:t>highlights</a:t>
            </a:r>
            <a:r>
              <a:rPr dirty="0" sz="22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Tahoma"/>
                <a:cs typeface="Tahoma"/>
              </a:rPr>
              <a:t>technical</a:t>
            </a:r>
            <a:r>
              <a:rPr dirty="0" sz="22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expertise,</a:t>
            </a:r>
            <a:r>
              <a:rPr dirty="0" sz="22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Tahoma"/>
                <a:cs typeface="Tahoma"/>
              </a:rPr>
              <a:t>educational</a:t>
            </a:r>
            <a:r>
              <a:rPr dirty="0" sz="22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qualifications,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certifications,</a:t>
            </a:r>
            <a:r>
              <a:rPr dirty="0" sz="22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2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Tahoma"/>
                <a:cs typeface="Tahoma"/>
              </a:rPr>
              <a:t>creative</a:t>
            </a:r>
            <a:r>
              <a:rPr dirty="0" sz="22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projects</a:t>
            </a:r>
            <a:r>
              <a:rPr dirty="0" sz="22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22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7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2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structured</a:t>
            </a:r>
            <a:r>
              <a:rPr dirty="0" sz="22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2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0">
                <a:solidFill>
                  <a:srgbClr val="FFFFFF"/>
                </a:solidFill>
                <a:latin typeface="Tahoma"/>
                <a:cs typeface="Tahoma"/>
              </a:rPr>
              <a:t>engaging</a:t>
            </a:r>
            <a:r>
              <a:rPr dirty="0" sz="22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manner.</a:t>
            </a:r>
            <a:endParaRPr sz="2200">
              <a:latin typeface="Tahoma"/>
              <a:cs typeface="Tahoma"/>
            </a:endParaRPr>
          </a:p>
          <a:p>
            <a:pPr marL="457200" marR="55880">
              <a:lnSpc>
                <a:spcPts val="2300"/>
              </a:lnSpc>
            </a:pPr>
            <a:r>
              <a:rPr dirty="0" sz="2200" spc="114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dirty="0" sz="22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Tahoma"/>
                <a:cs typeface="Tahoma"/>
              </a:rPr>
              <a:t>leveraging</a:t>
            </a:r>
            <a:r>
              <a:rPr dirty="0" sz="22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front-</a:t>
            </a:r>
            <a:r>
              <a:rPr dirty="0" sz="2200" spc="65">
                <a:solidFill>
                  <a:srgbClr val="FFFFFF"/>
                </a:solidFill>
                <a:latin typeface="Tahoma"/>
                <a:cs typeface="Tahoma"/>
              </a:rPr>
              <a:t>end</a:t>
            </a:r>
            <a:r>
              <a:rPr dirty="0" sz="22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Tahoma"/>
                <a:cs typeface="Tahoma"/>
              </a:rPr>
              <a:t>development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technologies</a:t>
            </a:r>
            <a:r>
              <a:rPr dirty="0" sz="22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such</a:t>
            </a:r>
            <a:r>
              <a:rPr dirty="0" sz="22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dirty="0" sz="22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HTML,</a:t>
            </a:r>
            <a:r>
              <a:rPr dirty="0" sz="2200" spc="-70">
                <a:solidFill>
                  <a:srgbClr val="FFFFFF"/>
                </a:solidFill>
                <a:latin typeface="Tahoma"/>
                <a:cs typeface="Tahoma"/>
              </a:rPr>
              <a:t> CSS,</a:t>
            </a:r>
            <a:r>
              <a:rPr dirty="0" sz="22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JavaScript,</a:t>
            </a:r>
            <a:r>
              <a:rPr dirty="0" sz="22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2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portfolio</a:t>
            </a:r>
            <a:r>
              <a:rPr dirty="0" sz="22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dirty="0" sz="22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dirty="0" sz="22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Tahoma"/>
                <a:cs typeface="Tahoma"/>
              </a:rPr>
              <a:t>made</a:t>
            </a:r>
            <a:r>
              <a:rPr dirty="0" sz="22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interactive,</a:t>
            </a:r>
            <a:r>
              <a:rPr dirty="0" sz="22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visually</a:t>
            </a:r>
            <a:r>
              <a:rPr dirty="0" sz="2200" spc="45">
                <a:solidFill>
                  <a:srgbClr val="FFFFFF"/>
                </a:solidFill>
                <a:latin typeface="Tahoma"/>
                <a:cs typeface="Tahoma"/>
              </a:rPr>
              <a:t> appealing,</a:t>
            </a:r>
            <a:r>
              <a:rPr dirty="0" sz="22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responsive</a:t>
            </a:r>
            <a:r>
              <a:rPr dirty="0" sz="2200" spc="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Tahoma"/>
                <a:cs typeface="Tahoma"/>
              </a:rPr>
              <a:t>across</a:t>
            </a:r>
            <a:r>
              <a:rPr dirty="0" sz="2200" spc="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multiple</a:t>
            </a:r>
            <a:r>
              <a:rPr dirty="0" sz="2200" spc="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devices.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6950" y="749300"/>
            <a:ext cx="2566670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0"/>
              <a:t>END</a:t>
            </a:r>
            <a:r>
              <a:rPr dirty="0" spc="-130"/>
              <a:t> </a:t>
            </a:r>
            <a:r>
              <a:rPr dirty="0" spc="-145"/>
              <a:t>USERS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457200" marR="422275" indent="-444500">
              <a:lnSpc>
                <a:spcPts val="2500"/>
              </a:lnSpc>
              <a:spcBef>
                <a:spcPts val="490"/>
              </a:spcBef>
              <a:tabLst>
                <a:tab pos="532765" algn="l"/>
              </a:tabLst>
            </a:pPr>
            <a:r>
              <a:rPr dirty="0" sz="2400" spc="125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400">
                <a:solidFill>
                  <a:srgbClr val="E39342"/>
                </a:solidFill>
                <a:latin typeface="Segoe UI Symbol"/>
                <a:cs typeface="Segoe UI Symbol"/>
              </a:rPr>
              <a:t>		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 spc="50"/>
              <a:t>Digital</a:t>
            </a:r>
            <a:r>
              <a:rPr dirty="0" spc="-110"/>
              <a:t> </a:t>
            </a:r>
            <a:r>
              <a:rPr dirty="0" spc="55"/>
              <a:t>Portfolio</a:t>
            </a:r>
            <a:r>
              <a:rPr dirty="0" spc="-45"/>
              <a:t> </a:t>
            </a:r>
            <a:r>
              <a:rPr dirty="0" spc="80"/>
              <a:t>developed</a:t>
            </a:r>
            <a:r>
              <a:rPr dirty="0" spc="-60"/>
              <a:t> </a:t>
            </a:r>
            <a:r>
              <a:rPr dirty="0" spc="85"/>
              <a:t>for</a:t>
            </a:r>
            <a:r>
              <a:rPr dirty="0" spc="-60"/>
              <a:t> </a:t>
            </a:r>
            <a:r>
              <a:rPr dirty="0"/>
              <a:t>Lokeshwari.</a:t>
            </a:r>
            <a:r>
              <a:rPr dirty="0" spc="-100"/>
              <a:t> </a:t>
            </a:r>
            <a:r>
              <a:rPr dirty="0"/>
              <a:t>E</a:t>
            </a:r>
            <a:r>
              <a:rPr dirty="0" spc="-85"/>
              <a:t> </a:t>
            </a:r>
            <a:r>
              <a:rPr dirty="0" spc="-25"/>
              <a:t>will</a:t>
            </a:r>
            <a:r>
              <a:rPr dirty="0" spc="-110"/>
              <a:t> </a:t>
            </a:r>
            <a:r>
              <a:rPr dirty="0" spc="80"/>
              <a:t>serve</a:t>
            </a:r>
            <a:r>
              <a:rPr dirty="0" spc="-55"/>
              <a:t> </a:t>
            </a:r>
            <a:r>
              <a:rPr dirty="0" spc="-10"/>
              <a:t>multiple </a:t>
            </a:r>
            <a:r>
              <a:rPr dirty="0" spc="80"/>
              <a:t>categories</a:t>
            </a:r>
            <a:r>
              <a:rPr dirty="0" spc="-65"/>
              <a:t> </a:t>
            </a:r>
            <a:r>
              <a:rPr dirty="0" spc="105"/>
              <a:t>of</a:t>
            </a:r>
            <a:r>
              <a:rPr dirty="0" spc="-100"/>
              <a:t> </a:t>
            </a:r>
            <a:r>
              <a:rPr dirty="0" spc="50"/>
              <a:t>users</a:t>
            </a:r>
            <a:r>
              <a:rPr dirty="0" spc="-60"/>
              <a:t> </a:t>
            </a:r>
            <a:r>
              <a:rPr dirty="0"/>
              <a:t>who</a:t>
            </a:r>
            <a:r>
              <a:rPr dirty="0" spc="-50"/>
              <a:t> </a:t>
            </a:r>
            <a:r>
              <a:rPr dirty="0" spc="114"/>
              <a:t>can</a:t>
            </a:r>
            <a:r>
              <a:rPr dirty="0" spc="-114"/>
              <a:t> </a:t>
            </a:r>
            <a:r>
              <a:rPr dirty="0" spc="45"/>
              <a:t>benefit</a:t>
            </a:r>
            <a:r>
              <a:rPr dirty="0" spc="-60"/>
              <a:t> </a:t>
            </a:r>
            <a:r>
              <a:rPr dirty="0" spc="80"/>
              <a:t>from</a:t>
            </a:r>
            <a:r>
              <a:rPr dirty="0" spc="-85"/>
              <a:t> </a:t>
            </a:r>
            <a:r>
              <a:rPr dirty="0" spc="85"/>
              <a:t>accessing</a:t>
            </a:r>
            <a:r>
              <a:rPr dirty="0" spc="-110"/>
              <a:t> </a:t>
            </a:r>
            <a:r>
              <a:rPr dirty="0"/>
              <a:t>her</a:t>
            </a:r>
            <a:r>
              <a:rPr dirty="0" spc="-65"/>
              <a:t> </a:t>
            </a:r>
            <a:r>
              <a:rPr dirty="0" spc="55"/>
              <a:t>professional </a:t>
            </a:r>
            <a:r>
              <a:rPr dirty="0"/>
              <a:t>profile</a:t>
            </a:r>
            <a:r>
              <a:rPr dirty="0" spc="190"/>
              <a:t> </a:t>
            </a:r>
            <a:r>
              <a:rPr dirty="0" spc="-10"/>
              <a:t>online:</a:t>
            </a:r>
            <a:endParaRPr sz="24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532765" algn="l"/>
              </a:tabLst>
            </a:pPr>
            <a:r>
              <a:rPr dirty="0" sz="2400" spc="125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4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pc="-375"/>
              <a:t>1.</a:t>
            </a:r>
            <a:r>
              <a:rPr dirty="0" spc="-90"/>
              <a:t> </a:t>
            </a:r>
            <a:r>
              <a:rPr dirty="0" spc="50"/>
              <a:t>Recruiters</a:t>
            </a:r>
            <a:r>
              <a:rPr dirty="0" spc="-40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/>
              <a:t>Hiring</a:t>
            </a:r>
            <a:r>
              <a:rPr dirty="0" spc="-90"/>
              <a:t> </a:t>
            </a:r>
            <a:r>
              <a:rPr dirty="0" spc="100"/>
              <a:t>Managers</a:t>
            </a:r>
            <a:r>
              <a:rPr dirty="0" spc="-45"/>
              <a:t> </a:t>
            </a:r>
            <a:r>
              <a:rPr dirty="0" spc="-90"/>
              <a:t>–</a:t>
            </a:r>
            <a:r>
              <a:rPr dirty="0" spc="-35"/>
              <a:t> </a:t>
            </a:r>
            <a:r>
              <a:rPr dirty="0" spc="-50"/>
              <a:t>To</a:t>
            </a:r>
            <a:r>
              <a:rPr dirty="0" spc="-35"/>
              <a:t> </a:t>
            </a:r>
            <a:r>
              <a:rPr dirty="0" spc="65"/>
              <a:t>evaluate</a:t>
            </a:r>
            <a:r>
              <a:rPr dirty="0" spc="-40"/>
              <a:t> </a:t>
            </a:r>
            <a:r>
              <a:rPr dirty="0"/>
              <a:t>skills</a:t>
            </a:r>
            <a:r>
              <a:rPr dirty="0" spc="-45"/>
              <a:t> </a:t>
            </a:r>
            <a:r>
              <a:rPr dirty="0" spc="85"/>
              <a:t>for</a:t>
            </a:r>
            <a:r>
              <a:rPr dirty="0" spc="-45"/>
              <a:t> </a:t>
            </a:r>
            <a:r>
              <a:rPr dirty="0" spc="-10"/>
              <a:t>jobs/internships.</a:t>
            </a:r>
            <a:endParaRPr sz="24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532765" algn="l"/>
              </a:tabLst>
            </a:pPr>
            <a:r>
              <a:rPr dirty="0" sz="2400" spc="125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4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pc="-130"/>
              <a:t>2. </a:t>
            </a:r>
            <a:r>
              <a:rPr dirty="0" spc="105"/>
              <a:t>Academic</a:t>
            </a:r>
            <a:r>
              <a:rPr dirty="0" spc="-95"/>
              <a:t> </a:t>
            </a:r>
            <a:r>
              <a:rPr dirty="0" spc="75"/>
              <a:t>Faculty</a:t>
            </a:r>
            <a:r>
              <a:rPr dirty="0" spc="-114"/>
              <a:t> </a:t>
            </a:r>
            <a:r>
              <a:rPr dirty="0" spc="-90"/>
              <a:t>–</a:t>
            </a:r>
            <a:r>
              <a:rPr dirty="0" spc="-80"/>
              <a:t> </a:t>
            </a:r>
            <a:r>
              <a:rPr dirty="0" spc="-50"/>
              <a:t>To</a:t>
            </a:r>
            <a:r>
              <a:rPr dirty="0" spc="-80"/>
              <a:t> </a:t>
            </a:r>
            <a:r>
              <a:rPr dirty="0" spc="85"/>
              <a:t>assess</a:t>
            </a:r>
            <a:r>
              <a:rPr dirty="0" spc="-85"/>
              <a:t> </a:t>
            </a:r>
            <a:r>
              <a:rPr dirty="0" spc="85"/>
              <a:t>practical</a:t>
            </a:r>
            <a:r>
              <a:rPr dirty="0" spc="-140"/>
              <a:t> </a:t>
            </a:r>
            <a:r>
              <a:rPr dirty="0" spc="55"/>
              <a:t>knowledge</a:t>
            </a:r>
            <a:r>
              <a:rPr dirty="0" spc="-85"/>
              <a:t> </a:t>
            </a:r>
            <a:r>
              <a:rPr dirty="0" spc="95"/>
              <a:t>and</a:t>
            </a:r>
            <a:r>
              <a:rPr dirty="0" spc="-95"/>
              <a:t> </a:t>
            </a:r>
            <a:r>
              <a:rPr dirty="0" spc="55"/>
              <a:t>project</a:t>
            </a:r>
            <a:r>
              <a:rPr dirty="0" spc="-85"/>
              <a:t> </a:t>
            </a:r>
            <a:r>
              <a:rPr dirty="0" spc="-10"/>
              <a:t>work.</a:t>
            </a:r>
            <a:endParaRPr sz="24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532765" algn="l"/>
              </a:tabLst>
            </a:pPr>
            <a:r>
              <a:rPr dirty="0" sz="2400" spc="125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4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pc="-180"/>
              <a:t>3.</a:t>
            </a:r>
            <a:r>
              <a:rPr dirty="0" spc="-130"/>
              <a:t> </a:t>
            </a:r>
            <a:r>
              <a:rPr dirty="0" spc="80"/>
              <a:t>Peers</a:t>
            </a:r>
            <a:r>
              <a:rPr dirty="0" spc="-85"/>
              <a:t> </a:t>
            </a:r>
            <a:r>
              <a:rPr dirty="0"/>
              <a:t>&amp;</a:t>
            </a:r>
            <a:r>
              <a:rPr dirty="0" spc="-70"/>
              <a:t> </a:t>
            </a:r>
            <a:r>
              <a:rPr dirty="0" spc="85"/>
              <a:t>Collaborators</a:t>
            </a:r>
            <a:r>
              <a:rPr dirty="0" spc="-85"/>
              <a:t> </a:t>
            </a:r>
            <a:r>
              <a:rPr dirty="0" spc="-90"/>
              <a:t>–</a:t>
            </a:r>
            <a:r>
              <a:rPr dirty="0" spc="-80"/>
              <a:t> </a:t>
            </a:r>
            <a:r>
              <a:rPr dirty="0" spc="95"/>
              <a:t>For</a:t>
            </a:r>
            <a:r>
              <a:rPr dirty="0" spc="-90"/>
              <a:t> </a:t>
            </a:r>
            <a:r>
              <a:rPr dirty="0" spc="85"/>
              <a:t>teamwork</a:t>
            </a:r>
            <a:r>
              <a:rPr dirty="0" spc="-140"/>
              <a:t> </a:t>
            </a:r>
            <a:r>
              <a:rPr dirty="0" spc="95"/>
              <a:t>and</a:t>
            </a:r>
            <a:r>
              <a:rPr dirty="0" spc="-90"/>
              <a:t> </a:t>
            </a:r>
            <a:r>
              <a:rPr dirty="0" spc="55"/>
              <a:t>knowledge</a:t>
            </a:r>
            <a:r>
              <a:rPr dirty="0" spc="-85"/>
              <a:t> </a:t>
            </a:r>
            <a:r>
              <a:rPr dirty="0" spc="-10"/>
              <a:t>sharing.</a:t>
            </a:r>
            <a:endParaRPr sz="24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532765" algn="l"/>
              </a:tabLst>
            </a:pPr>
            <a:r>
              <a:rPr dirty="0" sz="2400" spc="125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4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pc="-130"/>
              <a:t>4.</a:t>
            </a:r>
            <a:r>
              <a:rPr dirty="0" spc="-95"/>
              <a:t> </a:t>
            </a:r>
            <a:r>
              <a:rPr dirty="0"/>
              <a:t>Clients</a:t>
            </a:r>
            <a:r>
              <a:rPr dirty="0" spc="-50"/>
              <a:t> </a:t>
            </a:r>
            <a:r>
              <a:rPr dirty="0" spc="-90"/>
              <a:t>–</a:t>
            </a:r>
            <a:r>
              <a:rPr dirty="0" spc="-45"/>
              <a:t> </a:t>
            </a:r>
            <a:r>
              <a:rPr dirty="0" spc="-50"/>
              <a:t>To</a:t>
            </a:r>
            <a:r>
              <a:rPr dirty="0" spc="-35"/>
              <a:t> </a:t>
            </a:r>
            <a:r>
              <a:rPr dirty="0"/>
              <a:t>review</a:t>
            </a:r>
            <a:r>
              <a:rPr dirty="0" spc="-105"/>
              <a:t> </a:t>
            </a:r>
            <a:r>
              <a:rPr dirty="0" spc="60"/>
              <a:t>capabilities</a:t>
            </a:r>
            <a:r>
              <a:rPr dirty="0" spc="-50"/>
              <a:t> </a:t>
            </a:r>
            <a:r>
              <a:rPr dirty="0" spc="85"/>
              <a:t>for</a:t>
            </a:r>
            <a:r>
              <a:rPr dirty="0" spc="-55"/>
              <a:t> </a:t>
            </a:r>
            <a:r>
              <a:rPr dirty="0" spc="70"/>
              <a:t>freelance/industry</a:t>
            </a:r>
            <a:r>
              <a:rPr dirty="0" spc="-80"/>
              <a:t> </a:t>
            </a:r>
            <a:r>
              <a:rPr dirty="0" spc="-10"/>
              <a:t>projects.</a:t>
            </a:r>
            <a:endParaRPr sz="24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532765" algn="l"/>
              </a:tabLst>
            </a:pPr>
            <a:r>
              <a:rPr dirty="0" sz="2400" spc="125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4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pc="-125"/>
              <a:t>5.</a:t>
            </a:r>
            <a:r>
              <a:rPr dirty="0" spc="-100"/>
              <a:t> </a:t>
            </a:r>
            <a:r>
              <a:rPr dirty="0"/>
              <a:t>Self</a:t>
            </a:r>
            <a:r>
              <a:rPr dirty="0" spc="-95"/>
              <a:t> </a:t>
            </a:r>
            <a:r>
              <a:rPr dirty="0"/>
              <a:t>(Lokeshwari.</a:t>
            </a:r>
            <a:r>
              <a:rPr dirty="0" spc="-100"/>
              <a:t> </a:t>
            </a:r>
            <a:r>
              <a:rPr dirty="0"/>
              <a:t>E)</a:t>
            </a:r>
            <a:r>
              <a:rPr dirty="0" spc="-35"/>
              <a:t> </a:t>
            </a:r>
            <a:r>
              <a:rPr dirty="0" spc="-90"/>
              <a:t>–</a:t>
            </a:r>
            <a:r>
              <a:rPr dirty="0" spc="-50"/>
              <a:t> </a:t>
            </a:r>
            <a:r>
              <a:rPr dirty="0" spc="95"/>
              <a:t>For</a:t>
            </a:r>
            <a:r>
              <a:rPr dirty="0" spc="-65"/>
              <a:t> </a:t>
            </a:r>
            <a:r>
              <a:rPr dirty="0" spc="80"/>
              <a:t>personal</a:t>
            </a:r>
            <a:r>
              <a:rPr dirty="0" spc="-110"/>
              <a:t> </a:t>
            </a:r>
            <a:r>
              <a:rPr dirty="0" spc="75"/>
              <a:t>branding</a:t>
            </a:r>
            <a:r>
              <a:rPr dirty="0" spc="-105"/>
              <a:t> </a:t>
            </a:r>
            <a:r>
              <a:rPr dirty="0" spc="95"/>
              <a:t>and</a:t>
            </a:r>
            <a:r>
              <a:rPr dirty="0" spc="-60"/>
              <a:t> </a:t>
            </a:r>
            <a:r>
              <a:rPr dirty="0" spc="80"/>
              <a:t>career</a:t>
            </a:r>
            <a:r>
              <a:rPr dirty="0" spc="-60"/>
              <a:t> </a:t>
            </a:r>
            <a:r>
              <a:rPr dirty="0" spc="-10"/>
              <a:t>growth.</a:t>
            </a:r>
            <a:endParaRPr sz="24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TOOLS</a:t>
            </a:r>
            <a:r>
              <a:rPr dirty="0" spc="-170"/>
              <a:t> </a:t>
            </a:r>
            <a:r>
              <a:rPr dirty="0" spc="-165"/>
              <a:t>AND</a:t>
            </a:r>
            <a:r>
              <a:rPr dirty="0" spc="-130"/>
              <a:t> </a:t>
            </a:r>
            <a:r>
              <a:rPr dirty="0" spc="-160"/>
              <a:t>TECHNOLOGIES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16000" y="1737209"/>
            <a:ext cx="7395209" cy="4191000"/>
          </a:xfrm>
          <a:prstGeom prst="rect">
            <a:avLst/>
          </a:prstGeom>
        </p:spPr>
        <p:txBody>
          <a:bodyPr wrap="square" lIns="0" tIns="167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532765" algn="l"/>
              </a:tabLst>
            </a:pPr>
            <a:r>
              <a:rPr dirty="0" sz="2400" spc="125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4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300" spc="90">
                <a:solidFill>
                  <a:srgbClr val="FFFFFF"/>
                </a:solidFill>
                <a:latin typeface="Tahoma"/>
                <a:cs typeface="Tahoma"/>
              </a:rPr>
              <a:t>HTML</a:t>
            </a:r>
            <a:r>
              <a:rPr dirty="0" sz="230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90">
                <a:solidFill>
                  <a:srgbClr val="FFFFFF"/>
                </a:solidFill>
                <a:latin typeface="Tahoma"/>
                <a:cs typeface="Tahoma"/>
              </a:rPr>
              <a:t>– 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Structure</a:t>
            </a:r>
            <a:endParaRPr sz="2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532765" algn="l"/>
              </a:tabLst>
            </a:pPr>
            <a:r>
              <a:rPr dirty="0" sz="2400" spc="125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4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CSS</a:t>
            </a:r>
            <a:r>
              <a:rPr dirty="0" sz="23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9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dirty="0" sz="23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Styling</a:t>
            </a:r>
            <a:r>
              <a:rPr dirty="0" sz="23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dirty="0" sz="23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Tahoma"/>
                <a:cs typeface="Tahoma"/>
              </a:rPr>
              <a:t>Responsiveness</a:t>
            </a:r>
            <a:endParaRPr sz="2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532765" algn="l"/>
              </a:tabLst>
            </a:pPr>
            <a:r>
              <a:rPr dirty="0" sz="2400" spc="125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4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300" spc="100">
                <a:solidFill>
                  <a:srgbClr val="FFFFFF"/>
                </a:solidFill>
                <a:latin typeface="Tahoma"/>
                <a:cs typeface="Tahoma"/>
              </a:rPr>
              <a:t>JavaScript</a:t>
            </a:r>
            <a:r>
              <a:rPr dirty="0" sz="2300" spc="-90">
                <a:solidFill>
                  <a:srgbClr val="FFFFFF"/>
                </a:solidFill>
                <a:latin typeface="Tahoma"/>
                <a:cs typeface="Tahoma"/>
              </a:rPr>
              <a:t> –</a:t>
            </a:r>
            <a:r>
              <a:rPr dirty="0" sz="23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Interactivity</a:t>
            </a:r>
            <a:endParaRPr sz="2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532765" algn="l"/>
              </a:tabLst>
            </a:pPr>
            <a:r>
              <a:rPr dirty="0" sz="2400" spc="125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4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300" spc="60">
                <a:solidFill>
                  <a:srgbClr val="FFFFFF"/>
                </a:solidFill>
                <a:latin typeface="Tahoma"/>
                <a:cs typeface="Tahoma"/>
              </a:rPr>
              <a:t>VS</a:t>
            </a:r>
            <a:r>
              <a:rPr dirty="0" sz="23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105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dirty="0" sz="23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90">
                <a:solidFill>
                  <a:srgbClr val="FFFFFF"/>
                </a:solidFill>
                <a:latin typeface="Tahoma"/>
                <a:cs typeface="Tahoma"/>
              </a:rPr>
              <a:t>– </a:t>
            </a:r>
            <a:r>
              <a:rPr dirty="0" sz="2300" spc="105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dirty="0" sz="23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40">
                <a:solidFill>
                  <a:srgbClr val="FFFFFF"/>
                </a:solidFill>
                <a:latin typeface="Tahoma"/>
                <a:cs typeface="Tahoma"/>
              </a:rPr>
              <a:t>Editor</a:t>
            </a:r>
            <a:endParaRPr sz="2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532765" algn="l"/>
              </a:tabLst>
            </a:pPr>
            <a:r>
              <a:rPr dirty="0" sz="2400" spc="125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4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Git</a:t>
            </a:r>
            <a:r>
              <a:rPr dirty="0" sz="23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dirty="0" sz="23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GitHub</a:t>
            </a:r>
            <a:r>
              <a:rPr dirty="0" sz="23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9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dirty="0" sz="23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55">
                <a:solidFill>
                  <a:srgbClr val="FFFFFF"/>
                </a:solidFill>
                <a:latin typeface="Tahoma"/>
                <a:cs typeface="Tahoma"/>
              </a:rPr>
              <a:t>Version</a:t>
            </a:r>
            <a:r>
              <a:rPr dirty="0" sz="23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55">
                <a:solidFill>
                  <a:srgbClr val="FFFFFF"/>
                </a:solidFill>
                <a:latin typeface="Tahoma"/>
                <a:cs typeface="Tahoma"/>
              </a:rPr>
              <a:t>Control</a:t>
            </a:r>
            <a:r>
              <a:rPr dirty="0" sz="23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dirty="0" sz="23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55">
                <a:solidFill>
                  <a:srgbClr val="FFFFFF"/>
                </a:solidFill>
                <a:latin typeface="Tahoma"/>
                <a:cs typeface="Tahoma"/>
              </a:rPr>
              <a:t>Hosting</a:t>
            </a:r>
            <a:endParaRPr sz="2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532765" algn="l"/>
              </a:tabLst>
            </a:pPr>
            <a:r>
              <a:rPr dirty="0" sz="2400" spc="125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4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300" spc="65">
                <a:solidFill>
                  <a:srgbClr val="FFFFFF"/>
                </a:solidFill>
                <a:latin typeface="Tahoma"/>
                <a:cs typeface="Tahoma"/>
              </a:rPr>
              <a:t>Bootstrap/Tailwind</a:t>
            </a:r>
            <a:r>
              <a:rPr dirty="0" sz="23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55">
                <a:solidFill>
                  <a:srgbClr val="FFFFFF"/>
                </a:solidFill>
                <a:latin typeface="Tahoma"/>
                <a:cs typeface="Tahoma"/>
              </a:rPr>
              <a:t>(optional)</a:t>
            </a:r>
            <a:r>
              <a:rPr dirty="0" sz="23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9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dirty="0" sz="23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Tahoma"/>
                <a:cs typeface="Tahoma"/>
              </a:rPr>
              <a:t>Responsive</a:t>
            </a:r>
            <a:r>
              <a:rPr dirty="0" sz="23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55">
                <a:solidFill>
                  <a:srgbClr val="FFFFFF"/>
                </a:solidFill>
                <a:latin typeface="Tahoma"/>
                <a:cs typeface="Tahoma"/>
              </a:rPr>
              <a:t>Design</a:t>
            </a:r>
            <a:endParaRPr sz="2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532765" algn="l"/>
              </a:tabLst>
            </a:pPr>
            <a:r>
              <a:rPr dirty="0" sz="2400" spc="125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4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300" spc="60">
                <a:solidFill>
                  <a:srgbClr val="FFFFFF"/>
                </a:solidFill>
                <a:latin typeface="Tahoma"/>
                <a:cs typeface="Tahoma"/>
              </a:rPr>
              <a:t>Browsers</a:t>
            </a:r>
            <a:r>
              <a:rPr dirty="0" sz="2300" spc="-90">
                <a:solidFill>
                  <a:srgbClr val="FFFFFF"/>
                </a:solidFill>
                <a:latin typeface="Tahoma"/>
                <a:cs typeface="Tahoma"/>
              </a:rPr>
              <a:t> –</a:t>
            </a:r>
            <a:r>
              <a:rPr dirty="0" sz="23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dirty="0" sz="23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dirty="0" sz="23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Tahoma"/>
                <a:cs typeface="Tahoma"/>
              </a:rPr>
              <a:t>Debugging</a:t>
            </a:r>
            <a:endParaRPr sz="2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532765" algn="l"/>
              </a:tabLst>
            </a:pPr>
            <a:r>
              <a:rPr dirty="0" sz="2400" spc="125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4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GitHub </a:t>
            </a:r>
            <a:r>
              <a:rPr dirty="0" sz="2300" spc="95">
                <a:solidFill>
                  <a:srgbClr val="FFFFFF"/>
                </a:solidFill>
                <a:latin typeface="Tahoma"/>
                <a:cs typeface="Tahoma"/>
              </a:rPr>
              <a:t>Pages/Netlify</a:t>
            </a:r>
            <a:r>
              <a:rPr dirty="0" sz="23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9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dirty="0" sz="23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70">
                <a:solidFill>
                  <a:srgbClr val="FFFFFF"/>
                </a:solidFill>
                <a:latin typeface="Tahoma"/>
                <a:cs typeface="Tahoma"/>
              </a:rPr>
              <a:t>Deployment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5"/>
              <a:t>PORTFOLIO</a:t>
            </a:r>
            <a:r>
              <a:rPr dirty="0" spc="-65"/>
              <a:t> </a:t>
            </a:r>
            <a:r>
              <a:rPr dirty="0" spc="-265"/>
              <a:t>DESIGNS</a:t>
            </a:r>
            <a:r>
              <a:rPr dirty="0" spc="-65"/>
              <a:t> </a:t>
            </a:r>
            <a:r>
              <a:rPr dirty="0" spc="-165"/>
              <a:t>AND</a:t>
            </a:r>
            <a:r>
              <a:rPr dirty="0" spc="-100"/>
              <a:t> LAYOUT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16000" y="1745348"/>
            <a:ext cx="9474200" cy="3987800"/>
          </a:xfrm>
          <a:prstGeom prst="rect">
            <a:avLst/>
          </a:prstGeom>
        </p:spPr>
        <p:txBody>
          <a:bodyPr wrap="square" lIns="0" tIns="172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5"/>
              </a:spcBef>
              <a:tabLst>
                <a:tab pos="532765" algn="l"/>
              </a:tabLst>
            </a:pPr>
            <a:r>
              <a:rPr dirty="0" sz="2200" spc="110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2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200" spc="95">
                <a:solidFill>
                  <a:srgbClr val="FFFFFF"/>
                </a:solidFill>
                <a:latin typeface="Tahoma"/>
                <a:cs typeface="Tahoma"/>
              </a:rPr>
              <a:t>Home</a:t>
            </a:r>
            <a:r>
              <a:rPr dirty="0" sz="22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dirty="0" sz="22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Name,</a:t>
            </a:r>
            <a:r>
              <a:rPr dirty="0" sz="22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Tahoma"/>
                <a:cs typeface="Tahoma"/>
              </a:rPr>
              <a:t>role,</a:t>
            </a:r>
            <a:r>
              <a:rPr dirty="0" sz="22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Tahoma"/>
                <a:cs typeface="Tahoma"/>
              </a:rPr>
              <a:t>tagline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532765" algn="l"/>
              </a:tabLst>
            </a:pPr>
            <a:r>
              <a:rPr dirty="0" sz="2200" spc="110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2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200" spc="65">
                <a:solidFill>
                  <a:srgbClr val="FFFFFF"/>
                </a:solidFill>
                <a:latin typeface="Tahoma"/>
                <a:cs typeface="Tahoma"/>
              </a:rPr>
              <a:t>About</a:t>
            </a:r>
            <a:r>
              <a:rPr dirty="0" sz="22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Tahoma"/>
                <a:cs typeface="Tahoma"/>
              </a:rPr>
              <a:t>Me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dirty="0" sz="22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Tahoma"/>
                <a:cs typeface="Tahoma"/>
              </a:rPr>
              <a:t>Background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dirty="0" sz="22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goals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532765" algn="l"/>
              </a:tabLst>
            </a:pPr>
            <a:r>
              <a:rPr dirty="0" sz="2200" spc="110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2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Education/Certifications</a:t>
            </a:r>
            <a:r>
              <a:rPr dirty="0" sz="2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dirty="0" sz="22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Tahoma"/>
                <a:cs typeface="Tahoma"/>
              </a:rPr>
              <a:t>Academic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details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532765" algn="l"/>
              </a:tabLst>
            </a:pPr>
            <a:r>
              <a:rPr dirty="0" sz="2200" spc="110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2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Skills</a:t>
            </a:r>
            <a:r>
              <a:rPr dirty="0" sz="22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dirty="0" sz="22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Technical</a:t>
            </a:r>
            <a:r>
              <a:rPr dirty="0" sz="22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strengths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532765" algn="l"/>
              </a:tabLst>
            </a:pPr>
            <a:r>
              <a:rPr dirty="0" sz="2200" spc="110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2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Projects</a:t>
            </a:r>
            <a:r>
              <a:rPr dirty="0" sz="22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dirty="0" sz="22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Tahoma"/>
                <a:cs typeface="Tahoma"/>
              </a:rPr>
              <a:t>Work</a:t>
            </a:r>
            <a:r>
              <a:rPr dirty="0" sz="22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Tahoma"/>
                <a:cs typeface="Tahoma"/>
              </a:rPr>
              <a:t>samples</a:t>
            </a:r>
            <a:r>
              <a:rPr dirty="0" sz="22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dirty="0" sz="22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links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532765" algn="l"/>
              </a:tabLst>
            </a:pPr>
            <a:r>
              <a:rPr dirty="0" sz="2200" spc="110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2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Resume</a:t>
            </a:r>
            <a:r>
              <a:rPr dirty="0" sz="22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– </a:t>
            </a:r>
            <a:r>
              <a:rPr dirty="0" sz="2200" spc="80">
                <a:solidFill>
                  <a:srgbClr val="FFFFFF"/>
                </a:solidFill>
                <a:latin typeface="Tahoma"/>
                <a:cs typeface="Tahoma"/>
              </a:rPr>
              <a:t>Download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option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532765" algn="l"/>
              </a:tabLst>
            </a:pPr>
            <a:r>
              <a:rPr dirty="0" sz="2200" spc="110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2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200" spc="55">
                <a:solidFill>
                  <a:srgbClr val="FFFFFF"/>
                </a:solidFill>
                <a:latin typeface="Tahoma"/>
                <a:cs typeface="Tahoma"/>
              </a:rPr>
              <a:t>Contact</a:t>
            </a:r>
            <a:r>
              <a:rPr dirty="0" sz="22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Form</a:t>
            </a:r>
            <a:r>
              <a:rPr dirty="0" sz="22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dirty="0" sz="22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social</a:t>
            </a:r>
            <a:r>
              <a:rPr dirty="0" sz="22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links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532765" algn="l"/>
              </a:tabLst>
            </a:pPr>
            <a:r>
              <a:rPr dirty="0" sz="2200" spc="110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2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Layout:</a:t>
            </a:r>
            <a:r>
              <a:rPr dirty="0" sz="22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Clean,</a:t>
            </a:r>
            <a:r>
              <a:rPr dirty="0" sz="22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simple,</a:t>
            </a:r>
            <a:r>
              <a:rPr dirty="0" sz="22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responsive,</a:t>
            </a:r>
            <a:r>
              <a:rPr dirty="0" sz="22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grid-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based,</a:t>
            </a:r>
            <a:r>
              <a:rPr dirty="0" sz="22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dirty="0" sz="2200" spc="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smooth</a:t>
            </a:r>
            <a:r>
              <a:rPr dirty="0" sz="2200" spc="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navigation.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5"/>
              <a:t>FEATURES</a:t>
            </a:r>
            <a:r>
              <a:rPr dirty="0" spc="-85"/>
              <a:t> </a:t>
            </a:r>
            <a:r>
              <a:rPr dirty="0" spc="-165"/>
              <a:t>AND</a:t>
            </a:r>
            <a:r>
              <a:rPr dirty="0" spc="-114"/>
              <a:t> </a:t>
            </a:r>
            <a:r>
              <a:rPr dirty="0" spc="-195"/>
              <a:t>FUNCTIONALITY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16000" y="1745348"/>
            <a:ext cx="8077200" cy="3987800"/>
          </a:xfrm>
          <a:prstGeom prst="rect">
            <a:avLst/>
          </a:prstGeom>
        </p:spPr>
        <p:txBody>
          <a:bodyPr wrap="square" lIns="0" tIns="172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5"/>
              </a:spcBef>
              <a:tabLst>
                <a:tab pos="532765" algn="l"/>
              </a:tabLst>
            </a:pPr>
            <a:r>
              <a:rPr dirty="0" sz="2200" spc="110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2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200" spc="55">
                <a:solidFill>
                  <a:srgbClr val="FFFFFF"/>
                </a:solidFill>
                <a:latin typeface="Tahoma"/>
                <a:cs typeface="Tahoma"/>
              </a:rPr>
              <a:t>Responsive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Tahoma"/>
                <a:cs typeface="Tahoma"/>
              </a:rPr>
              <a:t>Design</a:t>
            </a:r>
            <a:r>
              <a:rPr dirty="0" sz="22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– </a:t>
            </a:r>
            <a:r>
              <a:rPr dirty="0" sz="2200" spc="65">
                <a:solidFill>
                  <a:srgbClr val="FFFFFF"/>
                </a:solidFill>
                <a:latin typeface="Tahoma"/>
                <a:cs typeface="Tahoma"/>
              </a:rPr>
              <a:t>Works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dirty="0" sz="22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desktop,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tablet,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mobile.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532765" algn="l"/>
              </a:tabLst>
            </a:pPr>
            <a:r>
              <a:rPr dirty="0" sz="2200" spc="110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2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200" spc="75">
                <a:solidFill>
                  <a:srgbClr val="FFFFFF"/>
                </a:solidFill>
                <a:latin typeface="Tahoma"/>
                <a:cs typeface="Tahoma"/>
              </a:rPr>
              <a:t>Navigation</a:t>
            </a:r>
            <a:r>
              <a:rPr dirty="0" sz="22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95">
                <a:solidFill>
                  <a:srgbClr val="FFFFFF"/>
                </a:solidFill>
                <a:latin typeface="Tahoma"/>
                <a:cs typeface="Tahoma"/>
              </a:rPr>
              <a:t>Bar</a:t>
            </a:r>
            <a:r>
              <a:rPr dirty="0" sz="22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dirty="0" sz="22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Tahoma"/>
                <a:cs typeface="Tahoma"/>
              </a:rPr>
              <a:t>Easy</a:t>
            </a:r>
            <a:r>
              <a:rPr dirty="0" sz="220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Tahoma"/>
                <a:cs typeface="Tahoma"/>
              </a:rPr>
              <a:t>access</a:t>
            </a:r>
            <a:r>
              <a:rPr dirty="0" sz="22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2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dirty="0" sz="22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sections.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532765" algn="l"/>
              </a:tabLst>
            </a:pPr>
            <a:r>
              <a:rPr dirty="0" sz="2200" spc="110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2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Interactive</a:t>
            </a:r>
            <a:r>
              <a:rPr dirty="0" sz="22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UI</a:t>
            </a:r>
            <a:r>
              <a:rPr dirty="0" sz="22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dirty="0" sz="22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Smooth</a:t>
            </a:r>
            <a:r>
              <a:rPr dirty="0" sz="22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scrolling,</a:t>
            </a:r>
            <a:r>
              <a:rPr dirty="0" sz="22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hover</a:t>
            </a:r>
            <a:r>
              <a:rPr dirty="0" sz="22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effects,</a:t>
            </a:r>
            <a:r>
              <a:rPr dirty="0" sz="22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animations.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532765" algn="l"/>
              </a:tabLst>
            </a:pPr>
            <a:r>
              <a:rPr dirty="0" sz="2200" spc="110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2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Skills</a:t>
            </a:r>
            <a:r>
              <a:rPr dirty="0" sz="2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Tahoma"/>
                <a:cs typeface="Tahoma"/>
              </a:rPr>
              <a:t>Showcase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dirty="0" sz="22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Tahoma"/>
                <a:cs typeface="Tahoma"/>
              </a:rPr>
              <a:t>Icons,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bars,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dirty="0" sz="22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cards</a:t>
            </a:r>
            <a:r>
              <a:rPr dirty="0" sz="2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2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skills.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532765" algn="l"/>
              </a:tabLst>
            </a:pPr>
            <a:r>
              <a:rPr dirty="0" sz="2200" spc="110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2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Projects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Section</a:t>
            </a:r>
            <a:r>
              <a:rPr dirty="0" sz="2200" spc="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dirty="0" sz="220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dirty="0" sz="2200" spc="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descriptions, images,</a:t>
            </a:r>
            <a:r>
              <a:rPr dirty="0" sz="22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2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links.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532765" algn="l"/>
              </a:tabLst>
            </a:pPr>
            <a:r>
              <a:rPr dirty="0" sz="2200" spc="110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2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Resume</a:t>
            </a:r>
            <a:r>
              <a:rPr dirty="0" sz="22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Tahoma"/>
                <a:cs typeface="Tahoma"/>
              </a:rPr>
              <a:t>Download</a:t>
            </a:r>
            <a:r>
              <a:rPr dirty="0" sz="22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Tahoma"/>
                <a:cs typeface="Tahoma"/>
              </a:rPr>
              <a:t>PDF</a:t>
            </a:r>
            <a:r>
              <a:rPr dirty="0" sz="22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resume</a:t>
            </a:r>
            <a:r>
              <a:rPr dirty="0" sz="22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option.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532765" algn="l"/>
              </a:tabLst>
            </a:pPr>
            <a:r>
              <a:rPr dirty="0" sz="2200" spc="110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2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200" spc="55">
                <a:solidFill>
                  <a:srgbClr val="FFFFFF"/>
                </a:solidFill>
                <a:latin typeface="Tahoma"/>
                <a:cs typeface="Tahoma"/>
              </a:rPr>
              <a:t>Contact</a:t>
            </a:r>
            <a:r>
              <a:rPr dirty="0" sz="22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Form</a:t>
            </a:r>
            <a:r>
              <a:rPr dirty="0" sz="22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dirty="0" sz="22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Email/LinkedIn</a:t>
            </a:r>
            <a:r>
              <a:rPr dirty="0" sz="22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integration.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532765" algn="l"/>
              </a:tabLst>
            </a:pPr>
            <a:r>
              <a:rPr dirty="0" sz="2200" spc="110">
                <a:solidFill>
                  <a:srgbClr val="E39342"/>
                </a:solidFill>
                <a:latin typeface="Segoe UI Symbol"/>
                <a:cs typeface="Segoe UI Symbol"/>
              </a:rPr>
              <a:t>✩</a:t>
            </a:r>
            <a:r>
              <a:rPr dirty="0" sz="2200">
                <a:solidFill>
                  <a:srgbClr val="E39342"/>
                </a:solidFill>
                <a:latin typeface="Segoe UI Symbol"/>
                <a:cs typeface="Segoe UI Symbol"/>
              </a:rPr>
              <a:t>	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Social</a:t>
            </a:r>
            <a:r>
              <a:rPr dirty="0" sz="22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Tahoma"/>
                <a:cs typeface="Tahoma"/>
              </a:rPr>
              <a:t>Media</a:t>
            </a:r>
            <a:r>
              <a:rPr dirty="0" sz="22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Tahoma"/>
                <a:cs typeface="Tahoma"/>
              </a:rPr>
              <a:t>Links</a:t>
            </a:r>
            <a:r>
              <a:rPr dirty="0" sz="22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dirty="0" sz="22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Quick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professional</a:t>
            </a:r>
            <a:r>
              <a:rPr dirty="0" sz="22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connections.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2025-09-06T06:10:28Z</dcterms:created>
  <dcterms:modified xsi:type="dcterms:W3CDTF">2025-09-06T06:10:28Z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2025-09-06T00:00:00Z</vt:filetime>
  </property>
  <property fmtid="{D5CDD505-2E9C-101B-9397-08002B2CF9AE}" pid="3" name="Producer">
    <vt:lpwstr>Skia/PDF m61</vt:lpwstr>
  </property>
  <property fmtid="{D5CDD505-2E9C-101B-9397-08002B2CF9AE}" pid="4" name="LastSaved">
    <vt:filetime>2025-09-06T00:00:00Z</vt:filetime>
  </property>
</Properties>
</file>