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581191" y="3877167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-75">
                <a:solidFill>
                  <a:srgbClr val="FFFFFF"/>
                </a:solidFill>
                <a:latin typeface="Arial"/>
                <a:cs typeface="Arial"/>
              </a:rPr>
              <a:t>1.LOKENTHIRAN- (2021303707)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AC Tech-Chemical Engineering   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204634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26</TotalTime>
  <Words>1431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Vishanth</dc:creator>
  <cp:lastModifiedBy>MK Lokendhiran</cp:lastModifiedBy>
  <cp:revision>835</cp:revision>
  <dcterms:created xsi:type="dcterms:W3CDTF">2024-04-01T16:53:49Z</dcterms:created>
  <dcterms:modified xsi:type="dcterms:W3CDTF">2024-04-30T16:53:03Z</dcterms:modified>
</cp:coreProperties>
</file>