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2386" y="6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Choudhary-shubh.24sbbs1170164@galgotiasuniversity.ac.in" TargetMode="External"/><Relationship Id="rId2" Type="http://schemas.openxmlformats.org/officeDocument/2006/relationships/hyperlink" Target="mailto:lokendra.24sbbs1170127@galgotiasuniversity.ac.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pandey-harsh.24sbbs1170164@galgotiasuniversity.ac.in" TargetMode="External"/><Relationship Id="rId4" Type="http://schemas.openxmlformats.org/officeDocument/2006/relationships/hyperlink" Target="mailto:dheeraj.24sbbs1170124@galgotiasuniversity.ac.ai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6C8F-4347-978E-6376-911BDB6C4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97362"/>
          </a:xfrm>
        </p:spPr>
        <p:txBody>
          <a:bodyPr/>
          <a:lstStyle/>
          <a:p>
            <a:r>
              <a:rPr lang="en-US" dirty="0"/>
              <a:t>BANKING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0CFA-EFD3-1CB8-1D32-8A7868D90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7965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Error Handling &amp; Robustness - Code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Exception handling is implemented using `try-catch` blocks throughout the code to:</a:t>
            </a:r>
          </a:p>
          <a:p>
            <a:r>
              <a:rPr sz="1800"/>
              <a:t>- Handle invalid input</a:t>
            </a:r>
          </a:p>
          <a:p>
            <a:r>
              <a:rPr sz="1800"/>
              <a:t>- Prevent system crashes</a:t>
            </a:r>
          </a:p>
          <a:p>
            <a:r>
              <a:rPr sz="1800"/>
              <a:t>- Provide meaningful error messages to users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Integration of Components - Code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This code integrates multiple components such as:</a:t>
            </a:r>
          </a:p>
          <a:p>
            <a:r>
              <a:rPr sz="1800"/>
              <a:t>- UI interaction with backend logic</a:t>
            </a:r>
          </a:p>
          <a:p>
            <a:r>
              <a:rPr sz="1800"/>
              <a:t>- Interaction between classes like `Account`, `Bank`, `Transaction`</a:t>
            </a:r>
          </a:p>
          <a:p>
            <a:r>
              <a:rPr sz="1800"/>
              <a:t>- Seamless data flow between modules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Event Handling &amp; Processing - Code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Event listeners are likely implemented in response to:</a:t>
            </a:r>
          </a:p>
          <a:p>
            <a:r>
              <a:rPr sz="1800"/>
              <a:t>- Button clicks</a:t>
            </a:r>
          </a:p>
          <a:p>
            <a:r>
              <a:rPr sz="1800"/>
              <a:t>- Form submissions</a:t>
            </a:r>
          </a:p>
          <a:p>
            <a:r>
              <a:rPr sz="1800"/>
              <a:t>- Other user interactions</a:t>
            </a:r>
          </a:p>
          <a:p>
            <a:endParaRPr sz="1800"/>
          </a:p>
          <a:p>
            <a:r>
              <a:rPr sz="1800"/>
              <a:t>These are handled efficiently to ensure a responsive UI.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Validation - Code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Validation is performed to ensure correctness of data:</a:t>
            </a:r>
          </a:p>
          <a:p>
            <a:r>
              <a:rPr sz="1800"/>
              <a:t>- Checking for empty or invalid inputs</a:t>
            </a:r>
          </a:p>
          <a:p>
            <a:r>
              <a:rPr sz="1800"/>
              <a:t>- Ensuring numeric fields contain valid numbers</a:t>
            </a:r>
          </a:p>
          <a:p>
            <a:r>
              <a:rPr sz="1800"/>
              <a:t>- Confirming that user operations are within valid limits (e.g., no overdrafts)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Code Quality &amp; Innovation - Code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The code is modular and uses good practices:</a:t>
            </a:r>
          </a:p>
          <a:p>
            <a:r>
              <a:rPr sz="1800"/>
              <a:t>- Separated methods for logic reuse</a:t>
            </a:r>
          </a:p>
          <a:p>
            <a:r>
              <a:rPr sz="1800"/>
              <a:t>- Inline comments for understanding</a:t>
            </a:r>
          </a:p>
          <a:p>
            <a:r>
              <a:rPr sz="1800"/>
              <a:t>- Innovative features like dynamic feedback and auto-update of balance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Project Documentation - Code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Documentation includes:</a:t>
            </a:r>
          </a:p>
          <a:p>
            <a:r>
              <a:rPr sz="1800"/>
              <a:t>- Clear comments above methods</a:t>
            </a:r>
          </a:p>
          <a:p>
            <a:r>
              <a:rPr sz="1800"/>
              <a:t>- Usage instructions (likely in main class or README)</a:t>
            </a:r>
          </a:p>
          <a:p>
            <a:r>
              <a:rPr sz="1800"/>
              <a:t>- Setup information for compiling and running the Java application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7F7B-0488-5158-6D32-EA9EB16A0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8CF17-0778-D59B-4E83-8FA38CF09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Lokendra Singh- </a:t>
            </a:r>
            <a:r>
              <a:rPr lang="en-US" dirty="0">
                <a:hlinkClick r:id="rId2"/>
              </a:rPr>
              <a:t>lokendra.24sbbs1170127@galgotiasuniversity.ac.in</a:t>
            </a:r>
            <a:endParaRPr lang="en-US" dirty="0"/>
          </a:p>
          <a:p>
            <a:r>
              <a:rPr lang="en-US" dirty="0"/>
              <a:t>Shubh </a:t>
            </a:r>
            <a:r>
              <a:rPr lang="en-US" dirty="0">
                <a:hlinkClick r:id="rId3"/>
              </a:rPr>
              <a:t>C</a:t>
            </a:r>
            <a:r>
              <a:rPr lang="en-US" dirty="0"/>
              <a:t>houdhary </a:t>
            </a:r>
            <a:r>
              <a:rPr lang="en-US" dirty="0">
                <a:hlinkClick r:id="rId3"/>
              </a:rPr>
              <a:t>-shubh.24sbbs1170164@galgotiasuniversity.ac.in</a:t>
            </a:r>
            <a:endParaRPr lang="en-US" dirty="0"/>
          </a:p>
          <a:p>
            <a:r>
              <a:rPr lang="en-US" dirty="0"/>
              <a:t>Dheeraj </a:t>
            </a:r>
            <a:r>
              <a:rPr lang="en-US" dirty="0" err="1"/>
              <a:t>lodhi</a:t>
            </a:r>
            <a:r>
              <a:rPr lang="en-US" dirty="0"/>
              <a:t>- </a:t>
            </a:r>
            <a:r>
              <a:rPr lang="en-US" dirty="0">
                <a:hlinkClick r:id="rId4"/>
              </a:rPr>
              <a:t>dheeraj.24sbbs1170124@galgotiasuniversity.ac.in</a:t>
            </a:r>
            <a:endParaRPr lang="en-US" dirty="0"/>
          </a:p>
          <a:p>
            <a:r>
              <a:rPr lang="en-US" dirty="0"/>
              <a:t>Harsh </a:t>
            </a:r>
            <a:r>
              <a:rPr lang="en-US" dirty="0">
                <a:hlinkClick r:id="rId5"/>
              </a:rPr>
              <a:t>pandey-harsh.24sbbs1170164@galgotiasuniversity.ac.in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213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Includes essential banking operations such as account management, deposits, withdrawals, and user login systems.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Handling &amp; 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Implements exception handling, input validation, and fallback procedures to ensure the system handles errors gracefully.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of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Shows how different modules interact and pass data, ensuring the system works as a cohesive unit.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Handling &amp;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Handles user-triggered events such as button clicks and UI interactions efficiently.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Includes logic for validating inputs both on the frontend and backend to prevent bad data entry.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Quality &amp;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Highlights clean code practices, meaningful comments, and creative features like new functionalities or optimizations.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Includes code comments and guidelines to help developers understand and set up the project easily.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Core Feature Implementation - Code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This part of the code includes core functionalities such as:</a:t>
            </a:r>
          </a:p>
          <a:p>
            <a:r>
              <a:rPr sz="1800"/>
              <a:t>- Creating bank accounts</a:t>
            </a:r>
          </a:p>
          <a:p>
            <a:r>
              <a:rPr sz="1800"/>
              <a:t>- Managing balances</a:t>
            </a:r>
          </a:p>
          <a:p>
            <a:r>
              <a:rPr sz="1800"/>
              <a:t>- Processing deposits and withdrawals</a:t>
            </a:r>
          </a:p>
          <a:p>
            <a:r>
              <a:rPr sz="1800"/>
              <a:t>- User authentication logic</a:t>
            </a:r>
          </a:p>
          <a:p>
            <a:endParaRPr sz="1800"/>
          </a:p>
          <a:p>
            <a:r>
              <a:rPr sz="1800"/>
              <a:t>These features are critical for the operation of the banking system.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460</Words>
  <Application>Microsoft Office PowerPoint</Application>
  <PresentationFormat>On-screen Show (4:3)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BANKING SYSTEM</vt:lpstr>
      <vt:lpstr>Core Feature Implementation</vt:lpstr>
      <vt:lpstr>Error Handling &amp; Robustness</vt:lpstr>
      <vt:lpstr>Integration of Components</vt:lpstr>
      <vt:lpstr>Event Handling &amp; Processing</vt:lpstr>
      <vt:lpstr>Data Validation</vt:lpstr>
      <vt:lpstr>Code Quality &amp; Innovation</vt:lpstr>
      <vt:lpstr>Project Documentation</vt:lpstr>
      <vt:lpstr>Core Feature Implementation - Code Explanation</vt:lpstr>
      <vt:lpstr>Error Handling &amp; Robustness - Code Explanation</vt:lpstr>
      <vt:lpstr>Integration of Components - Code Explanation</vt:lpstr>
      <vt:lpstr>Event Handling &amp; Processing - Code Explanation</vt:lpstr>
      <vt:lpstr>Data Validation - Code Explanation</vt:lpstr>
      <vt:lpstr>Code Quality &amp; Innovation - Code Explanation</vt:lpstr>
      <vt:lpstr>Project Documentation - Code Explanation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loki93588@outlook.com</cp:lastModifiedBy>
  <cp:revision>2</cp:revision>
  <dcterms:created xsi:type="dcterms:W3CDTF">2013-01-27T09:14:16Z</dcterms:created>
  <dcterms:modified xsi:type="dcterms:W3CDTF">2025-06-10T16:34:32Z</dcterms:modified>
  <cp:category/>
</cp:coreProperties>
</file>