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E421-7B2E-4807-A7C6-F09CC375526F}" type="datetimeFigureOut">
              <a:rPr lang="en-US" smtClean="0"/>
              <a:t>1/6/2019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3160-982B-43CF-ACE0-0762AB557A4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-about-grain-flours-resized.jpg"/>
          <p:cNvPicPr>
            <a:picLocks noChangeAspect="1"/>
          </p:cNvPicPr>
          <p:nvPr/>
        </p:nvPicPr>
        <p:blipFill>
          <a:blip r:embed="rId2"/>
          <a:srcRect l="35861" r="19722"/>
          <a:stretch>
            <a:fillRect/>
          </a:stretch>
        </p:blipFill>
        <p:spPr>
          <a:xfrm>
            <a:off x="6858016" y="0"/>
            <a:ext cx="2285984" cy="6858000"/>
          </a:xfrm>
          <a:prstGeom prst="rect">
            <a:avLst/>
          </a:prstGeom>
        </p:spPr>
      </p:pic>
      <p:pic>
        <p:nvPicPr>
          <p:cNvPr id="5" name="Picture 4" descr="maize-flour_625x350_5147306483805.jpg"/>
          <p:cNvPicPr>
            <a:picLocks noChangeAspect="1"/>
          </p:cNvPicPr>
          <p:nvPr/>
        </p:nvPicPr>
        <p:blipFill>
          <a:blip r:embed="rId3"/>
          <a:srcRect l="49100" r="17600"/>
          <a:stretch>
            <a:fillRect/>
          </a:stretch>
        </p:blipFill>
        <p:spPr>
          <a:xfrm>
            <a:off x="4643438" y="0"/>
            <a:ext cx="2286016" cy="6858000"/>
          </a:xfrm>
          <a:prstGeom prst="rect">
            <a:avLst/>
          </a:prstGeom>
        </p:spPr>
      </p:pic>
      <p:pic>
        <p:nvPicPr>
          <p:cNvPr id="6" name="Picture 5" descr="Barnyard_Millet_DSC5318_1400x.jpg"/>
          <p:cNvPicPr>
            <a:picLocks noChangeAspect="1"/>
          </p:cNvPicPr>
          <p:nvPr/>
        </p:nvPicPr>
        <p:blipFill>
          <a:blip r:embed="rId4"/>
          <a:srcRect l="33333" r="11458"/>
          <a:stretch>
            <a:fillRect/>
          </a:stretch>
        </p:blipFill>
        <p:spPr>
          <a:xfrm>
            <a:off x="2357422" y="-24"/>
            <a:ext cx="2357454" cy="6858000"/>
          </a:xfrm>
          <a:prstGeom prst="rect">
            <a:avLst/>
          </a:prstGeom>
        </p:spPr>
      </p:pic>
      <p:pic>
        <p:nvPicPr>
          <p:cNvPr id="8" name="Picture 7" descr="Ragi_Flour_DSC5291_1400x.jpg"/>
          <p:cNvPicPr>
            <a:picLocks noChangeAspect="1"/>
          </p:cNvPicPr>
          <p:nvPr/>
        </p:nvPicPr>
        <p:blipFill>
          <a:blip r:embed="rId5"/>
          <a:srcRect r="65625"/>
          <a:stretch>
            <a:fillRect/>
          </a:stretch>
        </p:blipFill>
        <p:spPr>
          <a:xfrm>
            <a:off x="0" y="24"/>
            <a:ext cx="235742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 saklani</dc:creator>
  <cp:lastModifiedBy>sandeep saklani</cp:lastModifiedBy>
  <cp:revision>2</cp:revision>
  <dcterms:created xsi:type="dcterms:W3CDTF">2019-01-06T10:52:59Z</dcterms:created>
  <dcterms:modified xsi:type="dcterms:W3CDTF">2019-01-06T11:03:26Z</dcterms:modified>
</cp:coreProperties>
</file>