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176E-3B3C-4554-AE59-4C895376881C}" type="datetimeFigureOut">
              <a:rPr lang="en-US" smtClean="0"/>
              <a:t>1/4/2019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571F-678F-4E57-85CA-9F6885F7735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00px_COLOURBOX34811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14290"/>
            <a:ext cx="7358114" cy="5113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470" y="1458909"/>
            <a:ext cx="9358346" cy="612769"/>
          </a:xfrm>
        </p:spPr>
        <p:txBody>
          <a:bodyPr>
            <a:noAutofit/>
          </a:bodyPr>
          <a:lstStyle/>
          <a:p>
            <a:r>
              <a:rPr lang="en-IN" sz="15000" dirty="0" smtClean="0">
                <a:solidFill>
                  <a:schemeClr val="bg1"/>
                </a:solidFill>
                <a:latin typeface="Chiller" pitchFamily="82" charset="0"/>
              </a:rPr>
              <a:t>T  A  C</a:t>
            </a:r>
            <a:endParaRPr lang="en-IN" sz="15000" dirty="0">
              <a:solidFill>
                <a:schemeClr val="bg1"/>
              </a:solidFill>
              <a:latin typeface="Chille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286124"/>
            <a:ext cx="7643866" cy="1714512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Algerian" pitchFamily="82" charset="0"/>
              </a:rPr>
              <a:t>TEHRI ARCHITECTURE &amp; CONSTRUCTION</a:t>
            </a:r>
            <a:endParaRPr lang="en-IN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  A  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 A  C</dc:title>
  <dc:creator>sandeep saklani</dc:creator>
  <cp:lastModifiedBy>sandeep saklani</cp:lastModifiedBy>
  <cp:revision>1</cp:revision>
  <dcterms:created xsi:type="dcterms:W3CDTF">2019-01-04T13:05:00Z</dcterms:created>
  <dcterms:modified xsi:type="dcterms:W3CDTF">2019-01-04T13:14:15Z</dcterms:modified>
</cp:coreProperties>
</file>