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7" r:id="rId17"/>
    <p:sldId id="270" r:id="rId18"/>
    <p:sldId id="278" r:id="rId19"/>
    <p:sldId id="271" r:id="rId20"/>
    <p:sldId id="272" r:id="rId21"/>
    <p:sldId id="273" r:id="rId22"/>
    <p:sldId id="274" r:id="rId23"/>
    <p:sldId id="279" r:id="rId24"/>
    <p:sldId id="275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672BE-D842-43C2-A6C3-0A08A95A89CD}" v="599" dt="2022-04-28T12:20:20.187"/>
    <p1510:client id="{2318E4B0-E3E7-45B3-999E-79628EE384D7}" v="1008" dt="2022-04-28T11:18:28.089"/>
    <p1510:client id="{A0BA1D7D-798C-4411-9420-FEB4DD36632F}" v="892" dt="2022-04-28T14:21:17.181"/>
    <p1510:client id="{BD6DD43D-9003-40A1-BCF8-C774E59203A3}" v="896" dt="2022-04-28T13:14:15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kesh Sampatharao" userId="888352adb9c677a4" providerId="Windows Live" clId="Web-{0FE672BE-D842-43C2-A6C3-0A08A95A89CD}"/>
    <pc:docChg chg="addSld modSld">
      <pc:chgData name="Lokesh Sampatharao" userId="888352adb9c677a4" providerId="Windows Live" clId="Web-{0FE672BE-D842-43C2-A6C3-0A08A95A89CD}" dt="2022-04-28T12:20:18.249" v="594" actId="20577"/>
      <pc:docMkLst>
        <pc:docMk/>
      </pc:docMkLst>
      <pc:sldChg chg="modSp">
        <pc:chgData name="Lokesh Sampatharao" userId="888352adb9c677a4" providerId="Windows Live" clId="Web-{0FE672BE-D842-43C2-A6C3-0A08A95A89CD}" dt="2022-04-28T12:19:03.526" v="577" actId="20577"/>
        <pc:sldMkLst>
          <pc:docMk/>
          <pc:sldMk cId="3771626843" sldId="258"/>
        </pc:sldMkLst>
        <pc:spChg chg="mod">
          <ac:chgData name="Lokesh Sampatharao" userId="888352adb9c677a4" providerId="Windows Live" clId="Web-{0FE672BE-D842-43C2-A6C3-0A08A95A89CD}" dt="2022-04-28T12:08:46.991" v="322" actId="20577"/>
          <ac:spMkLst>
            <pc:docMk/>
            <pc:sldMk cId="3771626843" sldId="258"/>
            <ac:spMk id="2" creationId="{47A7D154-5594-171B-32CF-33A130B83B64}"/>
          </ac:spMkLst>
        </pc:spChg>
        <pc:spChg chg="mod">
          <ac:chgData name="Lokesh Sampatharao" userId="888352adb9c677a4" providerId="Windows Live" clId="Web-{0FE672BE-D842-43C2-A6C3-0A08A95A89CD}" dt="2022-04-28T12:19:03.526" v="577" actId="20577"/>
          <ac:spMkLst>
            <pc:docMk/>
            <pc:sldMk cId="3771626843" sldId="258"/>
            <ac:spMk id="3" creationId="{5E4402AD-4FE0-9721-691F-42F8FB7BB9FE}"/>
          </ac:spMkLst>
        </pc:spChg>
      </pc:sldChg>
      <pc:sldChg chg="modSp">
        <pc:chgData name="Lokesh Sampatharao" userId="888352adb9c677a4" providerId="Windows Live" clId="Web-{0FE672BE-D842-43C2-A6C3-0A08A95A89CD}" dt="2022-04-28T12:00:56.308" v="176" actId="20577"/>
        <pc:sldMkLst>
          <pc:docMk/>
          <pc:sldMk cId="530733597" sldId="261"/>
        </pc:sldMkLst>
        <pc:spChg chg="mod">
          <ac:chgData name="Lokesh Sampatharao" userId="888352adb9c677a4" providerId="Windows Live" clId="Web-{0FE672BE-D842-43C2-A6C3-0A08A95A89CD}" dt="2022-04-28T12:00:56.308" v="176" actId="20577"/>
          <ac:spMkLst>
            <pc:docMk/>
            <pc:sldMk cId="530733597" sldId="261"/>
            <ac:spMk id="12" creationId="{B8D6AF9C-B2E2-CF93-0E4C-5DC5DF280A68}"/>
          </ac:spMkLst>
        </pc:spChg>
      </pc:sldChg>
      <pc:sldChg chg="addSp delSp modSp">
        <pc:chgData name="Lokesh Sampatharao" userId="888352adb9c677a4" providerId="Windows Live" clId="Web-{0FE672BE-D842-43C2-A6C3-0A08A95A89CD}" dt="2022-04-28T12:08:13.896" v="309" actId="20577"/>
        <pc:sldMkLst>
          <pc:docMk/>
          <pc:sldMk cId="3185838126" sldId="262"/>
        </pc:sldMkLst>
        <pc:spChg chg="mod">
          <ac:chgData name="Lokesh Sampatharao" userId="888352adb9c677a4" providerId="Windows Live" clId="Web-{0FE672BE-D842-43C2-A6C3-0A08A95A89CD}" dt="2022-04-28T12:06:09.123" v="206" actId="20577"/>
          <ac:spMkLst>
            <pc:docMk/>
            <pc:sldMk cId="3185838126" sldId="262"/>
            <ac:spMk id="2" creationId="{A4B97946-1BEC-A585-68B3-A027183CB2DC}"/>
          </ac:spMkLst>
        </pc:spChg>
        <pc:spChg chg="mod">
          <ac:chgData name="Lokesh Sampatharao" userId="888352adb9c677a4" providerId="Windows Live" clId="Web-{0FE672BE-D842-43C2-A6C3-0A08A95A89CD}" dt="2022-04-28T12:08:13.896" v="309" actId="20577"/>
          <ac:spMkLst>
            <pc:docMk/>
            <pc:sldMk cId="3185838126" sldId="262"/>
            <ac:spMk id="3" creationId="{51DC5A32-1FB1-4FFE-5A6B-6A6708187584}"/>
          </ac:spMkLst>
        </pc:spChg>
        <pc:spChg chg="add del">
          <ac:chgData name="Lokesh Sampatharao" userId="888352adb9c677a4" providerId="Windows Live" clId="Web-{0FE672BE-D842-43C2-A6C3-0A08A95A89CD}" dt="2022-04-28T12:06:33.984" v="223"/>
          <ac:spMkLst>
            <pc:docMk/>
            <pc:sldMk cId="3185838126" sldId="262"/>
            <ac:spMk id="4" creationId="{38AD4C30-06C0-6D53-B941-683F98342CB2}"/>
          </ac:spMkLst>
        </pc:spChg>
      </pc:sldChg>
      <pc:sldChg chg="modSp new">
        <pc:chgData name="Lokesh Sampatharao" userId="888352adb9c677a4" providerId="Windows Live" clId="Web-{0FE672BE-D842-43C2-A6C3-0A08A95A89CD}" dt="2022-04-28T12:20:18.249" v="594" actId="20577"/>
        <pc:sldMkLst>
          <pc:docMk/>
          <pc:sldMk cId="3260717727" sldId="263"/>
        </pc:sldMkLst>
        <pc:spChg chg="mod">
          <ac:chgData name="Lokesh Sampatharao" userId="888352adb9c677a4" providerId="Windows Live" clId="Web-{0FE672BE-D842-43C2-A6C3-0A08A95A89CD}" dt="2022-04-28T12:20:18.249" v="594" actId="20577"/>
          <ac:spMkLst>
            <pc:docMk/>
            <pc:sldMk cId="3260717727" sldId="263"/>
            <ac:spMk id="2" creationId="{A0CDFD23-65DF-FD69-1E13-EBCF19E65971}"/>
          </ac:spMkLst>
        </pc:spChg>
      </pc:sldChg>
      <pc:sldChg chg="new">
        <pc:chgData name="Lokesh Sampatharao" userId="888352adb9c677a4" providerId="Windows Live" clId="Web-{0FE672BE-D842-43C2-A6C3-0A08A95A89CD}" dt="2022-04-28T12:19:04.214" v="579"/>
        <pc:sldMkLst>
          <pc:docMk/>
          <pc:sldMk cId="2663180136" sldId="264"/>
        </pc:sldMkLst>
      </pc:sldChg>
      <pc:sldChg chg="new">
        <pc:chgData name="Lokesh Sampatharao" userId="888352adb9c677a4" providerId="Windows Live" clId="Web-{0FE672BE-D842-43C2-A6C3-0A08A95A89CD}" dt="2022-04-28T12:19:04.542" v="580"/>
        <pc:sldMkLst>
          <pc:docMk/>
          <pc:sldMk cId="351316497" sldId="265"/>
        </pc:sldMkLst>
      </pc:sldChg>
      <pc:sldChg chg="new">
        <pc:chgData name="Lokesh Sampatharao" userId="888352adb9c677a4" providerId="Windows Live" clId="Web-{0FE672BE-D842-43C2-A6C3-0A08A95A89CD}" dt="2022-04-28T12:19:05.120" v="581"/>
        <pc:sldMkLst>
          <pc:docMk/>
          <pc:sldMk cId="4072401727" sldId="266"/>
        </pc:sldMkLst>
      </pc:sldChg>
      <pc:sldChg chg="new">
        <pc:chgData name="Lokesh Sampatharao" userId="888352adb9c677a4" providerId="Windows Live" clId="Web-{0FE672BE-D842-43C2-A6C3-0A08A95A89CD}" dt="2022-04-28T12:19:05.620" v="582"/>
        <pc:sldMkLst>
          <pc:docMk/>
          <pc:sldMk cId="3296942508" sldId="267"/>
        </pc:sldMkLst>
      </pc:sldChg>
      <pc:sldChg chg="new">
        <pc:chgData name="Lokesh Sampatharao" userId="888352adb9c677a4" providerId="Windows Live" clId="Web-{0FE672BE-D842-43C2-A6C3-0A08A95A89CD}" dt="2022-04-28T12:19:05.886" v="583"/>
        <pc:sldMkLst>
          <pc:docMk/>
          <pc:sldMk cId="1933007277" sldId="268"/>
        </pc:sldMkLst>
      </pc:sldChg>
    </pc:docChg>
  </pc:docChgLst>
  <pc:docChgLst>
    <pc:chgData name="Lokesh Sampatharao" userId="888352adb9c677a4" providerId="Windows Live" clId="Web-{BD6DD43D-9003-40A1-BCF8-C774E59203A3}"/>
    <pc:docChg chg="addSld modSld">
      <pc:chgData name="Lokesh Sampatharao" userId="888352adb9c677a4" providerId="Windows Live" clId="Web-{BD6DD43D-9003-40A1-BCF8-C774E59203A3}" dt="2022-04-28T13:14:15.064" v="733" actId="20577"/>
      <pc:docMkLst>
        <pc:docMk/>
      </pc:docMkLst>
      <pc:sldChg chg="addSp delSp modSp">
        <pc:chgData name="Lokesh Sampatharao" userId="888352adb9c677a4" providerId="Windows Live" clId="Web-{BD6DD43D-9003-40A1-BCF8-C774E59203A3}" dt="2022-04-28T12:29:33.024" v="102" actId="20577"/>
        <pc:sldMkLst>
          <pc:docMk/>
          <pc:sldMk cId="3260717727" sldId="263"/>
        </pc:sldMkLst>
        <pc:spChg chg="del">
          <ac:chgData name="Lokesh Sampatharao" userId="888352adb9c677a4" providerId="Windows Live" clId="Web-{BD6DD43D-9003-40A1-BCF8-C774E59203A3}" dt="2022-04-28T12:25:53.301" v="0"/>
          <ac:spMkLst>
            <pc:docMk/>
            <pc:sldMk cId="3260717727" sldId="263"/>
            <ac:spMk id="3" creationId="{A7168CB8-3D5E-C882-B303-FB24FD6DCBC1}"/>
          </ac:spMkLst>
        </pc:spChg>
        <pc:spChg chg="add mod">
          <ac:chgData name="Lokesh Sampatharao" userId="888352adb9c677a4" providerId="Windows Live" clId="Web-{BD6DD43D-9003-40A1-BCF8-C774E59203A3}" dt="2022-04-28T12:29:33.024" v="102" actId="20577"/>
          <ac:spMkLst>
            <pc:docMk/>
            <pc:sldMk cId="3260717727" sldId="263"/>
            <ac:spMk id="5" creationId="{3D6534F8-BD87-EF85-A87A-80F4CD53ABF5}"/>
          </ac:spMkLst>
        </pc:spChg>
        <pc:picChg chg="add mod ord">
          <ac:chgData name="Lokesh Sampatharao" userId="888352adb9c677a4" providerId="Windows Live" clId="Web-{BD6DD43D-9003-40A1-BCF8-C774E59203A3}" dt="2022-04-28T12:26:03.535" v="3" actId="1076"/>
          <ac:picMkLst>
            <pc:docMk/>
            <pc:sldMk cId="3260717727" sldId="263"/>
            <ac:picMk id="4" creationId="{ED808C10-9322-3599-BB7C-0E87C78C7A20}"/>
          </ac:picMkLst>
        </pc:picChg>
      </pc:sldChg>
      <pc:sldChg chg="addSp delSp modSp">
        <pc:chgData name="Lokesh Sampatharao" userId="888352adb9c677a4" providerId="Windows Live" clId="Web-{BD6DD43D-9003-40A1-BCF8-C774E59203A3}" dt="2022-04-28T12:34:49.015" v="179" actId="14100"/>
        <pc:sldMkLst>
          <pc:docMk/>
          <pc:sldMk cId="2663180136" sldId="264"/>
        </pc:sldMkLst>
        <pc:spChg chg="mod">
          <ac:chgData name="Lokesh Sampatharao" userId="888352adb9c677a4" providerId="Windows Live" clId="Web-{BD6DD43D-9003-40A1-BCF8-C774E59203A3}" dt="2022-04-28T12:31:18.042" v="116" actId="20577"/>
          <ac:spMkLst>
            <pc:docMk/>
            <pc:sldMk cId="2663180136" sldId="264"/>
            <ac:spMk id="2" creationId="{D636BCA3-6518-DEE3-E423-0D3A951A0D0D}"/>
          </ac:spMkLst>
        </pc:spChg>
        <pc:spChg chg="mod">
          <ac:chgData name="Lokesh Sampatharao" userId="888352adb9c677a4" providerId="Windows Live" clId="Web-{BD6DD43D-9003-40A1-BCF8-C774E59203A3}" dt="2022-04-28T12:32:34.043" v="165" actId="20577"/>
          <ac:spMkLst>
            <pc:docMk/>
            <pc:sldMk cId="2663180136" sldId="264"/>
            <ac:spMk id="3" creationId="{2E60ED1E-BABA-CA50-1661-782AE12ABA08}"/>
          </ac:spMkLst>
        </pc:spChg>
        <pc:picChg chg="add del mod">
          <ac:chgData name="Lokesh Sampatharao" userId="888352adb9c677a4" providerId="Windows Live" clId="Web-{BD6DD43D-9003-40A1-BCF8-C774E59203A3}" dt="2022-04-28T12:33:40.482" v="175"/>
          <ac:picMkLst>
            <pc:docMk/>
            <pc:sldMk cId="2663180136" sldId="264"/>
            <ac:picMk id="4" creationId="{763F4783-EA6F-B56F-5171-1615F0347DF7}"/>
          </ac:picMkLst>
        </pc:picChg>
        <pc:picChg chg="add mod">
          <ac:chgData name="Lokesh Sampatharao" userId="888352adb9c677a4" providerId="Windows Live" clId="Web-{BD6DD43D-9003-40A1-BCF8-C774E59203A3}" dt="2022-04-28T12:34:49.015" v="179" actId="14100"/>
          <ac:picMkLst>
            <pc:docMk/>
            <pc:sldMk cId="2663180136" sldId="264"/>
            <ac:picMk id="5" creationId="{DA7DD224-7841-D607-B2FF-17F5D652632A}"/>
          </ac:picMkLst>
        </pc:picChg>
      </pc:sldChg>
      <pc:sldChg chg="modSp">
        <pc:chgData name="Lokesh Sampatharao" userId="888352adb9c677a4" providerId="Windows Live" clId="Web-{BD6DD43D-9003-40A1-BCF8-C774E59203A3}" dt="2022-04-28T12:39:34.896" v="365" actId="20577"/>
        <pc:sldMkLst>
          <pc:docMk/>
          <pc:sldMk cId="351316497" sldId="265"/>
        </pc:sldMkLst>
        <pc:spChg chg="mod">
          <ac:chgData name="Lokesh Sampatharao" userId="888352adb9c677a4" providerId="Windows Live" clId="Web-{BD6DD43D-9003-40A1-BCF8-C774E59203A3}" dt="2022-04-28T12:35:09.047" v="198" actId="20577"/>
          <ac:spMkLst>
            <pc:docMk/>
            <pc:sldMk cId="351316497" sldId="265"/>
            <ac:spMk id="2" creationId="{828830CB-16CC-AA3E-BF4E-EED43F2F19DE}"/>
          </ac:spMkLst>
        </pc:spChg>
        <pc:spChg chg="mod">
          <ac:chgData name="Lokesh Sampatharao" userId="888352adb9c677a4" providerId="Windows Live" clId="Web-{BD6DD43D-9003-40A1-BCF8-C774E59203A3}" dt="2022-04-28T12:39:34.896" v="365" actId="20577"/>
          <ac:spMkLst>
            <pc:docMk/>
            <pc:sldMk cId="351316497" sldId="265"/>
            <ac:spMk id="3" creationId="{F5603CF0-0FCE-435D-44D6-C944BBA38C90}"/>
          </ac:spMkLst>
        </pc:spChg>
      </pc:sldChg>
      <pc:sldChg chg="modSp">
        <pc:chgData name="Lokesh Sampatharao" userId="888352adb9c677a4" providerId="Windows Live" clId="Web-{BD6DD43D-9003-40A1-BCF8-C774E59203A3}" dt="2022-04-28T12:45:23.419" v="437" actId="20577"/>
        <pc:sldMkLst>
          <pc:docMk/>
          <pc:sldMk cId="4072401727" sldId="266"/>
        </pc:sldMkLst>
        <pc:spChg chg="mod">
          <ac:chgData name="Lokesh Sampatharao" userId="888352adb9c677a4" providerId="Windows Live" clId="Web-{BD6DD43D-9003-40A1-BCF8-C774E59203A3}" dt="2022-04-28T12:42:09.415" v="377" actId="20577"/>
          <ac:spMkLst>
            <pc:docMk/>
            <pc:sldMk cId="4072401727" sldId="266"/>
            <ac:spMk id="2" creationId="{C5CEB929-C319-84B4-C86D-67C619CC2005}"/>
          </ac:spMkLst>
        </pc:spChg>
        <pc:spChg chg="mod">
          <ac:chgData name="Lokesh Sampatharao" userId="888352adb9c677a4" providerId="Windows Live" clId="Web-{BD6DD43D-9003-40A1-BCF8-C774E59203A3}" dt="2022-04-28T12:45:23.419" v="437" actId="20577"/>
          <ac:spMkLst>
            <pc:docMk/>
            <pc:sldMk cId="4072401727" sldId="266"/>
            <ac:spMk id="3" creationId="{216016CD-D99C-C3A7-8CE2-EAE082CBA815}"/>
          </ac:spMkLst>
        </pc:spChg>
      </pc:sldChg>
      <pc:sldChg chg="addSp delSp modSp">
        <pc:chgData name="Lokesh Sampatharao" userId="888352adb9c677a4" providerId="Windows Live" clId="Web-{BD6DD43D-9003-40A1-BCF8-C774E59203A3}" dt="2022-04-28T12:49:07.705" v="514"/>
        <pc:sldMkLst>
          <pc:docMk/>
          <pc:sldMk cId="3296942508" sldId="267"/>
        </pc:sldMkLst>
        <pc:spChg chg="mod">
          <ac:chgData name="Lokesh Sampatharao" userId="888352adb9c677a4" providerId="Windows Live" clId="Web-{BD6DD43D-9003-40A1-BCF8-C774E59203A3}" dt="2022-04-28T12:47:16.484" v="465" actId="20577"/>
          <ac:spMkLst>
            <pc:docMk/>
            <pc:sldMk cId="3296942508" sldId="267"/>
            <ac:spMk id="2" creationId="{48BB2C88-D1DB-8FDA-B1EE-C9565A300F4E}"/>
          </ac:spMkLst>
        </pc:spChg>
        <pc:spChg chg="mod">
          <ac:chgData name="Lokesh Sampatharao" userId="888352adb9c677a4" providerId="Windows Live" clId="Web-{BD6DD43D-9003-40A1-BCF8-C774E59203A3}" dt="2022-04-28T12:48:29.923" v="498" actId="20577"/>
          <ac:spMkLst>
            <pc:docMk/>
            <pc:sldMk cId="3296942508" sldId="267"/>
            <ac:spMk id="3" creationId="{E318DA49-4BFF-3FD0-39E1-861B35F473C9}"/>
          </ac:spMkLst>
        </pc:spChg>
        <pc:spChg chg="add del mod">
          <ac:chgData name="Lokesh Sampatharao" userId="888352adb9c677a4" providerId="Windows Live" clId="Web-{BD6DD43D-9003-40A1-BCF8-C774E59203A3}" dt="2022-04-28T12:49:07.705" v="514"/>
          <ac:spMkLst>
            <pc:docMk/>
            <pc:sldMk cId="3296942508" sldId="267"/>
            <ac:spMk id="5" creationId="{1900288F-3495-6931-D929-7E410790D0D8}"/>
          </ac:spMkLst>
        </pc:spChg>
        <pc:picChg chg="add mod">
          <ac:chgData name="Lokesh Sampatharao" userId="888352adb9c677a4" providerId="Windows Live" clId="Web-{BD6DD43D-9003-40A1-BCF8-C774E59203A3}" dt="2022-04-28T12:48:48.595" v="510" actId="14100"/>
          <ac:picMkLst>
            <pc:docMk/>
            <pc:sldMk cId="3296942508" sldId="267"/>
            <ac:picMk id="4" creationId="{13D6B5D9-01C7-1988-335E-C05BCE5F06A9}"/>
          </ac:picMkLst>
        </pc:picChg>
      </pc:sldChg>
      <pc:sldChg chg="addSp delSp modSp">
        <pc:chgData name="Lokesh Sampatharao" userId="888352adb9c677a4" providerId="Windows Live" clId="Web-{BD6DD43D-9003-40A1-BCF8-C774E59203A3}" dt="2022-04-28T13:04:32.239" v="629" actId="20577"/>
        <pc:sldMkLst>
          <pc:docMk/>
          <pc:sldMk cId="1933007277" sldId="268"/>
        </pc:sldMkLst>
        <pc:spChg chg="mod">
          <ac:chgData name="Lokesh Sampatharao" userId="888352adb9c677a4" providerId="Windows Live" clId="Web-{BD6DD43D-9003-40A1-BCF8-C774E59203A3}" dt="2022-04-28T13:01:56.658" v="582" actId="20577"/>
          <ac:spMkLst>
            <pc:docMk/>
            <pc:sldMk cId="1933007277" sldId="268"/>
            <ac:spMk id="2" creationId="{E85FB997-0A25-4968-D180-E127E38D265D}"/>
          </ac:spMkLst>
        </pc:spChg>
        <pc:spChg chg="del">
          <ac:chgData name="Lokesh Sampatharao" userId="888352adb9c677a4" providerId="Windows Live" clId="Web-{BD6DD43D-9003-40A1-BCF8-C774E59203A3}" dt="2022-04-28T12:58:26.404" v="554"/>
          <ac:spMkLst>
            <pc:docMk/>
            <pc:sldMk cId="1933007277" sldId="268"/>
            <ac:spMk id="3" creationId="{18806773-999E-4898-FE4F-32C6D6A49F3B}"/>
          </ac:spMkLst>
        </pc:spChg>
        <pc:spChg chg="add del">
          <ac:chgData name="Lokesh Sampatharao" userId="888352adb9c677a4" providerId="Windows Live" clId="Web-{BD6DD43D-9003-40A1-BCF8-C774E59203A3}" dt="2022-04-28T13:02:20.674" v="589"/>
          <ac:spMkLst>
            <pc:docMk/>
            <pc:sldMk cId="1933007277" sldId="268"/>
            <ac:spMk id="5" creationId="{C6BFDCAC-8DF3-ED7B-376B-FD752FBBDE61}"/>
          </ac:spMkLst>
        </pc:spChg>
        <pc:spChg chg="add mod">
          <ac:chgData name="Lokesh Sampatharao" userId="888352adb9c677a4" providerId="Windows Live" clId="Web-{BD6DD43D-9003-40A1-BCF8-C774E59203A3}" dt="2022-04-28T13:04:32.239" v="629" actId="20577"/>
          <ac:spMkLst>
            <pc:docMk/>
            <pc:sldMk cId="1933007277" sldId="268"/>
            <ac:spMk id="6" creationId="{E9838EDE-9130-BF19-9B6A-498F731FCCAD}"/>
          </ac:spMkLst>
        </pc:spChg>
        <pc:picChg chg="add mod ord">
          <ac:chgData name="Lokesh Sampatharao" userId="888352adb9c677a4" providerId="Windows Live" clId="Web-{BD6DD43D-9003-40A1-BCF8-C774E59203A3}" dt="2022-04-28T13:01:58.580" v="583" actId="1076"/>
          <ac:picMkLst>
            <pc:docMk/>
            <pc:sldMk cId="1933007277" sldId="268"/>
            <ac:picMk id="4" creationId="{B8995F67-6036-02B8-DA2D-1038B21DBA1A}"/>
          </ac:picMkLst>
        </pc:picChg>
      </pc:sldChg>
      <pc:sldChg chg="addSp delSp modSp new">
        <pc:chgData name="Lokesh Sampatharao" userId="888352adb9c677a4" providerId="Windows Live" clId="Web-{BD6DD43D-9003-40A1-BCF8-C774E59203A3}" dt="2022-04-28T13:04:55.974" v="643" actId="20577"/>
        <pc:sldMkLst>
          <pc:docMk/>
          <pc:sldMk cId="601956577" sldId="269"/>
        </pc:sldMkLst>
        <pc:spChg chg="mod">
          <ac:chgData name="Lokesh Sampatharao" userId="888352adb9c677a4" providerId="Windows Live" clId="Web-{BD6DD43D-9003-40A1-BCF8-C774E59203A3}" dt="2022-04-28T13:00:44.969" v="563" actId="20577"/>
          <ac:spMkLst>
            <pc:docMk/>
            <pc:sldMk cId="601956577" sldId="269"/>
            <ac:spMk id="2" creationId="{AF59409E-AF61-EA34-E756-C106AAC2A0BE}"/>
          </ac:spMkLst>
        </pc:spChg>
        <pc:spChg chg="del mod">
          <ac:chgData name="Lokesh Sampatharao" userId="888352adb9c677a4" providerId="Windows Live" clId="Web-{BD6DD43D-9003-40A1-BCF8-C774E59203A3}" dt="2022-04-28T13:01:30.345" v="578"/>
          <ac:spMkLst>
            <pc:docMk/>
            <pc:sldMk cId="601956577" sldId="269"/>
            <ac:spMk id="3" creationId="{62E29011-3B90-52EB-9046-E3CE927236A7}"/>
          </ac:spMkLst>
        </pc:spChg>
        <pc:spChg chg="add mod">
          <ac:chgData name="Lokesh Sampatharao" userId="888352adb9c677a4" providerId="Windows Live" clId="Web-{BD6DD43D-9003-40A1-BCF8-C774E59203A3}" dt="2022-04-28T13:04:55.974" v="643" actId="20577"/>
          <ac:spMkLst>
            <pc:docMk/>
            <pc:sldMk cId="601956577" sldId="269"/>
            <ac:spMk id="5" creationId="{7CFE5F41-5CAD-0321-B620-A4E7F33612CD}"/>
          </ac:spMkLst>
        </pc:spChg>
        <pc:picChg chg="add mod ord">
          <ac:chgData name="Lokesh Sampatharao" userId="888352adb9c677a4" providerId="Windows Live" clId="Web-{BD6DD43D-9003-40A1-BCF8-C774E59203A3}" dt="2022-04-28T13:01:30.345" v="578"/>
          <ac:picMkLst>
            <pc:docMk/>
            <pc:sldMk cId="601956577" sldId="269"/>
            <ac:picMk id="4" creationId="{B3BA5D07-0E18-3DC5-4B32-10DE7DF109CF}"/>
          </ac:picMkLst>
        </pc:picChg>
      </pc:sldChg>
      <pc:sldChg chg="addSp delSp modSp new">
        <pc:chgData name="Lokesh Sampatharao" userId="888352adb9c677a4" providerId="Windows Live" clId="Web-{BD6DD43D-9003-40A1-BCF8-C774E59203A3}" dt="2022-04-28T13:14:15.064" v="733" actId="20577"/>
        <pc:sldMkLst>
          <pc:docMk/>
          <pc:sldMk cId="2646594033" sldId="270"/>
        </pc:sldMkLst>
        <pc:spChg chg="mod">
          <ac:chgData name="Lokesh Sampatharao" userId="888352adb9c677a4" providerId="Windows Live" clId="Web-{BD6DD43D-9003-40A1-BCF8-C774E59203A3}" dt="2022-04-28T13:05:47.772" v="645" actId="20577"/>
          <ac:spMkLst>
            <pc:docMk/>
            <pc:sldMk cId="2646594033" sldId="270"/>
            <ac:spMk id="2" creationId="{C5EF3243-54F6-B2CF-FD42-D2C8C4339F38}"/>
          </ac:spMkLst>
        </pc:spChg>
        <pc:spChg chg="mod">
          <ac:chgData name="Lokesh Sampatharao" userId="888352adb9c677a4" providerId="Windows Live" clId="Web-{BD6DD43D-9003-40A1-BCF8-C774E59203A3}" dt="2022-04-28T13:09:54.402" v="683" actId="20577"/>
          <ac:spMkLst>
            <pc:docMk/>
            <pc:sldMk cId="2646594033" sldId="270"/>
            <ac:spMk id="3" creationId="{2A24DA32-6822-9F7F-EAA9-6D5D030ED884}"/>
          </ac:spMkLst>
        </pc:spChg>
        <pc:spChg chg="add del mod">
          <ac:chgData name="Lokesh Sampatharao" userId="888352adb9c677a4" providerId="Windows Live" clId="Web-{BD6DD43D-9003-40A1-BCF8-C774E59203A3}" dt="2022-04-28T13:09:42.824" v="680"/>
          <ac:spMkLst>
            <pc:docMk/>
            <pc:sldMk cId="2646594033" sldId="270"/>
            <ac:spMk id="5" creationId="{7DF9B38B-1489-2362-1A02-E4812ED1E6BC}"/>
          </ac:spMkLst>
        </pc:spChg>
        <pc:spChg chg="add del">
          <ac:chgData name="Lokesh Sampatharao" userId="888352adb9c677a4" providerId="Windows Live" clId="Web-{BD6DD43D-9003-40A1-BCF8-C774E59203A3}" dt="2022-04-28T13:09:49.605" v="682"/>
          <ac:spMkLst>
            <pc:docMk/>
            <pc:sldMk cId="2646594033" sldId="270"/>
            <ac:spMk id="6" creationId="{7CE5EABE-356E-55D6-A6BA-47F62A9B80FB}"/>
          </ac:spMkLst>
        </pc:spChg>
        <pc:spChg chg="add mod">
          <ac:chgData name="Lokesh Sampatharao" userId="888352adb9c677a4" providerId="Windows Live" clId="Web-{BD6DD43D-9003-40A1-BCF8-C774E59203A3}" dt="2022-04-28T13:14:15.064" v="733" actId="20577"/>
          <ac:spMkLst>
            <pc:docMk/>
            <pc:sldMk cId="2646594033" sldId="270"/>
            <ac:spMk id="8" creationId="{9BA56B79-17BE-2276-405C-CF9F4B712C6D}"/>
          </ac:spMkLst>
        </pc:spChg>
        <pc:picChg chg="add del mod">
          <ac:chgData name="Lokesh Sampatharao" userId="888352adb9c677a4" providerId="Windows Live" clId="Web-{BD6DD43D-9003-40A1-BCF8-C774E59203A3}" dt="2022-04-28T13:09:02.620" v="670"/>
          <ac:picMkLst>
            <pc:docMk/>
            <pc:sldMk cId="2646594033" sldId="270"/>
            <ac:picMk id="4" creationId="{564EF53F-216B-847B-2FDF-5B497D01CBE0}"/>
          </ac:picMkLst>
        </pc:picChg>
        <pc:picChg chg="add mod">
          <ac:chgData name="Lokesh Sampatharao" userId="888352adb9c677a4" providerId="Windows Live" clId="Web-{BD6DD43D-9003-40A1-BCF8-C774E59203A3}" dt="2022-04-28T13:10:20.169" v="692" actId="14100"/>
          <ac:picMkLst>
            <pc:docMk/>
            <pc:sldMk cId="2646594033" sldId="270"/>
            <ac:picMk id="7" creationId="{D3F3BA1E-D5C2-FBEA-82CB-11DA48645903}"/>
          </ac:picMkLst>
        </pc:picChg>
      </pc:sldChg>
      <pc:sldChg chg="modSp new">
        <pc:chgData name="Lokesh Sampatharao" userId="888352adb9c677a4" providerId="Windows Live" clId="Web-{BD6DD43D-9003-40A1-BCF8-C774E59203A3}" dt="2022-04-28T13:13:48.579" v="713" actId="20577"/>
        <pc:sldMkLst>
          <pc:docMk/>
          <pc:sldMk cId="684466062" sldId="271"/>
        </pc:sldMkLst>
        <pc:spChg chg="mod">
          <ac:chgData name="Lokesh Sampatharao" userId="888352adb9c677a4" providerId="Windows Live" clId="Web-{BD6DD43D-9003-40A1-BCF8-C774E59203A3}" dt="2022-04-28T13:13:14.266" v="696" actId="20577"/>
          <ac:spMkLst>
            <pc:docMk/>
            <pc:sldMk cId="684466062" sldId="271"/>
            <ac:spMk id="2" creationId="{7D24D2B5-0F93-4DD1-6173-871FB5B04B06}"/>
          </ac:spMkLst>
        </pc:spChg>
        <pc:spChg chg="mod">
          <ac:chgData name="Lokesh Sampatharao" userId="888352adb9c677a4" providerId="Windows Live" clId="Web-{BD6DD43D-9003-40A1-BCF8-C774E59203A3}" dt="2022-04-28T13:13:48.579" v="713" actId="20577"/>
          <ac:spMkLst>
            <pc:docMk/>
            <pc:sldMk cId="684466062" sldId="271"/>
            <ac:spMk id="3" creationId="{0D208B5B-50A9-0359-8C02-5A2CF251EB50}"/>
          </ac:spMkLst>
        </pc:spChg>
      </pc:sldChg>
      <pc:sldChg chg="new">
        <pc:chgData name="Lokesh Sampatharao" userId="888352adb9c677a4" providerId="Windows Live" clId="Web-{BD6DD43D-9003-40A1-BCF8-C774E59203A3}" dt="2022-04-28T12:58:47.967" v="558"/>
        <pc:sldMkLst>
          <pc:docMk/>
          <pc:sldMk cId="1637480406" sldId="272"/>
        </pc:sldMkLst>
      </pc:sldChg>
      <pc:sldChg chg="new">
        <pc:chgData name="Lokesh Sampatharao" userId="888352adb9c677a4" providerId="Windows Live" clId="Web-{BD6DD43D-9003-40A1-BCF8-C774E59203A3}" dt="2022-04-28T12:58:48.904" v="559"/>
        <pc:sldMkLst>
          <pc:docMk/>
          <pc:sldMk cId="3799999774" sldId="273"/>
        </pc:sldMkLst>
      </pc:sldChg>
      <pc:sldChg chg="new">
        <pc:chgData name="Lokesh Sampatharao" userId="888352adb9c677a4" providerId="Windows Live" clId="Web-{BD6DD43D-9003-40A1-BCF8-C774E59203A3}" dt="2022-04-28T12:58:49.264" v="560"/>
        <pc:sldMkLst>
          <pc:docMk/>
          <pc:sldMk cId="160369699" sldId="274"/>
        </pc:sldMkLst>
      </pc:sldChg>
      <pc:sldChg chg="new">
        <pc:chgData name="Lokesh Sampatharao" userId="888352adb9c677a4" providerId="Windows Live" clId="Web-{BD6DD43D-9003-40A1-BCF8-C774E59203A3}" dt="2022-04-28T12:58:50.654" v="561"/>
        <pc:sldMkLst>
          <pc:docMk/>
          <pc:sldMk cId="2699987244" sldId="275"/>
        </pc:sldMkLst>
      </pc:sldChg>
    </pc:docChg>
  </pc:docChgLst>
  <pc:docChgLst>
    <pc:chgData name="Lokesh Sampatharao" userId="888352adb9c677a4" providerId="Windows Live" clId="Web-{A0BA1D7D-798C-4411-9420-FEB4DD36632F}"/>
    <pc:docChg chg="addSld delSld modSld sldOrd">
      <pc:chgData name="Lokesh Sampatharao" userId="888352adb9c677a4" providerId="Windows Live" clId="Web-{A0BA1D7D-798C-4411-9420-FEB4DD36632F}" dt="2022-04-28T14:21:17.181" v="903" actId="14100"/>
      <pc:docMkLst>
        <pc:docMk/>
      </pc:docMkLst>
      <pc:sldChg chg="addSp delSp modSp">
        <pc:chgData name="Lokesh Sampatharao" userId="888352adb9c677a4" providerId="Windows Live" clId="Web-{A0BA1D7D-798C-4411-9420-FEB4DD36632F}" dt="2022-04-28T13:44:11.724" v="289" actId="20577"/>
        <pc:sldMkLst>
          <pc:docMk/>
          <pc:sldMk cId="684466062" sldId="271"/>
        </pc:sldMkLst>
        <pc:spChg chg="mod">
          <ac:chgData name="Lokesh Sampatharao" userId="888352adb9c677a4" providerId="Windows Live" clId="Web-{A0BA1D7D-798C-4411-9420-FEB4DD36632F}" dt="2022-04-28T13:44:11.724" v="289" actId="20577"/>
          <ac:spMkLst>
            <pc:docMk/>
            <pc:sldMk cId="684466062" sldId="271"/>
            <ac:spMk id="2" creationId="{7D24D2B5-0F93-4DD1-6173-871FB5B04B06}"/>
          </ac:spMkLst>
        </pc:spChg>
        <pc:spChg chg="add del">
          <ac:chgData name="Lokesh Sampatharao" userId="888352adb9c677a4" providerId="Windows Live" clId="Web-{A0BA1D7D-798C-4411-9420-FEB4DD36632F}" dt="2022-04-28T13:39:21.203" v="212"/>
          <ac:spMkLst>
            <pc:docMk/>
            <pc:sldMk cId="684466062" sldId="271"/>
            <ac:spMk id="4" creationId="{1FEC58C4-4C72-3B38-2B66-252EF92F8583}"/>
          </ac:spMkLst>
        </pc:spChg>
        <pc:picChg chg="add mod">
          <ac:chgData name="Lokesh Sampatharao" userId="888352adb9c677a4" providerId="Windows Live" clId="Web-{A0BA1D7D-798C-4411-9420-FEB4DD36632F}" dt="2022-04-28T13:40:35.720" v="217" actId="14100"/>
          <ac:picMkLst>
            <pc:docMk/>
            <pc:sldMk cId="684466062" sldId="271"/>
            <ac:picMk id="5" creationId="{6C75EB21-0F55-8195-BE3A-ED98D735DEDF}"/>
          </ac:picMkLst>
        </pc:picChg>
      </pc:sldChg>
      <pc:sldChg chg="modSp">
        <pc:chgData name="Lokesh Sampatharao" userId="888352adb9c677a4" providerId="Windows Live" clId="Web-{A0BA1D7D-798C-4411-9420-FEB4DD36632F}" dt="2022-04-28T13:44:13.318" v="290" actId="20577"/>
        <pc:sldMkLst>
          <pc:docMk/>
          <pc:sldMk cId="1637480406" sldId="272"/>
        </pc:sldMkLst>
        <pc:spChg chg="mod">
          <ac:chgData name="Lokesh Sampatharao" userId="888352adb9c677a4" providerId="Windows Live" clId="Web-{A0BA1D7D-798C-4411-9420-FEB4DD36632F}" dt="2022-04-28T13:44:13.318" v="290" actId="20577"/>
          <ac:spMkLst>
            <pc:docMk/>
            <pc:sldMk cId="1637480406" sldId="272"/>
            <ac:spMk id="2" creationId="{DF59AABE-BD16-D740-B425-E90EEEEF2A18}"/>
          </ac:spMkLst>
        </pc:spChg>
        <pc:spChg chg="mod">
          <ac:chgData name="Lokesh Sampatharao" userId="888352adb9c677a4" providerId="Windows Live" clId="Web-{A0BA1D7D-798C-4411-9420-FEB4DD36632F}" dt="2022-04-28T13:42:03.331" v="245" actId="20577"/>
          <ac:spMkLst>
            <pc:docMk/>
            <pc:sldMk cId="1637480406" sldId="272"/>
            <ac:spMk id="3" creationId="{72C5FBF1-7ECF-1D1A-F76F-1AC84F63BDCD}"/>
          </ac:spMkLst>
        </pc:spChg>
      </pc:sldChg>
      <pc:sldChg chg="addSp modSp">
        <pc:chgData name="Lokesh Sampatharao" userId="888352adb9c677a4" providerId="Windows Live" clId="Web-{A0BA1D7D-798C-4411-9420-FEB4DD36632F}" dt="2022-04-28T13:45:11.334" v="320" actId="1076"/>
        <pc:sldMkLst>
          <pc:docMk/>
          <pc:sldMk cId="3799999774" sldId="273"/>
        </pc:sldMkLst>
        <pc:spChg chg="mod">
          <ac:chgData name="Lokesh Sampatharao" userId="888352adb9c677a4" providerId="Windows Live" clId="Web-{A0BA1D7D-798C-4411-9420-FEB4DD36632F}" dt="2022-04-28T13:44:15.630" v="291" actId="20577"/>
          <ac:spMkLst>
            <pc:docMk/>
            <pc:sldMk cId="3799999774" sldId="273"/>
            <ac:spMk id="2" creationId="{CC214CC5-3E8A-15E0-1455-68949D9CED77}"/>
          </ac:spMkLst>
        </pc:spChg>
        <pc:spChg chg="mod">
          <ac:chgData name="Lokesh Sampatharao" userId="888352adb9c677a4" providerId="Windows Live" clId="Web-{A0BA1D7D-798C-4411-9420-FEB4DD36632F}" dt="2022-04-28T13:44:31.615" v="313" actId="20577"/>
          <ac:spMkLst>
            <pc:docMk/>
            <pc:sldMk cId="3799999774" sldId="273"/>
            <ac:spMk id="3" creationId="{DE63A0DB-1E2A-78B2-CA51-C9CCBB0BDD7F}"/>
          </ac:spMkLst>
        </pc:spChg>
        <pc:picChg chg="add mod">
          <ac:chgData name="Lokesh Sampatharao" userId="888352adb9c677a4" providerId="Windows Live" clId="Web-{A0BA1D7D-798C-4411-9420-FEB4DD36632F}" dt="2022-04-28T13:45:11.334" v="320" actId="1076"/>
          <ac:picMkLst>
            <pc:docMk/>
            <pc:sldMk cId="3799999774" sldId="273"/>
            <ac:picMk id="4" creationId="{CEC57B04-282A-DFC8-F212-F80C3192FD29}"/>
          </ac:picMkLst>
        </pc:picChg>
      </pc:sldChg>
      <pc:sldChg chg="modSp">
        <pc:chgData name="Lokesh Sampatharao" userId="888352adb9c677a4" providerId="Windows Live" clId="Web-{A0BA1D7D-798C-4411-9420-FEB4DD36632F}" dt="2022-04-28T13:46:32.867" v="329" actId="20577"/>
        <pc:sldMkLst>
          <pc:docMk/>
          <pc:sldMk cId="160369699" sldId="274"/>
        </pc:sldMkLst>
        <pc:spChg chg="mod">
          <ac:chgData name="Lokesh Sampatharao" userId="888352adb9c677a4" providerId="Windows Live" clId="Web-{A0BA1D7D-798C-4411-9420-FEB4DD36632F}" dt="2022-04-28T13:46:18.258" v="327" actId="20577"/>
          <ac:spMkLst>
            <pc:docMk/>
            <pc:sldMk cId="160369699" sldId="274"/>
            <ac:spMk id="2" creationId="{8EE45F17-FF54-1A33-AE2A-6E391CF42E83}"/>
          </ac:spMkLst>
        </pc:spChg>
        <pc:spChg chg="mod">
          <ac:chgData name="Lokesh Sampatharao" userId="888352adb9c677a4" providerId="Windows Live" clId="Web-{A0BA1D7D-798C-4411-9420-FEB4DD36632F}" dt="2022-04-28T13:46:32.867" v="329" actId="20577"/>
          <ac:spMkLst>
            <pc:docMk/>
            <pc:sldMk cId="160369699" sldId="274"/>
            <ac:spMk id="3" creationId="{355E06B4-E836-18DE-559F-FB061116359B}"/>
          </ac:spMkLst>
        </pc:spChg>
      </pc:sldChg>
      <pc:sldChg chg="modSp">
        <pc:chgData name="Lokesh Sampatharao" userId="888352adb9c677a4" providerId="Windows Live" clId="Web-{A0BA1D7D-798C-4411-9420-FEB4DD36632F}" dt="2022-04-28T13:55:27.706" v="549" actId="20577"/>
        <pc:sldMkLst>
          <pc:docMk/>
          <pc:sldMk cId="2699987244" sldId="275"/>
        </pc:sldMkLst>
        <pc:spChg chg="mod">
          <ac:chgData name="Lokesh Sampatharao" userId="888352adb9c677a4" providerId="Windows Live" clId="Web-{A0BA1D7D-798C-4411-9420-FEB4DD36632F}" dt="2022-04-28T13:55:27.706" v="549" actId="20577"/>
          <ac:spMkLst>
            <pc:docMk/>
            <pc:sldMk cId="2699987244" sldId="275"/>
            <ac:spMk id="2" creationId="{62C33831-E25E-D644-0089-37D7B674F628}"/>
          </ac:spMkLst>
        </pc:spChg>
        <pc:spChg chg="mod">
          <ac:chgData name="Lokesh Sampatharao" userId="888352adb9c677a4" providerId="Windows Live" clId="Web-{A0BA1D7D-798C-4411-9420-FEB4DD36632F}" dt="2022-04-28T13:51:29.654" v="463" actId="20577"/>
          <ac:spMkLst>
            <pc:docMk/>
            <pc:sldMk cId="2699987244" sldId="275"/>
            <ac:spMk id="3" creationId="{E0722A2F-CB71-7717-2FE7-7E5C98DDFACA}"/>
          </ac:spMkLst>
        </pc:spChg>
      </pc:sldChg>
      <pc:sldChg chg="modSp new">
        <pc:chgData name="Lokesh Sampatharao" userId="888352adb9c677a4" providerId="Windows Live" clId="Web-{A0BA1D7D-798C-4411-9420-FEB4DD36632F}" dt="2022-04-28T13:19:45.102" v="104" actId="20577"/>
        <pc:sldMkLst>
          <pc:docMk/>
          <pc:sldMk cId="2441294527" sldId="276"/>
        </pc:sldMkLst>
        <pc:spChg chg="mod">
          <ac:chgData name="Lokesh Sampatharao" userId="888352adb9c677a4" providerId="Windows Live" clId="Web-{A0BA1D7D-798C-4411-9420-FEB4DD36632F}" dt="2022-04-28T13:17:34.021" v="7" actId="20577"/>
          <ac:spMkLst>
            <pc:docMk/>
            <pc:sldMk cId="2441294527" sldId="276"/>
            <ac:spMk id="2" creationId="{7DB91706-B36C-ED47-87B7-8BE362AA09E4}"/>
          </ac:spMkLst>
        </pc:spChg>
        <pc:spChg chg="mod">
          <ac:chgData name="Lokesh Sampatharao" userId="888352adb9c677a4" providerId="Windows Live" clId="Web-{A0BA1D7D-798C-4411-9420-FEB4DD36632F}" dt="2022-04-28T13:19:45.102" v="104" actId="20577"/>
          <ac:spMkLst>
            <pc:docMk/>
            <pc:sldMk cId="2441294527" sldId="276"/>
            <ac:spMk id="3" creationId="{F70E967B-E490-0606-3567-2439F7B40774}"/>
          </ac:spMkLst>
        </pc:spChg>
      </pc:sldChg>
      <pc:sldChg chg="modSp new">
        <pc:chgData name="Lokesh Sampatharao" userId="888352adb9c677a4" providerId="Windows Live" clId="Web-{A0BA1D7D-798C-4411-9420-FEB4DD36632F}" dt="2022-04-28T13:37:51.998" v="167" actId="20577"/>
        <pc:sldMkLst>
          <pc:docMk/>
          <pc:sldMk cId="3612426932" sldId="277"/>
        </pc:sldMkLst>
        <pc:spChg chg="mod">
          <ac:chgData name="Lokesh Sampatharao" userId="888352adb9c677a4" providerId="Windows Live" clId="Web-{A0BA1D7D-798C-4411-9420-FEB4DD36632F}" dt="2022-04-28T13:21:39.198" v="131" actId="20577"/>
          <ac:spMkLst>
            <pc:docMk/>
            <pc:sldMk cId="3612426932" sldId="277"/>
            <ac:spMk id="2" creationId="{564B96D3-ED41-5D79-2872-C969E3296869}"/>
          </ac:spMkLst>
        </pc:spChg>
        <pc:spChg chg="mod">
          <ac:chgData name="Lokesh Sampatharao" userId="888352adb9c677a4" providerId="Windows Live" clId="Web-{A0BA1D7D-798C-4411-9420-FEB4DD36632F}" dt="2022-04-28T13:37:51.998" v="167" actId="20577"/>
          <ac:spMkLst>
            <pc:docMk/>
            <pc:sldMk cId="3612426932" sldId="277"/>
            <ac:spMk id="3" creationId="{4143788D-517B-340B-A066-E1AC157A436D}"/>
          </ac:spMkLst>
        </pc:spChg>
      </pc:sldChg>
      <pc:sldChg chg="addSp delSp modSp new">
        <pc:chgData name="Lokesh Sampatharao" userId="888352adb9c677a4" providerId="Windows Live" clId="Web-{A0BA1D7D-798C-4411-9420-FEB4DD36632F}" dt="2022-04-28T13:39:13.171" v="210" actId="20577"/>
        <pc:sldMkLst>
          <pc:docMk/>
          <pc:sldMk cId="277132220" sldId="278"/>
        </pc:sldMkLst>
        <pc:spChg chg="mod">
          <ac:chgData name="Lokesh Sampatharao" userId="888352adb9c677a4" providerId="Windows Live" clId="Web-{A0BA1D7D-798C-4411-9420-FEB4DD36632F}" dt="2022-04-28T13:38:18.701" v="192" actId="20577"/>
          <ac:spMkLst>
            <pc:docMk/>
            <pc:sldMk cId="277132220" sldId="278"/>
            <ac:spMk id="2" creationId="{C3A7360F-566C-3740-7D78-2D2B64D7B728}"/>
          </ac:spMkLst>
        </pc:spChg>
        <pc:spChg chg="mod">
          <ac:chgData name="Lokesh Sampatharao" userId="888352adb9c677a4" providerId="Windows Live" clId="Web-{A0BA1D7D-798C-4411-9420-FEB4DD36632F}" dt="2022-04-28T13:39:13.171" v="210" actId="20577"/>
          <ac:spMkLst>
            <pc:docMk/>
            <pc:sldMk cId="277132220" sldId="278"/>
            <ac:spMk id="3" creationId="{71F40AA8-207D-6776-CD8F-4A5BB8E4E7CC}"/>
          </ac:spMkLst>
        </pc:spChg>
        <pc:spChg chg="add del">
          <ac:chgData name="Lokesh Sampatharao" userId="888352adb9c677a4" providerId="Windows Live" clId="Web-{A0BA1D7D-798C-4411-9420-FEB4DD36632F}" dt="2022-04-28T13:38:24.123" v="194"/>
          <ac:spMkLst>
            <pc:docMk/>
            <pc:sldMk cId="277132220" sldId="278"/>
            <ac:spMk id="4" creationId="{D60DBFA9-B18B-BE19-CAA8-AA0E33A17261}"/>
          </ac:spMkLst>
        </pc:spChg>
        <pc:spChg chg="add del">
          <ac:chgData name="Lokesh Sampatharao" userId="888352adb9c677a4" providerId="Windows Live" clId="Web-{A0BA1D7D-798C-4411-9420-FEB4DD36632F}" dt="2022-04-28T13:38:33.889" v="197"/>
          <ac:spMkLst>
            <pc:docMk/>
            <pc:sldMk cId="277132220" sldId="278"/>
            <ac:spMk id="5" creationId="{9B5D7AB4-D998-EFE1-9B69-1161B3C25478}"/>
          </ac:spMkLst>
        </pc:spChg>
        <pc:spChg chg="add del">
          <ac:chgData name="Lokesh Sampatharao" userId="888352adb9c677a4" providerId="Windows Live" clId="Web-{A0BA1D7D-798C-4411-9420-FEB4DD36632F}" dt="2022-04-28T13:38:43.499" v="200"/>
          <ac:spMkLst>
            <pc:docMk/>
            <pc:sldMk cId="277132220" sldId="278"/>
            <ac:spMk id="6" creationId="{393B61A3-FC98-23F6-8A3E-399204B25D63}"/>
          </ac:spMkLst>
        </pc:spChg>
      </pc:sldChg>
      <pc:sldChg chg="new del">
        <pc:chgData name="Lokesh Sampatharao" userId="888352adb9c677a4" providerId="Windows Live" clId="Web-{A0BA1D7D-798C-4411-9420-FEB4DD36632F}" dt="2022-04-28T13:22:49.574" v="162"/>
        <pc:sldMkLst>
          <pc:docMk/>
          <pc:sldMk cId="441510913" sldId="279"/>
        </pc:sldMkLst>
      </pc:sldChg>
      <pc:sldChg chg="addSp delSp modSp new ord">
        <pc:chgData name="Lokesh Sampatharao" userId="888352adb9c677a4" providerId="Windows Live" clId="Web-{A0BA1D7D-798C-4411-9420-FEB4DD36632F}" dt="2022-04-28T13:55:41.112" v="557" actId="20577"/>
        <pc:sldMkLst>
          <pc:docMk/>
          <pc:sldMk cId="706610795" sldId="279"/>
        </pc:sldMkLst>
        <pc:spChg chg="mod">
          <ac:chgData name="Lokesh Sampatharao" userId="888352adb9c677a4" providerId="Windows Live" clId="Web-{A0BA1D7D-798C-4411-9420-FEB4DD36632F}" dt="2022-04-28T13:55:41.112" v="557" actId="20577"/>
          <ac:spMkLst>
            <pc:docMk/>
            <pc:sldMk cId="706610795" sldId="279"/>
            <ac:spMk id="2" creationId="{338D75AB-266E-0D4D-4E5B-B81B0E7C8435}"/>
          </ac:spMkLst>
        </pc:spChg>
        <pc:spChg chg="del">
          <ac:chgData name="Lokesh Sampatharao" userId="888352adb9c677a4" providerId="Windows Live" clId="Web-{A0BA1D7D-798C-4411-9420-FEB4DD36632F}" dt="2022-04-28T13:52:27.624" v="480"/>
          <ac:spMkLst>
            <pc:docMk/>
            <pc:sldMk cId="706610795" sldId="279"/>
            <ac:spMk id="3" creationId="{D85E6E05-13AE-1A81-EB5A-3E40442DF5BA}"/>
          </ac:spMkLst>
        </pc:spChg>
        <pc:picChg chg="add mod ord">
          <ac:chgData name="Lokesh Sampatharao" userId="888352adb9c677a4" providerId="Windows Live" clId="Web-{A0BA1D7D-798C-4411-9420-FEB4DD36632F}" dt="2022-04-28T13:52:27.624" v="480"/>
          <ac:picMkLst>
            <pc:docMk/>
            <pc:sldMk cId="706610795" sldId="279"/>
            <ac:picMk id="4" creationId="{9519B1B8-6C50-C406-103C-7C212A6C1F56}"/>
          </ac:picMkLst>
        </pc:picChg>
      </pc:sldChg>
      <pc:sldChg chg="addSp delSp modSp new">
        <pc:chgData name="Lokesh Sampatharao" userId="888352adb9c677a4" providerId="Windows Live" clId="Web-{A0BA1D7D-798C-4411-9420-FEB4DD36632F}" dt="2022-04-28T13:56:39.754" v="561" actId="14100"/>
        <pc:sldMkLst>
          <pc:docMk/>
          <pc:sldMk cId="2886777423" sldId="280"/>
        </pc:sldMkLst>
        <pc:spChg chg="mod">
          <ac:chgData name="Lokesh Sampatharao" userId="888352adb9c677a4" providerId="Windows Live" clId="Web-{A0BA1D7D-798C-4411-9420-FEB4DD36632F}" dt="2022-04-28T13:55:05.033" v="537" actId="20577"/>
          <ac:spMkLst>
            <pc:docMk/>
            <pc:sldMk cId="2886777423" sldId="280"/>
            <ac:spMk id="2" creationId="{5A6EF8B4-8890-27AE-9A17-6476DF2AA0AB}"/>
          </ac:spMkLst>
        </pc:spChg>
        <pc:spChg chg="del">
          <ac:chgData name="Lokesh Sampatharao" userId="888352adb9c677a4" providerId="Windows Live" clId="Web-{A0BA1D7D-798C-4411-9420-FEB4DD36632F}" dt="2022-04-28T13:56:32.441" v="558"/>
          <ac:spMkLst>
            <pc:docMk/>
            <pc:sldMk cId="2886777423" sldId="280"/>
            <ac:spMk id="3" creationId="{218422F4-0A99-2725-7972-729CACAE05C0}"/>
          </ac:spMkLst>
        </pc:spChg>
        <pc:picChg chg="add mod ord">
          <ac:chgData name="Lokesh Sampatharao" userId="888352adb9c677a4" providerId="Windows Live" clId="Web-{A0BA1D7D-798C-4411-9420-FEB4DD36632F}" dt="2022-04-28T13:56:39.754" v="561" actId="14100"/>
          <ac:picMkLst>
            <pc:docMk/>
            <pc:sldMk cId="2886777423" sldId="280"/>
            <ac:picMk id="4" creationId="{0FBFAA22-5520-FF78-FCE7-43576BCE74A2}"/>
          </ac:picMkLst>
        </pc:picChg>
      </pc:sldChg>
      <pc:sldChg chg="modSp new">
        <pc:chgData name="Lokesh Sampatharao" userId="888352adb9c677a4" providerId="Windows Live" clId="Web-{A0BA1D7D-798C-4411-9420-FEB4DD36632F}" dt="2022-04-28T13:57:53.427" v="570" actId="20577"/>
        <pc:sldMkLst>
          <pc:docMk/>
          <pc:sldMk cId="446647429" sldId="281"/>
        </pc:sldMkLst>
        <pc:spChg chg="mod">
          <ac:chgData name="Lokesh Sampatharao" userId="888352adb9c677a4" providerId="Windows Live" clId="Web-{A0BA1D7D-798C-4411-9420-FEB4DD36632F}" dt="2022-04-28T13:57:28.145" v="565" actId="20577"/>
          <ac:spMkLst>
            <pc:docMk/>
            <pc:sldMk cId="446647429" sldId="281"/>
            <ac:spMk id="2" creationId="{D92748CF-B37D-DB4C-35A2-E1C19E309D38}"/>
          </ac:spMkLst>
        </pc:spChg>
        <pc:spChg chg="mod">
          <ac:chgData name="Lokesh Sampatharao" userId="888352adb9c677a4" providerId="Windows Live" clId="Web-{A0BA1D7D-798C-4411-9420-FEB4DD36632F}" dt="2022-04-28T13:57:53.427" v="570" actId="20577"/>
          <ac:spMkLst>
            <pc:docMk/>
            <pc:sldMk cId="446647429" sldId="281"/>
            <ac:spMk id="3" creationId="{DB80C2FA-CDB6-B4A4-3747-9BD5AE3CD401}"/>
          </ac:spMkLst>
        </pc:spChg>
      </pc:sldChg>
      <pc:sldChg chg="addSp delSp modSp new">
        <pc:chgData name="Lokesh Sampatharao" userId="888352adb9c677a4" providerId="Windows Live" clId="Web-{A0BA1D7D-798C-4411-9420-FEB4DD36632F}" dt="2022-04-28T14:00:13.998" v="603"/>
        <pc:sldMkLst>
          <pc:docMk/>
          <pc:sldMk cId="3327640053" sldId="282"/>
        </pc:sldMkLst>
        <pc:spChg chg="mod">
          <ac:chgData name="Lokesh Sampatharao" userId="888352adb9c677a4" providerId="Windows Live" clId="Web-{A0BA1D7D-798C-4411-9420-FEB4DD36632F}" dt="2022-04-28T13:59:32.242" v="602" actId="20577"/>
          <ac:spMkLst>
            <pc:docMk/>
            <pc:sldMk cId="3327640053" sldId="282"/>
            <ac:spMk id="2" creationId="{A7CC0DEE-1B03-F2D3-370A-F82D7622ACCB}"/>
          </ac:spMkLst>
        </pc:spChg>
        <pc:spChg chg="del">
          <ac:chgData name="Lokesh Sampatharao" userId="888352adb9c677a4" providerId="Windows Live" clId="Web-{A0BA1D7D-798C-4411-9420-FEB4DD36632F}" dt="2022-04-28T14:00:13.998" v="603"/>
          <ac:spMkLst>
            <pc:docMk/>
            <pc:sldMk cId="3327640053" sldId="282"/>
            <ac:spMk id="3" creationId="{E47DAED3-46DA-73A3-B7A5-716D00949ADC}"/>
          </ac:spMkLst>
        </pc:spChg>
        <pc:picChg chg="add mod ord">
          <ac:chgData name="Lokesh Sampatharao" userId="888352adb9c677a4" providerId="Windows Live" clId="Web-{A0BA1D7D-798C-4411-9420-FEB4DD36632F}" dt="2022-04-28T14:00:13.998" v="603"/>
          <ac:picMkLst>
            <pc:docMk/>
            <pc:sldMk cId="3327640053" sldId="282"/>
            <ac:picMk id="4" creationId="{D1394695-B618-7433-18BE-A27FD831A673}"/>
          </ac:picMkLst>
        </pc:picChg>
      </pc:sldChg>
      <pc:sldChg chg="modSp new">
        <pc:chgData name="Lokesh Sampatharao" userId="888352adb9c677a4" providerId="Windows Live" clId="Web-{A0BA1D7D-798C-4411-9420-FEB4DD36632F}" dt="2022-04-28T14:01:51.157" v="627" actId="20577"/>
        <pc:sldMkLst>
          <pc:docMk/>
          <pc:sldMk cId="3268771592" sldId="283"/>
        </pc:sldMkLst>
        <pc:spChg chg="mod">
          <ac:chgData name="Lokesh Sampatharao" userId="888352adb9c677a4" providerId="Windows Live" clId="Web-{A0BA1D7D-798C-4411-9420-FEB4DD36632F}" dt="2022-04-28T14:01:51.157" v="627" actId="20577"/>
          <ac:spMkLst>
            <pc:docMk/>
            <pc:sldMk cId="3268771592" sldId="283"/>
            <ac:spMk id="2" creationId="{033A8372-80B3-AEF8-711C-6BBFC25264EA}"/>
          </ac:spMkLst>
        </pc:spChg>
        <pc:spChg chg="mod">
          <ac:chgData name="Lokesh Sampatharao" userId="888352adb9c677a4" providerId="Windows Live" clId="Web-{A0BA1D7D-798C-4411-9420-FEB4DD36632F}" dt="2022-04-28T14:01:22.531" v="620" actId="20577"/>
          <ac:spMkLst>
            <pc:docMk/>
            <pc:sldMk cId="3268771592" sldId="283"/>
            <ac:spMk id="3" creationId="{A71C8DBE-0A83-C154-B921-726626F0C68D}"/>
          </ac:spMkLst>
        </pc:spChg>
      </pc:sldChg>
      <pc:sldChg chg="addSp modSp new mod setBg">
        <pc:chgData name="Lokesh Sampatharao" userId="888352adb9c677a4" providerId="Windows Live" clId="Web-{A0BA1D7D-798C-4411-9420-FEB4DD36632F}" dt="2022-04-28T14:09:09.683" v="784" actId="20577"/>
        <pc:sldMkLst>
          <pc:docMk/>
          <pc:sldMk cId="4238014204" sldId="284"/>
        </pc:sldMkLst>
        <pc:spChg chg="mod">
          <ac:chgData name="Lokesh Sampatharao" userId="888352adb9c677a4" providerId="Windows Live" clId="Web-{A0BA1D7D-798C-4411-9420-FEB4DD36632F}" dt="2022-04-28T14:05:14.879" v="679"/>
          <ac:spMkLst>
            <pc:docMk/>
            <pc:sldMk cId="4238014204" sldId="284"/>
            <ac:spMk id="2" creationId="{6EE75B5A-35D6-0E1D-7370-037EE4EA8E45}"/>
          </ac:spMkLst>
        </pc:spChg>
        <pc:spChg chg="mod">
          <ac:chgData name="Lokesh Sampatharao" userId="888352adb9c677a4" providerId="Windows Live" clId="Web-{A0BA1D7D-798C-4411-9420-FEB4DD36632F}" dt="2022-04-28T14:09:09.683" v="784" actId="20577"/>
          <ac:spMkLst>
            <pc:docMk/>
            <pc:sldMk cId="4238014204" sldId="284"/>
            <ac:spMk id="3" creationId="{48E8AE33-16A0-4FE1-A4E8-1209D415F0A5}"/>
          </ac:spMkLst>
        </pc:spChg>
        <pc:spChg chg="add">
          <ac:chgData name="Lokesh Sampatharao" userId="888352adb9c677a4" providerId="Windows Live" clId="Web-{A0BA1D7D-798C-4411-9420-FEB4DD36632F}" dt="2022-04-28T14:05:14.879" v="679"/>
          <ac:spMkLst>
            <pc:docMk/>
            <pc:sldMk cId="4238014204" sldId="284"/>
            <ac:spMk id="17" creationId="{9401732C-37EE-4B98-A709-9530173F3802}"/>
          </ac:spMkLst>
        </pc:spChg>
        <pc:grpChg chg="add">
          <ac:chgData name="Lokesh Sampatharao" userId="888352adb9c677a4" providerId="Windows Live" clId="Web-{A0BA1D7D-798C-4411-9420-FEB4DD36632F}" dt="2022-04-28T14:05:14.879" v="679"/>
          <ac:grpSpMkLst>
            <pc:docMk/>
            <pc:sldMk cId="4238014204" sldId="284"/>
            <ac:grpSpMk id="9" creationId="{749C117F-F390-437B-ADB0-57E87EFF34F5}"/>
          </ac:grpSpMkLst>
        </pc:grpChg>
        <pc:grpChg chg="add">
          <ac:chgData name="Lokesh Sampatharao" userId="888352adb9c677a4" providerId="Windows Live" clId="Web-{A0BA1D7D-798C-4411-9420-FEB4DD36632F}" dt="2022-04-28T14:05:14.879" v="679"/>
          <ac:grpSpMkLst>
            <pc:docMk/>
            <pc:sldMk cId="4238014204" sldId="284"/>
            <ac:grpSpMk id="19" creationId="{654E48C8-2A00-4C54-BC9C-B18EE49E9C13}"/>
          </ac:grpSpMkLst>
        </pc:grpChg>
        <pc:picChg chg="add mod">
          <ac:chgData name="Lokesh Sampatharao" userId="888352adb9c677a4" providerId="Windows Live" clId="Web-{A0BA1D7D-798C-4411-9420-FEB4DD36632F}" dt="2022-04-28T14:05:14.879" v="679"/>
          <ac:picMkLst>
            <pc:docMk/>
            <pc:sldMk cId="4238014204" sldId="284"/>
            <ac:picMk id="4" creationId="{2595B0DA-77D1-4CC2-9308-F728C6E210FA}"/>
          </ac:picMkLst>
        </pc:picChg>
        <pc:cxnChg chg="add">
          <ac:chgData name="Lokesh Sampatharao" userId="888352adb9c677a4" providerId="Windows Live" clId="Web-{A0BA1D7D-798C-4411-9420-FEB4DD36632F}" dt="2022-04-28T14:05:14.879" v="679"/>
          <ac:cxnSpMkLst>
            <pc:docMk/>
            <pc:sldMk cId="4238014204" sldId="284"/>
            <ac:cxnSpMk id="15" creationId="{20742BC3-654B-4E41-9A6A-73A42E477639}"/>
          </ac:cxnSpMkLst>
        </pc:cxnChg>
      </pc:sldChg>
      <pc:sldChg chg="modSp new">
        <pc:chgData name="Lokesh Sampatharao" userId="888352adb9c677a4" providerId="Windows Live" clId="Web-{A0BA1D7D-798C-4411-9420-FEB4DD36632F}" dt="2022-04-28T14:08:12.369" v="773" actId="20577"/>
        <pc:sldMkLst>
          <pc:docMk/>
          <pc:sldMk cId="141154539" sldId="285"/>
        </pc:sldMkLst>
        <pc:spChg chg="mod">
          <ac:chgData name="Lokesh Sampatharao" userId="888352adb9c677a4" providerId="Windows Live" clId="Web-{A0BA1D7D-798C-4411-9420-FEB4DD36632F}" dt="2022-04-28T14:05:37.645" v="682" actId="20577"/>
          <ac:spMkLst>
            <pc:docMk/>
            <pc:sldMk cId="141154539" sldId="285"/>
            <ac:spMk id="2" creationId="{6A809DE4-24C3-5DCD-766B-3BF384F344D8}"/>
          </ac:spMkLst>
        </pc:spChg>
        <pc:spChg chg="mod">
          <ac:chgData name="Lokesh Sampatharao" userId="888352adb9c677a4" providerId="Windows Live" clId="Web-{A0BA1D7D-798C-4411-9420-FEB4DD36632F}" dt="2022-04-28T14:08:12.369" v="773" actId="20577"/>
          <ac:spMkLst>
            <pc:docMk/>
            <pc:sldMk cId="141154539" sldId="285"/>
            <ac:spMk id="3" creationId="{EA96F425-7C2D-F23A-B731-3227D2D68096}"/>
          </ac:spMkLst>
        </pc:spChg>
      </pc:sldChg>
      <pc:sldChg chg="addSp delSp modSp new mod setBg">
        <pc:chgData name="Lokesh Sampatharao" userId="888352adb9c677a4" providerId="Windows Live" clId="Web-{A0BA1D7D-798C-4411-9420-FEB4DD36632F}" dt="2022-04-28T14:10:21.934" v="793"/>
        <pc:sldMkLst>
          <pc:docMk/>
          <pc:sldMk cId="2261979710" sldId="286"/>
        </pc:sldMkLst>
        <pc:spChg chg="mod">
          <ac:chgData name="Lokesh Sampatharao" userId="888352adb9c677a4" providerId="Windows Live" clId="Web-{A0BA1D7D-798C-4411-9420-FEB4DD36632F}" dt="2022-04-28T14:10:21.934" v="793"/>
          <ac:spMkLst>
            <pc:docMk/>
            <pc:sldMk cId="2261979710" sldId="286"/>
            <ac:spMk id="2" creationId="{7704F9C9-608E-1D15-8B58-A33BDA4A372E}"/>
          </ac:spMkLst>
        </pc:spChg>
        <pc:spChg chg="mod">
          <ac:chgData name="Lokesh Sampatharao" userId="888352adb9c677a4" providerId="Windows Live" clId="Web-{A0BA1D7D-798C-4411-9420-FEB4DD36632F}" dt="2022-04-28T14:10:21.934" v="793"/>
          <ac:spMkLst>
            <pc:docMk/>
            <pc:sldMk cId="2261979710" sldId="286"/>
            <ac:spMk id="3" creationId="{EBCCFB27-CE9B-3963-5E8A-127AB3DD1329}"/>
          </ac:spMkLst>
        </pc:spChg>
        <pc:spChg chg="add del">
          <ac:chgData name="Lokesh Sampatharao" userId="888352adb9c677a4" providerId="Windows Live" clId="Web-{A0BA1D7D-798C-4411-9420-FEB4DD36632F}" dt="2022-04-28T14:10:21.919" v="792"/>
          <ac:spMkLst>
            <pc:docMk/>
            <pc:sldMk cId="2261979710" sldId="286"/>
            <ac:spMk id="9" creationId="{7E61F402-3445-458A-9A2B-D28FD288390C}"/>
          </ac:spMkLst>
        </pc:spChg>
        <pc:spChg chg="add">
          <ac:chgData name="Lokesh Sampatharao" userId="888352adb9c677a4" providerId="Windows Live" clId="Web-{A0BA1D7D-798C-4411-9420-FEB4DD36632F}" dt="2022-04-28T14:10:21.934" v="793"/>
          <ac:spMkLst>
            <pc:docMk/>
            <pc:sldMk cId="2261979710" sldId="286"/>
            <ac:spMk id="13" creationId="{243462E7-1698-4B21-BE89-AEFAC7C2FEFA}"/>
          </ac:spMkLst>
        </pc:spChg>
        <pc:spChg chg="add">
          <ac:chgData name="Lokesh Sampatharao" userId="888352adb9c677a4" providerId="Windows Live" clId="Web-{A0BA1D7D-798C-4411-9420-FEB4DD36632F}" dt="2022-04-28T14:10:21.934" v="793"/>
          <ac:spMkLst>
            <pc:docMk/>
            <pc:sldMk cId="2261979710" sldId="286"/>
            <ac:spMk id="15" creationId="{6C22FCAC-D7EC-4A52-B153-FF761E2235B3}"/>
          </ac:spMkLst>
        </pc:spChg>
        <pc:spChg chg="add">
          <ac:chgData name="Lokesh Sampatharao" userId="888352adb9c677a4" providerId="Windows Live" clId="Web-{A0BA1D7D-798C-4411-9420-FEB4DD36632F}" dt="2022-04-28T14:10:21.934" v="793"/>
          <ac:spMkLst>
            <pc:docMk/>
            <pc:sldMk cId="2261979710" sldId="286"/>
            <ac:spMk id="19" creationId="{333F0879-3DA0-4CB8-B35E-A0AD42558191}"/>
          </ac:spMkLst>
        </pc:spChg>
        <pc:spChg chg="add">
          <ac:chgData name="Lokesh Sampatharao" userId="888352adb9c677a4" providerId="Windows Live" clId="Web-{A0BA1D7D-798C-4411-9420-FEB4DD36632F}" dt="2022-04-28T14:10:21.934" v="793"/>
          <ac:spMkLst>
            <pc:docMk/>
            <pc:sldMk cId="2261979710" sldId="286"/>
            <ac:spMk id="20" creationId="{324D2183-F388-476E-92A9-D6639D698580}"/>
          </ac:spMkLst>
        </pc:spChg>
        <pc:grpChg chg="add del">
          <ac:chgData name="Lokesh Sampatharao" userId="888352adb9c677a4" providerId="Windows Live" clId="Web-{A0BA1D7D-798C-4411-9420-FEB4DD36632F}" dt="2022-04-28T14:10:21.919" v="792"/>
          <ac:grpSpMkLst>
            <pc:docMk/>
            <pc:sldMk cId="2261979710" sldId="286"/>
            <ac:grpSpMk id="11" creationId="{A673C096-95AE-4644-B76C-1DF1B667DC44}"/>
          </ac:grpSpMkLst>
        </pc:grpChg>
        <pc:picChg chg="add mod">
          <ac:chgData name="Lokesh Sampatharao" userId="888352adb9c677a4" providerId="Windows Live" clId="Web-{A0BA1D7D-798C-4411-9420-FEB4DD36632F}" dt="2022-04-28T14:10:21.934" v="793"/>
          <ac:picMkLst>
            <pc:docMk/>
            <pc:sldMk cId="2261979710" sldId="286"/>
            <ac:picMk id="4" creationId="{DF3D18CF-26EC-9AF5-0B50-40ABB277A38D}"/>
          </ac:picMkLst>
        </pc:picChg>
        <pc:cxnChg chg="add del">
          <ac:chgData name="Lokesh Sampatharao" userId="888352adb9c677a4" providerId="Windows Live" clId="Web-{A0BA1D7D-798C-4411-9420-FEB4DD36632F}" dt="2022-04-28T14:10:21.919" v="792"/>
          <ac:cxnSpMkLst>
            <pc:docMk/>
            <pc:sldMk cId="2261979710" sldId="286"/>
            <ac:cxnSpMk id="17" creationId="{2BE880E9-2B86-4CDB-B5B7-308745CDD19D}"/>
          </ac:cxnSpMkLst>
        </pc:cxnChg>
      </pc:sldChg>
      <pc:sldChg chg="modSp new ord">
        <pc:chgData name="Lokesh Sampatharao" userId="888352adb9c677a4" providerId="Windows Live" clId="Web-{A0BA1D7D-798C-4411-9420-FEB4DD36632F}" dt="2022-04-28T14:17:29.865" v="886"/>
        <pc:sldMkLst>
          <pc:docMk/>
          <pc:sldMk cId="2989389058" sldId="287"/>
        </pc:sldMkLst>
        <pc:spChg chg="mod">
          <ac:chgData name="Lokesh Sampatharao" userId="888352adb9c677a4" providerId="Windows Live" clId="Web-{A0BA1D7D-798C-4411-9420-FEB4DD36632F}" dt="2022-04-28T14:11:09.685" v="814" actId="20577"/>
          <ac:spMkLst>
            <pc:docMk/>
            <pc:sldMk cId="2989389058" sldId="287"/>
            <ac:spMk id="2" creationId="{F9062A52-9434-55D1-C28E-06937961C256}"/>
          </ac:spMkLst>
        </pc:spChg>
        <pc:spChg chg="mod">
          <ac:chgData name="Lokesh Sampatharao" userId="888352adb9c677a4" providerId="Windows Live" clId="Web-{A0BA1D7D-798C-4411-9420-FEB4DD36632F}" dt="2022-04-28T14:12:55.515" v="825" actId="20577"/>
          <ac:spMkLst>
            <pc:docMk/>
            <pc:sldMk cId="2989389058" sldId="287"/>
            <ac:spMk id="3" creationId="{0FF2BA24-96E5-57EC-7373-7350E4DD0D2C}"/>
          </ac:spMkLst>
        </pc:spChg>
      </pc:sldChg>
      <pc:sldChg chg="addSp delSp modSp new ord">
        <pc:chgData name="Lokesh Sampatharao" userId="888352adb9c677a4" providerId="Windows Live" clId="Web-{A0BA1D7D-798C-4411-9420-FEB4DD36632F}" dt="2022-04-28T14:21:17.181" v="903" actId="14100"/>
        <pc:sldMkLst>
          <pc:docMk/>
          <pc:sldMk cId="3397575787" sldId="288"/>
        </pc:sldMkLst>
        <pc:spChg chg="mod">
          <ac:chgData name="Lokesh Sampatharao" userId="888352adb9c677a4" providerId="Windows Live" clId="Web-{A0BA1D7D-798C-4411-9420-FEB4DD36632F}" dt="2022-04-28T14:13:34.501" v="835" actId="20577"/>
          <ac:spMkLst>
            <pc:docMk/>
            <pc:sldMk cId="3397575787" sldId="288"/>
            <ac:spMk id="2" creationId="{5FCC933A-D9A6-6AB4-A929-1A8EA4AE5992}"/>
          </ac:spMkLst>
        </pc:spChg>
        <pc:spChg chg="mod">
          <ac:chgData name="Lokesh Sampatharao" userId="888352adb9c677a4" providerId="Windows Live" clId="Web-{A0BA1D7D-798C-4411-9420-FEB4DD36632F}" dt="2022-04-28T14:21:12.822" v="902" actId="20577"/>
          <ac:spMkLst>
            <pc:docMk/>
            <pc:sldMk cId="3397575787" sldId="288"/>
            <ac:spMk id="3" creationId="{33A170E8-085A-2739-4584-7CE015AF5756}"/>
          </ac:spMkLst>
        </pc:spChg>
        <pc:picChg chg="add del mod">
          <ac:chgData name="Lokesh Sampatharao" userId="888352adb9c677a4" providerId="Windows Live" clId="Web-{A0BA1D7D-798C-4411-9420-FEB4DD36632F}" dt="2022-04-28T14:20:36.868" v="893"/>
          <ac:picMkLst>
            <pc:docMk/>
            <pc:sldMk cId="3397575787" sldId="288"/>
            <ac:picMk id="4" creationId="{E04D3F1F-1101-940E-026F-19DF0D28A29C}"/>
          </ac:picMkLst>
        </pc:picChg>
        <pc:picChg chg="add mod">
          <ac:chgData name="Lokesh Sampatharao" userId="888352adb9c677a4" providerId="Windows Live" clId="Web-{A0BA1D7D-798C-4411-9420-FEB4DD36632F}" dt="2022-04-28T14:21:17.181" v="903" actId="14100"/>
          <ac:picMkLst>
            <pc:docMk/>
            <pc:sldMk cId="3397575787" sldId="288"/>
            <ac:picMk id="5" creationId="{4EBCCFBB-27E3-9A6C-58C4-A86FD1CB971E}"/>
          </ac:picMkLst>
        </pc:picChg>
      </pc:sldChg>
      <pc:sldChg chg="modSp new ord">
        <pc:chgData name="Lokesh Sampatharao" userId="888352adb9c677a4" providerId="Windows Live" clId="Web-{A0BA1D7D-798C-4411-9420-FEB4DD36632F}" dt="2022-04-28T14:17:20.505" v="884"/>
        <pc:sldMkLst>
          <pc:docMk/>
          <pc:sldMk cId="1584040189" sldId="289"/>
        </pc:sldMkLst>
        <pc:spChg chg="mod">
          <ac:chgData name="Lokesh Sampatharao" userId="888352adb9c677a4" providerId="Windows Live" clId="Web-{A0BA1D7D-798C-4411-9420-FEB4DD36632F}" dt="2022-04-28T14:15:21.065" v="856" actId="20577"/>
          <ac:spMkLst>
            <pc:docMk/>
            <pc:sldMk cId="1584040189" sldId="289"/>
            <ac:spMk id="2" creationId="{99410C56-5B36-E34F-FEFA-6FA75FDCDE81}"/>
          </ac:spMkLst>
        </pc:spChg>
        <pc:spChg chg="mod">
          <ac:chgData name="Lokesh Sampatharao" userId="888352adb9c677a4" providerId="Windows Live" clId="Web-{A0BA1D7D-798C-4411-9420-FEB4DD36632F}" dt="2022-04-28T14:16:18.394" v="864" actId="20577"/>
          <ac:spMkLst>
            <pc:docMk/>
            <pc:sldMk cId="1584040189" sldId="289"/>
            <ac:spMk id="3" creationId="{529962C6-19F4-4A46-1CC9-C28AE095AB5A}"/>
          </ac:spMkLst>
        </pc:spChg>
      </pc:sldChg>
      <pc:sldChg chg="new del">
        <pc:chgData name="Lokesh Sampatharao" userId="888352adb9c677a4" providerId="Windows Live" clId="Web-{A0BA1D7D-798C-4411-9420-FEB4DD36632F}" dt="2022-04-28T14:18:14.147" v="887"/>
        <pc:sldMkLst>
          <pc:docMk/>
          <pc:sldMk cId="1782141972" sldId="290"/>
        </pc:sldMkLst>
      </pc:sldChg>
      <pc:sldChg chg="modSp new ord">
        <pc:chgData name="Lokesh Sampatharao" userId="888352adb9c677a4" providerId="Windows Live" clId="Web-{A0BA1D7D-798C-4411-9420-FEB4DD36632F}" dt="2022-04-28T14:17:13.239" v="883" actId="20577"/>
        <pc:sldMkLst>
          <pc:docMk/>
          <pc:sldMk cId="3186958858" sldId="291"/>
        </pc:sldMkLst>
        <pc:spChg chg="mod">
          <ac:chgData name="Lokesh Sampatharao" userId="888352adb9c677a4" providerId="Windows Live" clId="Web-{A0BA1D7D-798C-4411-9420-FEB4DD36632F}" dt="2022-04-28T14:16:27.207" v="872" actId="20577"/>
          <ac:spMkLst>
            <pc:docMk/>
            <pc:sldMk cId="3186958858" sldId="291"/>
            <ac:spMk id="2" creationId="{B32383CB-1068-0AF6-0BD1-9723BB43A7E8}"/>
          </ac:spMkLst>
        </pc:spChg>
        <pc:spChg chg="mod">
          <ac:chgData name="Lokesh Sampatharao" userId="888352adb9c677a4" providerId="Windows Live" clId="Web-{A0BA1D7D-798C-4411-9420-FEB4DD36632F}" dt="2022-04-28T14:17:13.239" v="883" actId="20577"/>
          <ac:spMkLst>
            <pc:docMk/>
            <pc:sldMk cId="3186958858" sldId="291"/>
            <ac:spMk id="3" creationId="{2B4A120D-96D6-8C0D-0103-50ED99EECEF9}"/>
          </ac:spMkLst>
        </pc:spChg>
      </pc:sldChg>
    </pc:docChg>
  </pc:docChgLst>
  <pc:docChgLst>
    <pc:chgData name="Lokesh Sampatharao" userId="888352adb9c677a4" providerId="Windows Live" clId="Web-{2318E4B0-E3E7-45B3-999E-79628EE384D7}"/>
    <pc:docChg chg="addSld modSld addMainMaster delMainMaster">
      <pc:chgData name="Lokesh Sampatharao" userId="888352adb9c677a4" providerId="Windows Live" clId="Web-{2318E4B0-E3E7-45B3-999E-79628EE384D7}" dt="2022-04-28T11:18:28.089" v="999" actId="20577"/>
      <pc:docMkLst>
        <pc:docMk/>
      </pc:docMkLst>
      <pc:sldChg chg="modSp mod modClrScheme chgLayout">
        <pc:chgData name="Lokesh Sampatharao" userId="888352adb9c677a4" providerId="Windows Live" clId="Web-{2318E4B0-E3E7-45B3-999E-79628EE384D7}" dt="2022-04-28T10:27:37.254" v="105"/>
        <pc:sldMkLst>
          <pc:docMk/>
          <pc:sldMk cId="109857222" sldId="256"/>
        </pc:sldMkLst>
        <pc:spChg chg="mod ord">
          <ac:chgData name="Lokesh Sampatharao" userId="888352adb9c677a4" providerId="Windows Live" clId="Web-{2318E4B0-E3E7-45B3-999E-79628EE384D7}" dt="2022-04-28T10:27:37.254" v="10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Lokesh Sampatharao" userId="888352adb9c677a4" providerId="Windows Live" clId="Web-{2318E4B0-E3E7-45B3-999E-79628EE384D7}" dt="2022-04-28T10:27:37.254" v="105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 mod setBg modClrScheme chgLayout">
        <pc:chgData name="Lokesh Sampatharao" userId="888352adb9c677a4" providerId="Windows Live" clId="Web-{2318E4B0-E3E7-45B3-999E-79628EE384D7}" dt="2022-04-28T11:18:04.104" v="995" actId="20577"/>
        <pc:sldMkLst>
          <pc:docMk/>
          <pc:sldMk cId="3139832751" sldId="257"/>
        </pc:sldMkLst>
        <pc:spChg chg="mod ord">
          <ac:chgData name="Lokesh Sampatharao" userId="888352adb9c677a4" providerId="Windows Live" clId="Web-{2318E4B0-E3E7-45B3-999E-79628EE384D7}" dt="2022-04-28T10:28:21.926" v="135" actId="20577"/>
          <ac:spMkLst>
            <pc:docMk/>
            <pc:sldMk cId="3139832751" sldId="257"/>
            <ac:spMk id="2" creationId="{3AA24D30-BAA3-FE4D-E058-F36DF27F6A40}"/>
          </ac:spMkLst>
        </pc:spChg>
        <pc:spChg chg="mod ord">
          <ac:chgData name="Lokesh Sampatharao" userId="888352adb9c677a4" providerId="Windows Live" clId="Web-{2318E4B0-E3E7-45B3-999E-79628EE384D7}" dt="2022-04-28T11:18:04.104" v="995" actId="20577"/>
          <ac:spMkLst>
            <pc:docMk/>
            <pc:sldMk cId="3139832751" sldId="257"/>
            <ac:spMk id="3" creationId="{E4C838D0-5BAA-CF8B-4F24-7935653B9718}"/>
          </ac:spMkLst>
        </pc:spChg>
        <pc:spChg chg="add">
          <ac:chgData name="Lokesh Sampatharao" userId="888352adb9c677a4" providerId="Windows Live" clId="Web-{2318E4B0-E3E7-45B3-999E-79628EE384D7}" dt="2022-04-28T10:27:55.582" v="106"/>
          <ac:spMkLst>
            <pc:docMk/>
            <pc:sldMk cId="3139832751" sldId="257"/>
            <ac:spMk id="8" creationId="{52723366-C73B-4ED6-ADEF-29911C6BC55F}"/>
          </ac:spMkLst>
        </pc:spChg>
        <pc:spChg chg="add">
          <ac:chgData name="Lokesh Sampatharao" userId="888352adb9c677a4" providerId="Windows Live" clId="Web-{2318E4B0-E3E7-45B3-999E-79628EE384D7}" dt="2022-04-28T10:27:55.582" v="106"/>
          <ac:spMkLst>
            <pc:docMk/>
            <pc:sldMk cId="3139832751" sldId="257"/>
            <ac:spMk id="10" creationId="{847A4152-8E41-4D1C-B88C-57C5C430A69E}"/>
          </ac:spMkLst>
        </pc:spChg>
        <pc:spChg chg="add">
          <ac:chgData name="Lokesh Sampatharao" userId="888352adb9c677a4" providerId="Windows Live" clId="Web-{2318E4B0-E3E7-45B3-999E-79628EE384D7}" dt="2022-04-28T10:27:55.582" v="106"/>
          <ac:spMkLst>
            <pc:docMk/>
            <pc:sldMk cId="3139832751" sldId="257"/>
            <ac:spMk id="12" creationId="{999F76F5-72D4-4814-9169-8F535AEEB809}"/>
          </ac:spMkLst>
        </pc:spChg>
        <pc:spChg chg="add">
          <ac:chgData name="Lokesh Sampatharao" userId="888352adb9c677a4" providerId="Windows Live" clId="Web-{2318E4B0-E3E7-45B3-999E-79628EE384D7}" dt="2022-04-28T10:27:55.582" v="106"/>
          <ac:spMkLst>
            <pc:docMk/>
            <pc:sldMk cId="3139832751" sldId="257"/>
            <ac:spMk id="14" creationId="{C6202988-4466-42C5-B33A-AFABF051B4FE}"/>
          </ac:spMkLst>
        </pc:spChg>
      </pc:sldChg>
      <pc:sldChg chg="modSp new mod modClrScheme chgLayout">
        <pc:chgData name="Lokesh Sampatharao" userId="888352adb9c677a4" providerId="Windows Live" clId="Web-{2318E4B0-E3E7-45B3-999E-79628EE384D7}" dt="2022-04-28T10:27:37.254" v="105"/>
        <pc:sldMkLst>
          <pc:docMk/>
          <pc:sldMk cId="3771626843" sldId="258"/>
        </pc:sldMkLst>
        <pc:spChg chg="mod ord">
          <ac:chgData name="Lokesh Sampatharao" userId="888352adb9c677a4" providerId="Windows Live" clId="Web-{2318E4B0-E3E7-45B3-999E-79628EE384D7}" dt="2022-04-28T10:27:37.254" v="105"/>
          <ac:spMkLst>
            <pc:docMk/>
            <pc:sldMk cId="3771626843" sldId="258"/>
            <ac:spMk id="2" creationId="{47A7D154-5594-171B-32CF-33A130B83B64}"/>
          </ac:spMkLst>
        </pc:spChg>
        <pc:spChg chg="mod ord">
          <ac:chgData name="Lokesh Sampatharao" userId="888352adb9c677a4" providerId="Windows Live" clId="Web-{2318E4B0-E3E7-45B3-999E-79628EE384D7}" dt="2022-04-28T10:27:37.254" v="105"/>
          <ac:spMkLst>
            <pc:docMk/>
            <pc:sldMk cId="3771626843" sldId="258"/>
            <ac:spMk id="3" creationId="{5E4402AD-4FE0-9721-691F-42F8FB7BB9FE}"/>
          </ac:spMkLst>
        </pc:spChg>
      </pc:sldChg>
      <pc:sldChg chg="modSp new">
        <pc:chgData name="Lokesh Sampatharao" userId="888352adb9c677a4" providerId="Windows Live" clId="Web-{2318E4B0-E3E7-45B3-999E-79628EE384D7}" dt="2022-04-28T11:18:15.010" v="996" actId="20577"/>
        <pc:sldMkLst>
          <pc:docMk/>
          <pc:sldMk cId="129607693" sldId="259"/>
        </pc:sldMkLst>
        <pc:spChg chg="mod">
          <ac:chgData name="Lokesh Sampatharao" userId="888352adb9c677a4" providerId="Windows Live" clId="Web-{2318E4B0-E3E7-45B3-999E-79628EE384D7}" dt="2022-04-28T10:41:35.288" v="380" actId="20577"/>
          <ac:spMkLst>
            <pc:docMk/>
            <pc:sldMk cId="129607693" sldId="259"/>
            <ac:spMk id="2" creationId="{2106F736-1761-E1AB-8367-CE2A77EEE8D8}"/>
          </ac:spMkLst>
        </pc:spChg>
        <pc:spChg chg="mod">
          <ac:chgData name="Lokesh Sampatharao" userId="888352adb9c677a4" providerId="Windows Live" clId="Web-{2318E4B0-E3E7-45B3-999E-79628EE384D7}" dt="2022-04-28T11:18:15.010" v="996" actId="20577"/>
          <ac:spMkLst>
            <pc:docMk/>
            <pc:sldMk cId="129607693" sldId="259"/>
            <ac:spMk id="3" creationId="{30129424-D255-2BC1-D126-2F0C2820D5E1}"/>
          </ac:spMkLst>
        </pc:spChg>
      </pc:sldChg>
      <pc:sldChg chg="addSp delSp modSp new">
        <pc:chgData name="Lokesh Sampatharao" userId="888352adb9c677a4" providerId="Windows Live" clId="Web-{2318E4B0-E3E7-45B3-999E-79628EE384D7}" dt="2022-04-28T11:18:20.448" v="998" actId="20577"/>
        <pc:sldMkLst>
          <pc:docMk/>
          <pc:sldMk cId="583348243" sldId="260"/>
        </pc:sldMkLst>
        <pc:spChg chg="mod">
          <ac:chgData name="Lokesh Sampatharao" userId="888352adb9c677a4" providerId="Windows Live" clId="Web-{2318E4B0-E3E7-45B3-999E-79628EE384D7}" dt="2022-04-28T10:57:51.373" v="627" actId="1076"/>
          <ac:spMkLst>
            <pc:docMk/>
            <pc:sldMk cId="583348243" sldId="260"/>
            <ac:spMk id="2" creationId="{EFF95035-76D7-D8FF-ACE8-955E34219B28}"/>
          </ac:spMkLst>
        </pc:spChg>
        <pc:spChg chg="mod">
          <ac:chgData name="Lokesh Sampatharao" userId="888352adb9c677a4" providerId="Windows Live" clId="Web-{2318E4B0-E3E7-45B3-999E-79628EE384D7}" dt="2022-04-28T11:18:20.448" v="998" actId="20577"/>
          <ac:spMkLst>
            <pc:docMk/>
            <pc:sldMk cId="583348243" sldId="260"/>
            <ac:spMk id="3" creationId="{5981B39C-CC02-AAF5-F02E-E478B421FEED}"/>
          </ac:spMkLst>
        </pc:spChg>
        <pc:spChg chg="add del">
          <ac:chgData name="Lokesh Sampatharao" userId="888352adb9c677a4" providerId="Windows Live" clId="Web-{2318E4B0-E3E7-45B3-999E-79628EE384D7}" dt="2022-04-28T10:45:50.966" v="545"/>
          <ac:spMkLst>
            <pc:docMk/>
            <pc:sldMk cId="583348243" sldId="260"/>
            <ac:spMk id="4" creationId="{4B6414C7-0427-A71A-855D-DBDC20F3C8CF}"/>
          </ac:spMkLst>
        </pc:spChg>
        <pc:spChg chg="add del mod">
          <ac:chgData name="Lokesh Sampatharao" userId="888352adb9c677a4" providerId="Windows Live" clId="Web-{2318E4B0-E3E7-45B3-999E-79628EE384D7}" dt="2022-04-28T10:45:11.824" v="537"/>
          <ac:spMkLst>
            <pc:docMk/>
            <pc:sldMk cId="583348243" sldId="260"/>
            <ac:spMk id="5" creationId="{26A49C21-3261-913F-EB14-BDFB1ADE3259}"/>
          </ac:spMkLst>
        </pc:spChg>
        <pc:spChg chg="add del">
          <ac:chgData name="Lokesh Sampatharao" userId="888352adb9c677a4" providerId="Windows Live" clId="Web-{2318E4B0-E3E7-45B3-999E-79628EE384D7}" dt="2022-04-28T10:45:46.778" v="544"/>
          <ac:spMkLst>
            <pc:docMk/>
            <pc:sldMk cId="583348243" sldId="260"/>
            <ac:spMk id="6" creationId="{FFC7E2EB-B138-1687-B549-83BA2E41A838}"/>
          </ac:spMkLst>
        </pc:spChg>
        <pc:spChg chg="add del">
          <ac:chgData name="Lokesh Sampatharao" userId="888352adb9c677a4" providerId="Windows Live" clId="Web-{2318E4B0-E3E7-45B3-999E-79628EE384D7}" dt="2022-04-28T10:45:44.263" v="543"/>
          <ac:spMkLst>
            <pc:docMk/>
            <pc:sldMk cId="583348243" sldId="260"/>
            <ac:spMk id="7" creationId="{FFC7E2EB-B138-1687-B549-83BA2E41A838}"/>
          </ac:spMkLst>
        </pc:spChg>
        <pc:spChg chg="add del">
          <ac:chgData name="Lokesh Sampatharao" userId="888352adb9c677a4" providerId="Windows Live" clId="Web-{2318E4B0-E3E7-45B3-999E-79628EE384D7}" dt="2022-04-28T10:58:10.170" v="630"/>
          <ac:spMkLst>
            <pc:docMk/>
            <pc:sldMk cId="583348243" sldId="260"/>
            <ac:spMk id="8" creationId="{B7F0C8A8-1CC6-7850-8169-EBE6A4484FFF}"/>
          </ac:spMkLst>
        </pc:spChg>
      </pc:sldChg>
      <pc:sldChg chg="addSp delSp modSp new">
        <pc:chgData name="Lokesh Sampatharao" userId="888352adb9c677a4" providerId="Windows Live" clId="Web-{2318E4B0-E3E7-45B3-999E-79628EE384D7}" dt="2022-04-28T11:18:28.089" v="999" actId="20577"/>
        <pc:sldMkLst>
          <pc:docMk/>
          <pc:sldMk cId="530733597" sldId="261"/>
        </pc:sldMkLst>
        <pc:spChg chg="del mod">
          <ac:chgData name="Lokesh Sampatharao" userId="888352adb9c677a4" providerId="Windows Live" clId="Web-{2318E4B0-E3E7-45B3-999E-79628EE384D7}" dt="2022-04-28T11:13:16.316" v="865"/>
          <ac:spMkLst>
            <pc:docMk/>
            <pc:sldMk cId="530733597" sldId="261"/>
            <ac:spMk id="2" creationId="{4D61BEE9-C464-6672-EB4E-71F4DE6F3D09}"/>
          </ac:spMkLst>
        </pc:spChg>
        <pc:spChg chg="del">
          <ac:chgData name="Lokesh Sampatharao" userId="888352adb9c677a4" providerId="Windows Live" clId="Web-{2318E4B0-E3E7-45B3-999E-79628EE384D7}" dt="2022-04-28T11:06:12.978" v="659"/>
          <ac:spMkLst>
            <pc:docMk/>
            <pc:sldMk cId="530733597" sldId="261"/>
            <ac:spMk id="3" creationId="{3CBBA808-D878-DF01-A718-535BA91DA248}"/>
          </ac:spMkLst>
        </pc:spChg>
        <pc:spChg chg="add mod">
          <ac:chgData name="Lokesh Sampatharao" userId="888352adb9c677a4" providerId="Windows Live" clId="Web-{2318E4B0-E3E7-45B3-999E-79628EE384D7}" dt="2022-04-28T11:13:56.504" v="877" actId="20577"/>
          <ac:spMkLst>
            <pc:docMk/>
            <pc:sldMk cId="530733597" sldId="261"/>
            <ac:spMk id="7" creationId="{DEC9758C-D561-A9E9-B78D-A3519B413780}"/>
          </ac:spMkLst>
        </pc:spChg>
        <pc:spChg chg="add del mod">
          <ac:chgData name="Lokesh Sampatharao" userId="888352adb9c677a4" providerId="Windows Live" clId="Web-{2318E4B0-E3E7-45B3-999E-79628EE384D7}" dt="2022-04-28T11:13:34.191" v="867"/>
          <ac:spMkLst>
            <pc:docMk/>
            <pc:sldMk cId="530733597" sldId="261"/>
            <ac:spMk id="9" creationId="{DFB211EA-B04E-E371-B0C9-DC2B1EFD22DF}"/>
          </ac:spMkLst>
        </pc:spChg>
        <pc:spChg chg="add mod">
          <ac:chgData name="Lokesh Sampatharao" userId="888352adb9c677a4" providerId="Windows Live" clId="Web-{2318E4B0-E3E7-45B3-999E-79628EE384D7}" dt="2022-04-28T11:18:28.089" v="999" actId="20577"/>
          <ac:spMkLst>
            <pc:docMk/>
            <pc:sldMk cId="530733597" sldId="261"/>
            <ac:spMk id="12" creationId="{B8D6AF9C-B2E2-CF93-0E4C-5DC5DF280A68}"/>
          </ac:spMkLst>
        </pc:spChg>
        <pc:graphicFrameChg chg="add del mod ord modGraphic">
          <ac:chgData name="Lokesh Sampatharao" userId="888352adb9c677a4" providerId="Windows Live" clId="Web-{2318E4B0-E3E7-45B3-999E-79628EE384D7}" dt="2022-04-28T11:13:20.566" v="866"/>
          <ac:graphicFrameMkLst>
            <pc:docMk/>
            <pc:sldMk cId="530733597" sldId="261"/>
            <ac:graphicFrameMk id="4" creationId="{03DB7BA4-3C93-DD89-6C33-5BB7D5D1905D}"/>
          </ac:graphicFrameMkLst>
        </pc:graphicFrameChg>
        <pc:graphicFrameChg chg="add del mod ord modGraphic">
          <ac:chgData name="Lokesh Sampatharao" userId="888352adb9c677a4" providerId="Windows Live" clId="Web-{2318E4B0-E3E7-45B3-999E-79628EE384D7}" dt="2022-04-28T11:13:41.723" v="868"/>
          <ac:graphicFrameMkLst>
            <pc:docMk/>
            <pc:sldMk cId="530733597" sldId="261"/>
            <ac:graphicFrameMk id="10" creationId="{5C5910CE-0AAD-8F75-5968-381478B40BFD}"/>
          </ac:graphicFrameMkLst>
        </pc:graphicFrameChg>
        <pc:inkChg chg="add del">
          <ac:chgData name="Lokesh Sampatharao" userId="888352adb9c677a4" providerId="Windows Live" clId="Web-{2318E4B0-E3E7-45B3-999E-79628EE384D7}" dt="2022-04-28T11:08:25.122" v="786"/>
          <ac:inkMkLst>
            <pc:docMk/>
            <pc:sldMk cId="530733597" sldId="261"/>
            <ac:inkMk id="5" creationId="{740F03B1-000E-3631-D15A-AA868536D42B}"/>
          </ac:inkMkLst>
        </pc:inkChg>
      </pc:sldChg>
      <pc:sldChg chg="new">
        <pc:chgData name="Lokesh Sampatharao" userId="888352adb9c677a4" providerId="Windows Live" clId="Web-{2318E4B0-E3E7-45B3-999E-79628EE384D7}" dt="2022-04-28T10:36:16.906" v="355"/>
        <pc:sldMkLst>
          <pc:docMk/>
          <pc:sldMk cId="3185838126" sldId="262"/>
        </pc:sldMkLst>
      </pc:sldChg>
      <pc:sldMasterChg chg="del delSldLayout">
        <pc:chgData name="Lokesh Sampatharao" userId="888352adb9c677a4" providerId="Windows Live" clId="Web-{2318E4B0-E3E7-45B3-999E-79628EE384D7}" dt="2022-04-28T10:27:17.878" v="101"/>
        <pc:sldMasterMkLst>
          <pc:docMk/>
          <pc:sldMasterMk cId="2460954070" sldId="2147483660"/>
        </pc:sldMasterMkLst>
        <pc:sldLayoutChg chg="del">
          <pc:chgData name="Lokesh Sampatharao" userId="888352adb9c677a4" providerId="Windows Live" clId="Web-{2318E4B0-E3E7-45B3-999E-79628EE384D7}" dt="2022-04-28T10:27:17.878" v="10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okesh Sampatharao" userId="888352adb9c677a4" providerId="Windows Live" clId="Web-{2318E4B0-E3E7-45B3-999E-79628EE384D7}" dt="2022-04-28T10:27:17.878" v="10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okesh Sampatharao" userId="888352adb9c677a4" providerId="Windows Live" clId="Web-{2318E4B0-E3E7-45B3-999E-79628EE384D7}" dt="2022-04-28T10:27:17.878" v="10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okesh Sampatharao" userId="888352adb9c677a4" providerId="Windows Live" clId="Web-{2318E4B0-E3E7-45B3-999E-79628EE384D7}" dt="2022-04-28T10:27:17.878" v="10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okesh Sampatharao" userId="888352adb9c677a4" providerId="Windows Live" clId="Web-{2318E4B0-E3E7-45B3-999E-79628EE384D7}" dt="2022-04-28T10:27:17.878" v="10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okesh Sampatharao" userId="888352adb9c677a4" providerId="Windows Live" clId="Web-{2318E4B0-E3E7-45B3-999E-79628EE384D7}" dt="2022-04-28T10:27:17.878" v="10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okesh Sampatharao" userId="888352adb9c677a4" providerId="Windows Live" clId="Web-{2318E4B0-E3E7-45B3-999E-79628EE384D7}" dt="2022-04-28T10:27:17.878" v="10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okesh Sampatharao" userId="888352adb9c677a4" providerId="Windows Live" clId="Web-{2318E4B0-E3E7-45B3-999E-79628EE384D7}" dt="2022-04-28T10:27:17.878" v="10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okesh Sampatharao" userId="888352adb9c677a4" providerId="Windows Live" clId="Web-{2318E4B0-E3E7-45B3-999E-79628EE384D7}" dt="2022-04-28T10:27:17.878" v="10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okesh Sampatharao" userId="888352adb9c677a4" providerId="Windows Live" clId="Web-{2318E4B0-E3E7-45B3-999E-79628EE384D7}" dt="2022-04-28T10:27:17.878" v="10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okesh Sampatharao" userId="888352adb9c677a4" providerId="Windows Live" clId="Web-{2318E4B0-E3E7-45B3-999E-79628EE384D7}" dt="2022-04-28T10:27:17.878" v="10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Lokesh Sampatharao" userId="888352adb9c677a4" providerId="Windows Live" clId="Web-{2318E4B0-E3E7-45B3-999E-79628EE384D7}" dt="2022-04-28T10:27:25.847" v="102"/>
        <pc:sldMasterMkLst>
          <pc:docMk/>
          <pc:sldMasterMk cId="799476424" sldId="2147483672"/>
        </pc:sldMasterMkLst>
        <pc:sldLayoutChg chg="add del mod replId">
          <pc:chgData name="Lokesh Sampatharao" userId="888352adb9c677a4" providerId="Windows Live" clId="Web-{2318E4B0-E3E7-45B3-999E-79628EE384D7}" dt="2022-04-28T10:27:25.847" v="102"/>
          <pc:sldLayoutMkLst>
            <pc:docMk/>
            <pc:sldMasterMk cId="799476424" sldId="2147483672"/>
            <pc:sldLayoutMk cId="464501081" sldId="2147483673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25.847" v="102"/>
          <pc:sldLayoutMkLst>
            <pc:docMk/>
            <pc:sldMasterMk cId="799476424" sldId="2147483672"/>
            <pc:sldLayoutMk cId="59404384" sldId="2147483674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25.847" v="102"/>
          <pc:sldLayoutMkLst>
            <pc:docMk/>
            <pc:sldMasterMk cId="799476424" sldId="2147483672"/>
            <pc:sldLayoutMk cId="2782968582" sldId="2147483675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25.847" v="102"/>
          <pc:sldLayoutMkLst>
            <pc:docMk/>
            <pc:sldMasterMk cId="799476424" sldId="2147483672"/>
            <pc:sldLayoutMk cId="4216125278" sldId="2147483676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25.847" v="102"/>
          <pc:sldLayoutMkLst>
            <pc:docMk/>
            <pc:sldMasterMk cId="799476424" sldId="2147483672"/>
            <pc:sldLayoutMk cId="3629055899" sldId="2147483677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25.847" v="102"/>
          <pc:sldLayoutMkLst>
            <pc:docMk/>
            <pc:sldMasterMk cId="799476424" sldId="2147483672"/>
            <pc:sldLayoutMk cId="4213066381" sldId="2147483678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25.847" v="102"/>
          <pc:sldLayoutMkLst>
            <pc:docMk/>
            <pc:sldMasterMk cId="799476424" sldId="2147483672"/>
            <pc:sldLayoutMk cId="212862166" sldId="2147483679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25.847" v="102"/>
          <pc:sldLayoutMkLst>
            <pc:docMk/>
            <pc:sldMasterMk cId="799476424" sldId="2147483672"/>
            <pc:sldLayoutMk cId="1943836764" sldId="2147483680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25.847" v="102"/>
          <pc:sldLayoutMkLst>
            <pc:docMk/>
            <pc:sldMasterMk cId="799476424" sldId="2147483672"/>
            <pc:sldLayoutMk cId="2852418815" sldId="2147483681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25.847" v="102"/>
          <pc:sldLayoutMkLst>
            <pc:docMk/>
            <pc:sldMasterMk cId="799476424" sldId="2147483672"/>
            <pc:sldLayoutMk cId="2578842939" sldId="2147483682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25.847" v="102"/>
          <pc:sldLayoutMkLst>
            <pc:docMk/>
            <pc:sldMasterMk cId="799476424" sldId="2147483672"/>
            <pc:sldLayoutMk cId="3251618129" sldId="2147483683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25.847" v="102"/>
          <pc:sldLayoutMkLst>
            <pc:docMk/>
            <pc:sldMasterMk cId="799476424" sldId="2147483672"/>
            <pc:sldLayoutMk cId="2752183249" sldId="2147483684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25.847" v="102"/>
          <pc:sldLayoutMkLst>
            <pc:docMk/>
            <pc:sldMasterMk cId="799476424" sldId="2147483672"/>
            <pc:sldLayoutMk cId="2193454327" sldId="2147483685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25.847" v="102"/>
          <pc:sldLayoutMkLst>
            <pc:docMk/>
            <pc:sldMasterMk cId="799476424" sldId="2147483672"/>
            <pc:sldLayoutMk cId="3487592009" sldId="2147483686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25.847" v="102"/>
          <pc:sldLayoutMkLst>
            <pc:docMk/>
            <pc:sldMasterMk cId="799476424" sldId="2147483672"/>
            <pc:sldLayoutMk cId="2107137045" sldId="2147483687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25.847" v="102"/>
          <pc:sldLayoutMkLst>
            <pc:docMk/>
            <pc:sldMasterMk cId="799476424" sldId="2147483672"/>
            <pc:sldLayoutMk cId="1852462114" sldId="2147483688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25.847" v="102"/>
          <pc:sldLayoutMkLst>
            <pc:docMk/>
            <pc:sldMasterMk cId="799476424" sldId="2147483672"/>
            <pc:sldLayoutMk cId="4035804143" sldId="2147483689"/>
          </pc:sldLayoutMkLst>
        </pc:sldLayoutChg>
      </pc:sldMasterChg>
      <pc:sldMasterChg chg="add del addSldLayout delSldLayout modSldLayout">
        <pc:chgData name="Lokesh Sampatharao" userId="888352adb9c677a4" providerId="Windows Live" clId="Web-{2318E4B0-E3E7-45B3-999E-79628EE384D7}" dt="2022-04-28T10:27:32.144" v="103"/>
        <pc:sldMasterMkLst>
          <pc:docMk/>
          <pc:sldMasterMk cId="290184508" sldId="2147483690"/>
        </pc:sldMasterMkLst>
        <pc:sldLayoutChg chg="add del mod replId">
          <pc:chgData name="Lokesh Sampatharao" userId="888352adb9c677a4" providerId="Windows Live" clId="Web-{2318E4B0-E3E7-45B3-999E-79628EE384D7}" dt="2022-04-28T10:27:32.144" v="103"/>
          <pc:sldLayoutMkLst>
            <pc:docMk/>
            <pc:sldMasterMk cId="290184508" sldId="2147483690"/>
            <pc:sldLayoutMk cId="203351085" sldId="2147483691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2.144" v="103"/>
          <pc:sldLayoutMkLst>
            <pc:docMk/>
            <pc:sldMasterMk cId="290184508" sldId="2147483690"/>
            <pc:sldLayoutMk cId="2724406969" sldId="2147483692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2.144" v="103"/>
          <pc:sldLayoutMkLst>
            <pc:docMk/>
            <pc:sldMasterMk cId="290184508" sldId="2147483690"/>
            <pc:sldLayoutMk cId="3857498838" sldId="2147483693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2.144" v="103"/>
          <pc:sldLayoutMkLst>
            <pc:docMk/>
            <pc:sldMasterMk cId="290184508" sldId="2147483690"/>
            <pc:sldLayoutMk cId="2304423983" sldId="2147483694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2.144" v="103"/>
          <pc:sldLayoutMkLst>
            <pc:docMk/>
            <pc:sldMasterMk cId="290184508" sldId="2147483690"/>
            <pc:sldLayoutMk cId="190341805" sldId="2147483695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2.144" v="103"/>
          <pc:sldLayoutMkLst>
            <pc:docMk/>
            <pc:sldMasterMk cId="290184508" sldId="2147483690"/>
            <pc:sldLayoutMk cId="65431622" sldId="2147483696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2.144" v="103"/>
          <pc:sldLayoutMkLst>
            <pc:docMk/>
            <pc:sldMasterMk cId="290184508" sldId="2147483690"/>
            <pc:sldLayoutMk cId="4152713866" sldId="2147483697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2.144" v="103"/>
          <pc:sldLayoutMkLst>
            <pc:docMk/>
            <pc:sldMasterMk cId="290184508" sldId="2147483690"/>
            <pc:sldLayoutMk cId="372496720" sldId="2147483698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2.144" v="103"/>
          <pc:sldLayoutMkLst>
            <pc:docMk/>
            <pc:sldMasterMk cId="290184508" sldId="2147483690"/>
            <pc:sldLayoutMk cId="2155925232" sldId="2147483699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2.144" v="103"/>
          <pc:sldLayoutMkLst>
            <pc:docMk/>
            <pc:sldMasterMk cId="290184508" sldId="2147483690"/>
            <pc:sldLayoutMk cId="263174759" sldId="2147483700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2.144" v="103"/>
          <pc:sldLayoutMkLst>
            <pc:docMk/>
            <pc:sldMasterMk cId="290184508" sldId="2147483690"/>
            <pc:sldLayoutMk cId="4226362472" sldId="2147483701"/>
          </pc:sldLayoutMkLst>
        </pc:sldLayoutChg>
      </pc:sldMasterChg>
      <pc:sldMasterChg chg="add del addSldLayout delSldLayout modSldLayout">
        <pc:chgData name="Lokesh Sampatharao" userId="888352adb9c677a4" providerId="Windows Live" clId="Web-{2318E4B0-E3E7-45B3-999E-79628EE384D7}" dt="2022-04-28T10:27:34.910" v="104"/>
        <pc:sldMasterMkLst>
          <pc:docMk/>
          <pc:sldMasterMk cId="4256123125" sldId="2147483702"/>
        </pc:sldMasterMkLst>
        <pc:sldLayoutChg chg="add del mod replId">
          <pc:chgData name="Lokesh Sampatharao" userId="888352adb9c677a4" providerId="Windows Live" clId="Web-{2318E4B0-E3E7-45B3-999E-79628EE384D7}" dt="2022-04-28T10:27:34.910" v="104"/>
          <pc:sldLayoutMkLst>
            <pc:docMk/>
            <pc:sldMasterMk cId="4256123125" sldId="2147483702"/>
            <pc:sldLayoutMk cId="213424276" sldId="2147483703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4.910" v="104"/>
          <pc:sldLayoutMkLst>
            <pc:docMk/>
            <pc:sldMasterMk cId="4256123125" sldId="2147483702"/>
            <pc:sldLayoutMk cId="3561519232" sldId="2147483704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4.910" v="104"/>
          <pc:sldLayoutMkLst>
            <pc:docMk/>
            <pc:sldMasterMk cId="4256123125" sldId="2147483702"/>
            <pc:sldLayoutMk cId="1359809809" sldId="2147483705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4.910" v="104"/>
          <pc:sldLayoutMkLst>
            <pc:docMk/>
            <pc:sldMasterMk cId="4256123125" sldId="2147483702"/>
            <pc:sldLayoutMk cId="3349756158" sldId="2147483706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4.910" v="104"/>
          <pc:sldLayoutMkLst>
            <pc:docMk/>
            <pc:sldMasterMk cId="4256123125" sldId="2147483702"/>
            <pc:sldLayoutMk cId="91768781" sldId="2147483707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4.910" v="104"/>
          <pc:sldLayoutMkLst>
            <pc:docMk/>
            <pc:sldMasterMk cId="4256123125" sldId="2147483702"/>
            <pc:sldLayoutMk cId="3833657912" sldId="2147483708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4.910" v="104"/>
          <pc:sldLayoutMkLst>
            <pc:docMk/>
            <pc:sldMasterMk cId="4256123125" sldId="2147483702"/>
            <pc:sldLayoutMk cId="3317087780" sldId="2147483709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4.910" v="104"/>
          <pc:sldLayoutMkLst>
            <pc:docMk/>
            <pc:sldMasterMk cId="4256123125" sldId="2147483702"/>
            <pc:sldLayoutMk cId="2960647143" sldId="2147483710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4.910" v="104"/>
          <pc:sldLayoutMkLst>
            <pc:docMk/>
            <pc:sldMasterMk cId="4256123125" sldId="2147483702"/>
            <pc:sldLayoutMk cId="3409679963" sldId="2147483711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4.910" v="104"/>
          <pc:sldLayoutMkLst>
            <pc:docMk/>
            <pc:sldMasterMk cId="4256123125" sldId="2147483702"/>
            <pc:sldLayoutMk cId="393873628" sldId="2147483712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4.910" v="104"/>
          <pc:sldLayoutMkLst>
            <pc:docMk/>
            <pc:sldMasterMk cId="4256123125" sldId="2147483702"/>
            <pc:sldLayoutMk cId="1226451682" sldId="2147483713"/>
          </pc:sldLayoutMkLst>
        </pc:sldLayoutChg>
      </pc:sldMasterChg>
      <pc:sldMasterChg chg="add del addSldLayout delSldLayout modSldLayout">
        <pc:chgData name="Lokesh Sampatharao" userId="888352adb9c677a4" providerId="Windows Live" clId="Web-{2318E4B0-E3E7-45B3-999E-79628EE384D7}" dt="2022-04-28T10:27:37.254" v="105"/>
        <pc:sldMasterMkLst>
          <pc:docMk/>
          <pc:sldMasterMk cId="389931003" sldId="2147483714"/>
        </pc:sldMasterMkLst>
        <pc:sldLayoutChg chg="add del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389931003" sldId="2147483714"/>
            <pc:sldLayoutMk cId="1391022681" sldId="2147483715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389931003" sldId="2147483714"/>
            <pc:sldLayoutMk cId="3571601954" sldId="2147483716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389931003" sldId="2147483714"/>
            <pc:sldLayoutMk cId="111698040" sldId="2147483717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389931003" sldId="2147483714"/>
            <pc:sldLayoutMk cId="3553589021" sldId="2147483718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389931003" sldId="2147483714"/>
            <pc:sldLayoutMk cId="107852199" sldId="2147483719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389931003" sldId="2147483714"/>
            <pc:sldLayoutMk cId="2903318156" sldId="2147483720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389931003" sldId="2147483714"/>
            <pc:sldLayoutMk cId="38586372" sldId="2147483721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389931003" sldId="2147483714"/>
            <pc:sldLayoutMk cId="2831904697" sldId="2147483722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389931003" sldId="2147483714"/>
            <pc:sldLayoutMk cId="1378391855" sldId="2147483723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389931003" sldId="2147483714"/>
            <pc:sldLayoutMk cId="1915781855" sldId="2147483724"/>
          </pc:sldLayoutMkLst>
        </pc:sldLayoutChg>
        <pc:sldLayoutChg chg="add del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389931003" sldId="2147483714"/>
            <pc:sldLayoutMk cId="1074505699" sldId="2147483725"/>
          </pc:sldLayoutMkLst>
        </pc:sldLayoutChg>
      </pc:sldMasterChg>
      <pc:sldMasterChg chg="add addSldLayout modSldLayout">
        <pc:chgData name="Lokesh Sampatharao" userId="888352adb9c677a4" providerId="Windows Live" clId="Web-{2318E4B0-E3E7-45B3-999E-79628EE384D7}" dt="2022-04-28T10:27:37.254" v="105"/>
        <pc:sldMasterMkLst>
          <pc:docMk/>
          <pc:sldMasterMk cId="1075057466" sldId="2147483726"/>
        </pc:sldMasterMkLst>
        <pc:sldLayoutChg chg="add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1075057466" sldId="2147483726"/>
            <pc:sldLayoutMk cId="2497145253" sldId="2147483727"/>
          </pc:sldLayoutMkLst>
        </pc:sldLayoutChg>
        <pc:sldLayoutChg chg="add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1075057466" sldId="2147483726"/>
            <pc:sldLayoutMk cId="1946937166" sldId="2147483728"/>
          </pc:sldLayoutMkLst>
        </pc:sldLayoutChg>
        <pc:sldLayoutChg chg="add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1075057466" sldId="2147483726"/>
            <pc:sldLayoutMk cId="2837607192" sldId="2147483729"/>
          </pc:sldLayoutMkLst>
        </pc:sldLayoutChg>
        <pc:sldLayoutChg chg="add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1075057466" sldId="2147483726"/>
            <pc:sldLayoutMk cId="1608861274" sldId="2147483730"/>
          </pc:sldLayoutMkLst>
        </pc:sldLayoutChg>
        <pc:sldLayoutChg chg="add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1075057466" sldId="2147483726"/>
            <pc:sldLayoutMk cId="3334311045" sldId="2147483731"/>
          </pc:sldLayoutMkLst>
        </pc:sldLayoutChg>
        <pc:sldLayoutChg chg="add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1075057466" sldId="2147483726"/>
            <pc:sldLayoutMk cId="752635844" sldId="2147483732"/>
          </pc:sldLayoutMkLst>
        </pc:sldLayoutChg>
        <pc:sldLayoutChg chg="add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1075057466" sldId="2147483726"/>
            <pc:sldLayoutMk cId="1673467777" sldId="2147483733"/>
          </pc:sldLayoutMkLst>
        </pc:sldLayoutChg>
        <pc:sldLayoutChg chg="add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1075057466" sldId="2147483726"/>
            <pc:sldLayoutMk cId="3502886317" sldId="2147483734"/>
          </pc:sldLayoutMkLst>
        </pc:sldLayoutChg>
        <pc:sldLayoutChg chg="add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1075057466" sldId="2147483726"/>
            <pc:sldLayoutMk cId="413093672" sldId="2147483735"/>
          </pc:sldLayoutMkLst>
        </pc:sldLayoutChg>
        <pc:sldLayoutChg chg="add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1075057466" sldId="2147483726"/>
            <pc:sldLayoutMk cId="1792790191" sldId="2147483736"/>
          </pc:sldLayoutMkLst>
        </pc:sldLayoutChg>
        <pc:sldLayoutChg chg="add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1075057466" sldId="2147483726"/>
            <pc:sldLayoutMk cId="1329283170" sldId="2147483737"/>
          </pc:sldLayoutMkLst>
        </pc:sldLayoutChg>
        <pc:sldLayoutChg chg="add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1075057466" sldId="2147483726"/>
            <pc:sldLayoutMk cId="2984328971" sldId="2147483738"/>
          </pc:sldLayoutMkLst>
        </pc:sldLayoutChg>
        <pc:sldLayoutChg chg="add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1075057466" sldId="2147483726"/>
            <pc:sldLayoutMk cId="3516607648" sldId="2147483739"/>
          </pc:sldLayoutMkLst>
        </pc:sldLayoutChg>
        <pc:sldLayoutChg chg="add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1075057466" sldId="2147483726"/>
            <pc:sldLayoutMk cId="3826993902" sldId="2147483740"/>
          </pc:sldLayoutMkLst>
        </pc:sldLayoutChg>
        <pc:sldLayoutChg chg="add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1075057466" sldId="2147483726"/>
            <pc:sldLayoutMk cId="3587288596" sldId="2147483741"/>
          </pc:sldLayoutMkLst>
        </pc:sldLayoutChg>
        <pc:sldLayoutChg chg="add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1075057466" sldId="2147483726"/>
            <pc:sldLayoutMk cId="1976629634" sldId="2147483742"/>
          </pc:sldLayoutMkLst>
        </pc:sldLayoutChg>
        <pc:sldLayoutChg chg="add mod replId">
          <pc:chgData name="Lokesh Sampatharao" userId="888352adb9c677a4" providerId="Windows Live" clId="Web-{2318E4B0-E3E7-45B3-999E-79628EE384D7}" dt="2022-04-28T10:27:37.254" v="105"/>
          <pc:sldLayoutMkLst>
            <pc:docMk/>
            <pc:sldMasterMk cId="1075057466" sldId="2147483726"/>
            <pc:sldLayoutMk cId="1799223267" sldId="214748374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14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9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83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328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07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993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28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62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22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3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60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6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1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63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6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8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5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442" y="847689"/>
            <a:ext cx="9144000" cy="1625600"/>
          </a:xfrm>
        </p:spPr>
        <p:txBody>
          <a:bodyPr>
            <a:normAutofit/>
          </a:bodyPr>
          <a:lstStyle/>
          <a:p>
            <a:r>
              <a:rPr lang="en-US" sz="2400">
                <a:latin typeface="Bookman Old Style"/>
                <a:cs typeface="Calibri Light"/>
              </a:rPr>
              <a:t>Final submission of </a:t>
            </a:r>
            <a:br>
              <a:rPr lang="en-US" sz="2400">
                <a:latin typeface="Bookman Old Style"/>
                <a:cs typeface="Calibri Light"/>
              </a:rPr>
            </a:br>
            <a:r>
              <a:rPr lang="en-US" sz="2400">
                <a:latin typeface="Bookman Old Style"/>
                <a:cs typeface="Calibri Light"/>
              </a:rPr>
              <a:t>Credit Exploratory Analysis Assignment:-</a:t>
            </a:r>
            <a:endParaRPr lang="en-US" sz="2400">
              <a:latin typeface="Bookman Old Styl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Submitted by:- </a:t>
            </a:r>
            <a:r>
              <a:rPr lang="en-US" err="1">
                <a:latin typeface="Bookman Old Style"/>
                <a:cs typeface="Calibri"/>
              </a:rPr>
              <a:t>Sampatharao</a:t>
            </a:r>
            <a:r>
              <a:rPr lang="en-US">
                <a:cs typeface="Calibri"/>
              </a:rPr>
              <a:t> Lokesh</a:t>
            </a:r>
          </a:p>
          <a:p>
            <a:r>
              <a:rPr lang="en-US">
                <a:cs typeface="Calibri"/>
              </a:rPr>
              <a:t>Date:- 28/04/2022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30CB-16CC-AA3E-BF4E-EED43F2F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Standardizing values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3CF0-0FCE-435D-44D6-C944BBA3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From previous slide we can see that there were few columns which had negative values so </a:t>
            </a:r>
            <a:r>
              <a:rPr lang="en-US" sz="1800" err="1"/>
              <a:t>i</a:t>
            </a:r>
            <a:r>
              <a:rPr lang="en-US" sz="1800"/>
              <a:t> converted them to negative(–</a:t>
            </a:r>
            <a:r>
              <a:rPr lang="en-US" sz="1800" err="1"/>
              <a:t>ve</a:t>
            </a:r>
            <a:r>
              <a:rPr lang="en-US" sz="1800"/>
              <a:t>) to positive(+</a:t>
            </a:r>
            <a:r>
              <a:rPr lang="en-US" sz="1800" err="1"/>
              <a:t>ve</a:t>
            </a:r>
            <a:r>
              <a:rPr lang="en-US" sz="1800"/>
              <a:t>)</a:t>
            </a:r>
          </a:p>
          <a:p>
            <a:pPr>
              <a:buSzPct val="114999"/>
            </a:pPr>
            <a:r>
              <a:rPr lang="en-US" sz="1800"/>
              <a:t>Negative columns were :-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1800">
                <a:ea typeface="+mn-lt"/>
                <a:cs typeface="+mn-lt"/>
              </a:rPr>
              <a:t>DAYS_BIRTH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1800">
                <a:ea typeface="+mn-lt"/>
                <a:cs typeface="+mn-lt"/>
              </a:rPr>
              <a:t>DAYS_EMPLOYED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1800">
                <a:ea typeface="+mn-lt"/>
                <a:cs typeface="+mn-lt"/>
              </a:rPr>
              <a:t>DAYS_REGISTRATION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1800">
                <a:ea typeface="+mn-lt"/>
                <a:cs typeface="+mn-lt"/>
              </a:rPr>
              <a:t>DAYS_ID_PUBLISH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1800">
                <a:ea typeface="+mn-lt"/>
                <a:cs typeface="+mn-lt"/>
              </a:rPr>
              <a:t>DAYS_LAST_PHONE_CHANGE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131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B929-C319-84B4-C86D-67C619CC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Standardizing Values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16CD-D99C-C3A7-8CE2-EAE082CB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Very high value columns were :-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1800">
                <a:ea typeface="+mn-lt"/>
                <a:cs typeface="+mn-lt"/>
              </a:rPr>
              <a:t>AMT_INCOME_TOTAL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1800">
                <a:ea typeface="+mn-lt"/>
                <a:cs typeface="+mn-lt"/>
              </a:rPr>
              <a:t>AMT_CREDIT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1800">
                <a:ea typeface="+mn-lt"/>
                <a:cs typeface="+mn-lt"/>
              </a:rPr>
              <a:t>AMT_GOODS_PRICE</a:t>
            </a:r>
          </a:p>
          <a:p>
            <a:pPr>
              <a:buSzPct val="114999"/>
            </a:pPr>
            <a:r>
              <a:rPr lang="en-US" sz="1800">
                <a:ea typeface="+mn-lt"/>
                <a:cs typeface="+mn-lt"/>
              </a:rPr>
              <a:t>Converting these numerical columns in categorical columns for better understanding. </a:t>
            </a:r>
          </a:p>
        </p:txBody>
      </p:sp>
    </p:spTree>
    <p:extLst>
      <p:ext uri="{BB962C8B-B14F-4D97-AF65-F5344CB8AC3E}">
        <p14:creationId xmlns:p14="http://schemas.microsoft.com/office/powerpoint/2010/main" val="407240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2C88-D1DB-8FDA-B1EE-C9565A30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Standardizing the values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8DA49-4BFF-3FD0-39E1-861B35F47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converting negative columns to positive it looks like this:</a:t>
            </a:r>
          </a:p>
          <a:p>
            <a:pPr>
              <a:buSzPct val="114999"/>
            </a:pP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3D6B5D9-01C7-1988-335E-C05BCE5F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43" y="3095173"/>
            <a:ext cx="6506734" cy="248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4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B997-0A25-4968-D180-E127E38D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of income wise by gender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995F67-6036-02B8-DA2D-1038B21DB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112" y="2529054"/>
            <a:ext cx="7448604" cy="33189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838EDE-9130-BF19-9B6A-498F731FCCAD}"/>
              </a:ext>
            </a:extLst>
          </p:cNvPr>
          <p:cNvSpPr txBox="1"/>
          <p:nvPr/>
        </p:nvSpPr>
        <p:spPr>
          <a:xfrm>
            <a:off x="1001520" y="2804300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 target0 (all other)</a:t>
            </a:r>
          </a:p>
        </p:txBody>
      </p:sp>
    </p:spTree>
    <p:extLst>
      <p:ext uri="{BB962C8B-B14F-4D97-AF65-F5344CB8AC3E}">
        <p14:creationId xmlns:p14="http://schemas.microsoft.com/office/powerpoint/2010/main" val="193300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1706-B36C-ED47-87B7-8BE362AA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Plotting of income wise by gender 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967B-E490-0606-3567-2439F7B4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ct val="0"/>
              </a:spcBef>
              <a:spcAft>
                <a:spcPts val="0"/>
              </a:spcAft>
              <a:buNone/>
            </a:pPr>
            <a:endParaRPr lang="en-US">
              <a:ea typeface="+mn-lt"/>
              <a:cs typeface="+mn-lt"/>
            </a:endParaRPr>
          </a:p>
          <a:p>
            <a:pPr>
              <a:buSzPct val="114999"/>
            </a:pPr>
            <a:r>
              <a:rPr lang="en-US" sz="1800"/>
              <a:t>Points to be calculated from previous slide graph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1800">
                <a:ea typeface="+mn-lt"/>
                <a:cs typeface="+mn-lt"/>
              </a:rPr>
              <a:t>Female counts are higher than male.</a:t>
            </a:r>
            <a:endParaRPr lang="en-US" sz="1800"/>
          </a:p>
          <a:p>
            <a:pPr marL="914400" lvl="1" indent="-457200">
              <a:buAutoNum type="arabicPeriod"/>
            </a:pPr>
            <a:r>
              <a:rPr lang="en-US" sz="1800">
                <a:ea typeface="+mn-lt"/>
                <a:cs typeface="+mn-lt"/>
              </a:rPr>
              <a:t>Income range from 1L to 2L is having more number of credits.</a:t>
            </a:r>
            <a:endParaRPr lang="en-US" sz="1800"/>
          </a:p>
          <a:p>
            <a:pPr marL="914400" lvl="1" indent="-457200">
              <a:buAutoNum type="arabicPeriod"/>
            </a:pPr>
            <a:r>
              <a:rPr lang="en-US" sz="1800">
                <a:ea typeface="+mn-lt"/>
                <a:cs typeface="+mn-lt"/>
              </a:rPr>
              <a:t>This graph show that females are more than male in having credits for that range.</a:t>
            </a:r>
            <a:endParaRPr lang="en-US" sz="1800"/>
          </a:p>
          <a:p>
            <a:pPr marL="914400" lvl="1" indent="-457200">
              <a:buAutoNum type="arabicPeriod"/>
            </a:pPr>
            <a:r>
              <a:rPr lang="en-US" sz="1800">
                <a:ea typeface="+mn-lt"/>
                <a:cs typeface="+mn-lt"/>
              </a:rPr>
              <a:t>Very less count for income range 4L and above.</a:t>
            </a:r>
            <a:endParaRPr lang="en-US" sz="1800"/>
          </a:p>
          <a:p>
            <a:pPr marL="914400" lvl="1" indent="-457200">
              <a:buSzPct val="114999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9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409E-AF61-EA34-E756-C106AAC2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Distribution of Income type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BA5D07-0E18-3DC5-4B32-10DE7DF10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345" y="2556932"/>
            <a:ext cx="5585308" cy="331893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FE5F41-5CAD-0321-B620-A4E7F33612CD}"/>
              </a:ext>
            </a:extLst>
          </p:cNvPr>
          <p:cNvSpPr txBox="1"/>
          <p:nvPr/>
        </p:nvSpPr>
        <p:spPr>
          <a:xfrm>
            <a:off x="1156010" y="2726473"/>
            <a:ext cx="20369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 target0(all other)</a:t>
            </a:r>
          </a:p>
        </p:txBody>
      </p:sp>
    </p:spTree>
    <p:extLst>
      <p:ext uri="{BB962C8B-B14F-4D97-AF65-F5344CB8AC3E}">
        <p14:creationId xmlns:p14="http://schemas.microsoft.com/office/powerpoint/2010/main" val="601956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96D3-ED41-5D79-2872-C969E329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of distribution of income 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788D-517B-340B-A066-E1AC157A4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For target0</a:t>
            </a:r>
          </a:p>
          <a:p>
            <a:pPr>
              <a:buSzPct val="114999"/>
            </a:pPr>
            <a:r>
              <a:rPr lang="en-US" sz="1800"/>
              <a:t>Points to be conclude from previous slide graph</a:t>
            </a:r>
            <a:endParaRPr lang="en-US"/>
          </a:p>
          <a:p>
            <a:pPr marL="914400" lvl="1" indent="-457200">
              <a:buSzPct val="114999"/>
              <a:buAutoNum type="arabicPeriod"/>
            </a:pPr>
            <a:r>
              <a:rPr lang="en-US" sz="1800">
                <a:ea typeface="+mn-lt"/>
                <a:cs typeface="+mn-lt"/>
              </a:rPr>
              <a:t>For income type ‘working’, ’commercial associate’, and ‘State Servant’ the number of credits are higher than others.</a:t>
            </a:r>
            <a:endParaRPr lang="en-US" sz="1800"/>
          </a:p>
          <a:p>
            <a:pPr marL="914400" lvl="1" indent="-457200">
              <a:buAutoNum type="arabicPeriod"/>
            </a:pPr>
            <a:r>
              <a:rPr lang="en-US" sz="1800">
                <a:ea typeface="+mn-lt"/>
                <a:cs typeface="+mn-lt"/>
              </a:rPr>
              <a:t>For this Females are having more number of credits than male.</a:t>
            </a:r>
            <a:endParaRPr lang="en-US" sz="1800"/>
          </a:p>
          <a:p>
            <a:pPr marL="914400" lvl="1" indent="-457200">
              <a:buAutoNum type="arabicPeriod"/>
            </a:pPr>
            <a:r>
              <a:rPr lang="en-US" sz="1800">
                <a:ea typeface="+mn-lt"/>
                <a:cs typeface="+mn-lt"/>
              </a:rPr>
              <a:t>Less number of credits for income type ‘student’ ,’pensioner’, ‘Businessman’ and ‘Maternity leave’.</a:t>
            </a:r>
            <a:endParaRPr lang="en-US" sz="1800"/>
          </a:p>
          <a:p>
            <a:pPr>
              <a:buSzPct val="114999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2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3243-54F6-B2CF-FD42-D2C8C433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Distribution of income range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DA32-6822-9F7F-EAA9-6D5D030E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target1(</a:t>
            </a:r>
            <a:r>
              <a:rPr lang="en-US">
                <a:ea typeface="+mn-lt"/>
                <a:cs typeface="+mn-lt"/>
              </a:rPr>
              <a:t>client with payment difficulties)</a:t>
            </a:r>
          </a:p>
          <a:p>
            <a:pPr>
              <a:buSzPct val="114999"/>
            </a:pPr>
            <a:endParaRPr lang="en-US"/>
          </a:p>
          <a:p>
            <a:pPr marL="0" indent="0">
              <a:buSzPct val="114999"/>
              <a:buNone/>
            </a:pP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3F3BA1E-D5C2-FBEA-82CB-11DA4864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17" y="3124504"/>
            <a:ext cx="5819077" cy="2393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A56B79-17BE-2276-405C-CF9F4B712C6D}"/>
              </a:ext>
            </a:extLst>
          </p:cNvPr>
          <p:cNvSpPr txBox="1"/>
          <p:nvPr/>
        </p:nvSpPr>
        <p:spPr>
          <a:xfrm>
            <a:off x="9361449" y="28937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4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360F-566C-3740-7D78-2D2B64D7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of distribution of income range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0AA8-207D-6776-CD8F-4A5BB8E4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For target1</a:t>
            </a:r>
          </a:p>
          <a:p>
            <a:pPr>
              <a:buSzPct val="114999"/>
            </a:pPr>
            <a:r>
              <a:rPr lang="en-US" sz="1800">
                <a:ea typeface="+mn-lt"/>
                <a:cs typeface="+mn-lt"/>
              </a:rPr>
              <a:t>As you can see from the above graph</a:t>
            </a:r>
            <a:endParaRPr lang="en-US" sz="1800"/>
          </a:p>
          <a:p>
            <a:pPr>
              <a:buSzPct val="114999"/>
            </a:pPr>
            <a:r>
              <a:rPr lang="en-US" sz="1800">
                <a:ea typeface="+mn-lt"/>
                <a:cs typeface="+mn-lt"/>
              </a:rPr>
              <a:t>Females are more than men for income range between 1L-2L and 0L-1L but after 2L income range men are more than females </a:t>
            </a:r>
            <a:endParaRPr lang="en-US" sz="1800"/>
          </a:p>
          <a:p>
            <a:pPr>
              <a:buSzPct val="114999"/>
            </a:pPr>
            <a:endParaRPr lang="en-US"/>
          </a:p>
          <a:p>
            <a:pPr>
              <a:buSzPct val="114999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D2B5-0F93-4DD1-6173-871FB5B0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for target0 with heatmap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8B5B-50A9-0359-8C02-5A2CF251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Co- relation for target 0 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C75EB21-0F55-8195-BE3A-ED98D735D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731" y="3110304"/>
            <a:ext cx="6004931" cy="28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6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24D30-BAA3-FE4D-E058-F36DF27F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Basic understanding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38D0-5BAA-CF8B-4F24-7935653B9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If the applicant is likely to repay the loan, then not approving the loan results in a loss of business to the company</a:t>
            </a:r>
            <a:endParaRPr lang="en-US" sz="1800"/>
          </a:p>
          <a:p>
            <a:pPr>
              <a:buSzPct val="114999"/>
            </a:pPr>
            <a:r>
              <a:rPr lang="en-US" sz="1800">
                <a:ea typeface="+mn-lt"/>
                <a:cs typeface="+mn-lt"/>
              </a:rPr>
              <a:t>If the applicant is not likely to repay the loan, i.e. he/she is likely to default, then approving the loan may lead to a financial loss for the company.</a:t>
            </a:r>
            <a:endParaRPr lang="en-US" sz="1800"/>
          </a:p>
          <a:p>
            <a:pPr>
              <a:buSzPct val="114999"/>
            </a:pPr>
            <a:r>
              <a:rPr lang="en-US" sz="1800"/>
              <a:t>Our role is to get the analysis about loss of interest like what are the factors important for recognizing genuine customer loss of principle</a:t>
            </a:r>
          </a:p>
          <a:p>
            <a:pPr>
              <a:buSzPct val="114999"/>
            </a:pPr>
            <a:r>
              <a:rPr lang="en-US" sz="1800"/>
              <a:t>Recognizing fake customers trends like who are defaulting the loans more</a:t>
            </a:r>
          </a:p>
          <a:p>
            <a:pPr>
              <a:buSzPct val="114999"/>
            </a:pPr>
            <a:endParaRPr lang="en-US"/>
          </a:p>
          <a:p>
            <a:pPr>
              <a:buSzPct val="114999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32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AABE-BD16-D740-B425-E90EEEEF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for target0 with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FBF1-7ECF-1D1A-F76F-1AC84F63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ea typeface="+mn-lt"/>
                <a:cs typeface="+mn-lt"/>
              </a:rPr>
              <a:t>As we can see from above correlation heatmap, There are number of observation we can point out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Credit amount is inversely proportional to the date of birth, which means Credit amount is higher for low age and vice-versa.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Credit amount is inversely proportional to the number of children client have, means Credit amount is higher for less children count client have and vice-versa.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Income amount is inversely proportional to the number of children client have, means more income for less children client have and vice-versa.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less children client have in densely populated area.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Credit amount is higher to densely populated area.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The income is also higher in densely populated area.</a:t>
            </a:r>
            <a:endParaRPr lang="en-US"/>
          </a:p>
          <a:p>
            <a:pPr>
              <a:buSzPct val="114999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4CC5-3E8A-15E0-1455-68949D9C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for target1 with heatmap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A0DB-1E2A-78B2-CA51-C9CCBB0B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Correlation for target 1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EC57B04-282A-DFC8-F212-F80C3192F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32" y="3014569"/>
            <a:ext cx="4657492" cy="300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99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5F17-FF54-1A33-AE2A-6E391CF4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Correlation for target1 with heatmap 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06B4-E836-18DE-559F-FB061116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ea typeface="+mn-lt"/>
                <a:cs typeface="+mn-lt"/>
              </a:rPr>
              <a:t>This heat map for Target 1 is also having quite a same observation just like Target 0. But for few points are different. They are listed below.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The client's permanent address does not match contact address are having less children and vice-versa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the client's permanent address does not match work address are having less children and vice-versa</a:t>
            </a:r>
            <a:endParaRPr lang="en-US" sz="2000"/>
          </a:p>
          <a:p>
            <a:pPr>
              <a:buSzPct val="114999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9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75AB-266E-0D4D-4E5B-B81B0E7C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Outliers for APPLICATION_DATA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19B1B8-6C50-C406-103C-7C212A6C1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726" y="2556932"/>
            <a:ext cx="6322546" cy="3318936"/>
          </a:xfrm>
        </p:spPr>
      </p:pic>
    </p:spTree>
    <p:extLst>
      <p:ext uri="{BB962C8B-B14F-4D97-AF65-F5344CB8AC3E}">
        <p14:creationId xmlns:p14="http://schemas.microsoft.com/office/powerpoint/2010/main" val="706610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3831-E25E-D644-0089-37D7B674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Outliers of APPLICATION_DATA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2A2F-CB71-7717-2FE7-7E5C98DDF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Finding outliers in</a:t>
            </a:r>
          </a:p>
          <a:p>
            <a:pPr>
              <a:buSzPct val="114999"/>
            </a:pPr>
            <a:r>
              <a:rPr lang="en-US" sz="1600">
                <a:ea typeface="+mn-lt"/>
                <a:cs typeface="+mn-lt"/>
              </a:rPr>
              <a:t>'AMT_ANNUITY' , 'AMT_APPLICATION' , 'AMT_CREDIT','AMT_GOODS_PRICE', 'SELLERPLACE_AREA','DAYS_DECISION','CNT_PAYMENT'] </a:t>
            </a:r>
          </a:p>
          <a:p>
            <a:pPr>
              <a:buSzPct val="114999"/>
            </a:pPr>
            <a:r>
              <a:rPr lang="en-US" sz="1600">
                <a:ea typeface="+mn-lt"/>
                <a:cs typeface="+mn-lt"/>
              </a:rPr>
              <a:t>Summary It can be seen that in previous application data </a:t>
            </a:r>
          </a:p>
          <a:p>
            <a:pPr>
              <a:buSzPct val="114999"/>
            </a:pPr>
            <a:r>
              <a:rPr lang="en-US" sz="1600">
                <a:ea typeface="+mn-lt"/>
                <a:cs typeface="+mn-lt"/>
              </a:rPr>
              <a:t> AMT_ANNUITY, AMT_APPLICATION, AMT_CREDIT, AMT_GOODS_PRICE, SELLERPLACE_AREA consist max. number of outliers.</a:t>
            </a:r>
          </a:p>
          <a:p>
            <a:pPr>
              <a:buSzPct val="114999"/>
            </a:pPr>
            <a:r>
              <a:rPr lang="en-US" sz="1600">
                <a:ea typeface="+mn-lt"/>
                <a:cs typeface="+mn-lt"/>
              </a:rPr>
              <a:t> CNT_PAYMENT consist less outlier values. </a:t>
            </a:r>
          </a:p>
          <a:p>
            <a:pPr>
              <a:buSzPct val="114999"/>
            </a:pPr>
            <a:r>
              <a:rPr lang="en-US" sz="1600">
                <a:ea typeface="+mn-lt"/>
                <a:cs typeface="+mn-lt"/>
              </a:rPr>
              <a:t> DAYS_DECISION has little number of outliers indicating that these previous applications decisions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99987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F8B4-8890-27AE-9A17-6476DF2A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Outliers for PREVIOUS</a:t>
            </a:r>
            <a:r>
              <a:rPr lang="en-US" sz="3200">
                <a:ea typeface="+mj-lt"/>
                <a:cs typeface="+mj-lt"/>
              </a:rPr>
              <a:t>_APPLICATION_DATA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BFAA22-5520-FF78-FCE7-43576BCE7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072" y="2556932"/>
            <a:ext cx="4170124" cy="3467618"/>
          </a:xfrm>
        </p:spPr>
      </p:pic>
    </p:spTree>
    <p:extLst>
      <p:ext uri="{BB962C8B-B14F-4D97-AF65-F5344CB8AC3E}">
        <p14:creationId xmlns:p14="http://schemas.microsoft.com/office/powerpoint/2010/main" val="288677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48CF-B37D-DB4C-35A2-E1C19E30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Outliers for PREVIOUS</a:t>
            </a:r>
            <a:r>
              <a:rPr lang="en-US" sz="3200"/>
              <a:t>_APPLICATION_DATA</a:t>
            </a:r>
            <a:endParaRPr lang="en-US" sz="3200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C2FA-CDB6-B4A4-3747-9BD5AE3CD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AMT_ANNUITY, AMT_APPLICATION, AMT_CREDIT, AMT_GOODS_PRICE, SELLERPLACE_AREA consist max. number of outliers. </a:t>
            </a:r>
            <a:endParaRPr lang="en-US"/>
          </a:p>
          <a:p>
            <a:pPr>
              <a:buSzPct val="114999"/>
            </a:pPr>
            <a:r>
              <a:rPr lang="en-US">
                <a:ea typeface="+mn-lt"/>
                <a:cs typeface="+mn-lt"/>
              </a:rPr>
              <a:t>CNT_PAYMENT consist less outlier values.</a:t>
            </a:r>
            <a:endParaRPr lang="en-US"/>
          </a:p>
          <a:p>
            <a:pPr>
              <a:buSzPct val="114999"/>
            </a:pPr>
            <a:r>
              <a:rPr lang="en-US">
                <a:ea typeface="+mn-lt"/>
                <a:cs typeface="+mn-lt"/>
              </a:rPr>
              <a:t>DAYS_DECISION has little number of outliers indicating that these previous applications decisions.</a:t>
            </a:r>
            <a:endParaRPr lang="en-US"/>
          </a:p>
          <a:p>
            <a:pPr>
              <a:buSzPct val="114999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7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0DEE-1B03-F2D3-370A-F82D7622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check for imbalance in data between repairers and defaulters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1394695-B618-7433-18BE-A27FD831A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3132" y="2556932"/>
            <a:ext cx="5325735" cy="3318936"/>
          </a:xfrm>
        </p:spPr>
      </p:pic>
    </p:spTree>
    <p:extLst>
      <p:ext uri="{BB962C8B-B14F-4D97-AF65-F5344CB8AC3E}">
        <p14:creationId xmlns:p14="http://schemas.microsoft.com/office/powerpoint/2010/main" val="3327640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8372-80B3-AEF8-711C-6BBFC252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Imbalance  data between repairers and defaulters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8DBE-0A83-C154-B921-726626F0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Repairer Percentage is 91.93%</a:t>
            </a:r>
          </a:p>
          <a:p>
            <a:pPr>
              <a:buSzPct val="114999"/>
            </a:pPr>
            <a:r>
              <a:rPr lang="en-US">
                <a:ea typeface="+mn-lt"/>
                <a:cs typeface="+mn-lt"/>
              </a:rPr>
              <a:t>Defaulter Percentage is 8.07% </a:t>
            </a:r>
            <a:endParaRPr lang="en-US" err="1">
              <a:ea typeface="+mn-lt"/>
              <a:cs typeface="+mn-lt"/>
            </a:endParaRPr>
          </a:p>
          <a:p>
            <a:pPr>
              <a:buSzPct val="114999"/>
            </a:pPr>
            <a:r>
              <a:rPr lang="en-US">
                <a:ea typeface="+mn-lt"/>
                <a:cs typeface="+mn-lt"/>
              </a:rPr>
              <a:t> Imbalance Ratio with respect to </a:t>
            </a:r>
          </a:p>
          <a:p>
            <a:pPr>
              <a:buSzPct val="114999"/>
            </a:pPr>
            <a:r>
              <a:rPr lang="en-US">
                <a:ea typeface="+mn-lt"/>
                <a:cs typeface="+mn-lt"/>
              </a:rPr>
              <a:t>Repairer and Defaulter is given: 11.39/1 (</a:t>
            </a:r>
            <a:r>
              <a:rPr lang="en-US" err="1">
                <a:ea typeface="+mn-lt"/>
                <a:cs typeface="+mn-lt"/>
              </a:rPr>
              <a:t>approx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71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E75B5A-35D6-0E1D-7370-037EE4EA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Univariate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AE33-16A0-4FE1-A4E8-1209D415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8" y="4076944"/>
            <a:ext cx="4094017" cy="16796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Univariate analysis of distribution of contract status</a:t>
            </a:r>
            <a:r>
              <a:rPr lang="en-US" sz="2100">
                <a:solidFill>
                  <a:srgbClr val="000000"/>
                </a:solidFill>
              </a:rPr>
              <a:t> with purposes</a:t>
            </a:r>
            <a:endParaRPr lang="en-US" sz="2100" kern="1200" cap="none">
              <a:solidFill>
                <a:srgbClr val="000000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95B0DA-77D1-4CC2-9308-F728C6E21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6389498" y="694265"/>
            <a:ext cx="3527805" cy="546946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23801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F736-1761-E1AB-8367-CE2A77EE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provided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29424-D255-2BC1-D126-2F0C2820D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There are 2 datasets which was provided and they are:-</a:t>
            </a:r>
          </a:p>
          <a:p>
            <a:pPr>
              <a:buSzPct val="114999"/>
            </a:pPr>
            <a:r>
              <a:rPr lang="en-US" sz="1800"/>
              <a:t>Application data </a:t>
            </a:r>
          </a:p>
          <a:p>
            <a:pPr>
              <a:buSzPct val="114999"/>
            </a:pPr>
            <a:r>
              <a:rPr lang="en-US" sz="1800"/>
              <a:t>Previous application data </a:t>
            </a:r>
          </a:p>
          <a:p>
            <a:pPr>
              <a:buSzPct val="114999"/>
            </a:pPr>
            <a:endParaRPr lang="en-US" sz="1800"/>
          </a:p>
          <a:p>
            <a:pPr>
              <a:buSzPct val="114999"/>
            </a:pPr>
            <a:r>
              <a:rPr lang="en-US" sz="1800"/>
              <a:t>Another dataset was of columns description for understanding each column </a:t>
            </a:r>
          </a:p>
          <a:p>
            <a:pPr>
              <a:buSzPct val="114999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9607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9DE4-24C3-5DCD-766B-3BF384F3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Univariate Analysis 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F425-7C2D-F23A-B731-3227D2D6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Previous slide graph is not clear because of the size of graph not fitting in slides but we can see from </a:t>
            </a:r>
            <a:r>
              <a:rPr lang="en-US" sz="2000" err="1"/>
              <a:t>jupyter</a:t>
            </a:r>
            <a:r>
              <a:rPr lang="en-US" sz="2000"/>
              <a:t> notebook that</a:t>
            </a:r>
          </a:p>
          <a:p>
            <a:pPr>
              <a:buSzPct val="114999"/>
            </a:pPr>
            <a:r>
              <a:rPr lang="en-US" sz="2000">
                <a:ea typeface="+mn-lt"/>
                <a:cs typeface="+mn-lt"/>
              </a:rPr>
              <a:t>Most rejection of loans came from purpose 'repairs'.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For education purposes we have equal number of approves and rejection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Paying other loans and buying a new car is having significant higher rejection than approves.</a:t>
            </a:r>
            <a:endParaRPr lang="en-US" sz="2000"/>
          </a:p>
          <a:p>
            <a:pPr marL="0" indent="0">
              <a:buSzPct val="114999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4F9C9-608E-1D15-8B58-A33BDA4A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Univariate Analysis </a:t>
            </a:r>
            <a:endParaRPr lang="en-US" sz="2800">
              <a:solidFill>
                <a:srgbClr val="262626"/>
              </a:solidFill>
              <a:ea typeface="+mj-lt"/>
              <a:cs typeface="+mj-lt"/>
            </a:endParaRPr>
          </a:p>
          <a:p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FB27-CE9B-3963-5E8A-127AB3DD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262626"/>
                </a:solidFill>
              </a:rPr>
              <a:t>Univariate analysis of distribution of contract status with target </a:t>
            </a:r>
          </a:p>
          <a:p>
            <a:pPr>
              <a:buSzPct val="114999"/>
            </a:pPr>
            <a:endParaRPr lang="en-US" sz="1800">
              <a:solidFill>
                <a:srgbClr val="262626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F3D18CF-26EC-9AF5-0B50-40ABB277A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881" y="609602"/>
            <a:ext cx="3604098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79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2A52-9434-55D1-C28E-06937961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42742"/>
            <a:ext cx="9601196" cy="1443257"/>
          </a:xfrm>
        </p:spPr>
        <p:txBody>
          <a:bodyPr/>
          <a:lstStyle/>
          <a:p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Univariate Analysis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BA24-96E5-57EC-7373-7350E4DD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ea typeface="+mn-lt"/>
                <a:cs typeface="+mn-lt"/>
              </a:rPr>
              <a:t>Previous slide graph is not clear because of the size of graph not fitting in slides but we can see from </a:t>
            </a:r>
            <a:r>
              <a:rPr lang="en-US" sz="1800" err="1">
                <a:ea typeface="+mn-lt"/>
                <a:cs typeface="+mn-lt"/>
              </a:rPr>
              <a:t>jupyter</a:t>
            </a:r>
            <a:r>
              <a:rPr lang="en-US" sz="1800">
                <a:ea typeface="+mn-lt"/>
                <a:cs typeface="+mn-lt"/>
              </a:rPr>
              <a:t> notebook that</a:t>
            </a:r>
          </a:p>
          <a:p>
            <a:pPr>
              <a:buSzPct val="114999"/>
            </a:pPr>
            <a:r>
              <a:rPr lang="en-US" sz="1800">
                <a:ea typeface="+mn-lt"/>
                <a:cs typeface="+mn-lt"/>
              </a:rPr>
              <a:t>Loan purposes with 'Repairs' are facing more difficulties in payment on time.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There are few places where loan payment is significant higher than facing difficulties. They are 'Buying a garage', 'Business development' , 'Buying land' ,'Buying a new car' and 'Education' Hence we can focus on these purposes for which the client is having for minimal payment difficulties.</a:t>
            </a:r>
            <a:endParaRPr lang="en-US" sz="1800"/>
          </a:p>
          <a:p>
            <a:pPr>
              <a:buSzPct val="114999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89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933A-D9A6-6AB4-A929-1A8EA4AE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170E8-085A-2739-4584-7CE015AF5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ea typeface="+mn-lt"/>
                <a:cs typeface="+mn-lt"/>
              </a:rPr>
              <a:t>Box plotting for credit amount </a:t>
            </a:r>
            <a:r>
              <a:rPr lang="en-US" sz="1800" err="1">
                <a:ea typeface="+mn-lt"/>
                <a:cs typeface="+mn-lt"/>
              </a:rPr>
              <a:t>creditx</a:t>
            </a:r>
            <a:r>
              <a:rPr lang="en-US" sz="1800">
                <a:ea typeface="+mn-lt"/>
                <a:cs typeface="+mn-lt"/>
              </a:rPr>
              <a:t> vs housing type</a:t>
            </a:r>
            <a:endParaRPr lang="en-US" sz="18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EBCCFBB-27E3-9A6C-58C4-A86FD1CB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254" y="3018625"/>
            <a:ext cx="4806174" cy="29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75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0C56-5B36-E34F-FEFA-6FA75FDC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962C6-19F4-4A46-1CC9-C28AE095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ea typeface="+mn-lt"/>
                <a:cs typeface="+mn-lt"/>
              </a:rPr>
              <a:t>Here for Housing type, office apartment is having higher credit of target 0 and co-op apartment is having higher credit of target 1. </a:t>
            </a:r>
          </a:p>
          <a:p>
            <a:pPr>
              <a:buSzPct val="114999"/>
            </a:pPr>
            <a:r>
              <a:rPr lang="en-US" sz="2000">
                <a:ea typeface="+mn-lt"/>
                <a:cs typeface="+mn-lt"/>
              </a:rPr>
              <a:t>So, we can conclude that bank should avoid giving loans to the housing type of co-op apartment as they are having difficulties in payment. Bank can focus mostly on housing type with parents or House\apartment or </a:t>
            </a:r>
            <a:r>
              <a:rPr lang="en-US" sz="2000" err="1">
                <a:ea typeface="+mn-lt"/>
                <a:cs typeface="+mn-lt"/>
              </a:rPr>
              <a:t>muncipal</a:t>
            </a:r>
            <a:r>
              <a:rPr lang="en-US" sz="2000">
                <a:ea typeface="+mn-lt"/>
                <a:cs typeface="+mn-lt"/>
              </a:rPr>
              <a:t> apartment for successful payments.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84040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83CB-1068-0AF6-0BD1-9723BB4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120D-96D6-8C0D-0103-50ED99EE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Banks should focus more on contract type ‘Student’ ,’pensioner’ and ‘Businessman’ with housing ‘type other than ‘Co-op apartment’ for successful payments.</a:t>
            </a:r>
            <a:endParaRPr lang="en-US" sz="2000"/>
          </a:p>
          <a:p>
            <a:pPr>
              <a:buSzPct val="114999"/>
            </a:pPr>
            <a:r>
              <a:rPr lang="en-US" sz="2000">
                <a:ea typeface="+mn-lt"/>
                <a:cs typeface="+mn-lt"/>
              </a:rPr>
              <a:t> Banks should focus less on income type ‘Working’ as they are having most number of unsuccessful payments.</a:t>
            </a:r>
            <a:endParaRPr lang="en-US" sz="2000"/>
          </a:p>
          <a:p>
            <a:pPr>
              <a:buSzPct val="114999"/>
            </a:pPr>
            <a:r>
              <a:rPr lang="en-US" sz="2000">
                <a:ea typeface="+mn-lt"/>
                <a:cs typeface="+mn-lt"/>
              </a:rPr>
              <a:t>Also with loan purpose ‘Repair’ is having higher number of unsuccessful payments on time.</a:t>
            </a:r>
            <a:endParaRPr lang="en-US" sz="2000"/>
          </a:p>
          <a:p>
            <a:pPr>
              <a:buSzPct val="114999"/>
            </a:pPr>
            <a:r>
              <a:rPr lang="en-US" sz="2000">
                <a:ea typeface="+mn-lt"/>
                <a:cs typeface="+mn-lt"/>
              </a:rPr>
              <a:t>Get as much as clients from housing type ‘With parents’ as they are having least number of unsuccessful payments.</a:t>
            </a:r>
            <a:endParaRPr lang="en-US" sz="2000"/>
          </a:p>
          <a:p>
            <a:pPr>
              <a:buSzPct val="114999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5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5035-76D7-D8FF-ACE8-955E3421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49816"/>
            <a:ext cx="9601196" cy="134103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Prerequisites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B39C-CC02-AAF5-F02E-E478B421F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29053"/>
            <a:ext cx="9601196" cy="3625595"/>
          </a:xfrm>
        </p:spPr>
        <p:txBody>
          <a:bodyPr>
            <a:normAutofit/>
          </a:bodyPr>
          <a:lstStyle/>
          <a:p>
            <a:r>
              <a:rPr lang="en-US" sz="1800"/>
              <a:t>Python</a:t>
            </a:r>
          </a:p>
          <a:p>
            <a:pPr>
              <a:buSzPct val="114999"/>
            </a:pPr>
            <a:r>
              <a:rPr lang="en-US" sz="1800"/>
              <a:t>Python libraries:-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1800" err="1"/>
              <a:t>Numpy</a:t>
            </a:r>
            <a:r>
              <a:rPr lang="en-US" sz="1800"/>
              <a:t> 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1800"/>
              <a:t>Pandas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1800"/>
              <a:t>Matplotlib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1800"/>
              <a:t>Seaborn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1800" err="1"/>
              <a:t>Intertools</a:t>
            </a:r>
            <a:r>
              <a:rPr lang="en-US" sz="1800"/>
              <a:t> 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sz="1800"/>
              <a:t>Warnings </a:t>
            </a:r>
          </a:p>
          <a:p>
            <a:pPr marL="914400" lvl="1" indent="-457200">
              <a:buSzPct val="114999"/>
              <a:buAutoNum type="arabicPeriod"/>
            </a:pPr>
            <a:endParaRPr lang="en-US"/>
          </a:p>
          <a:p>
            <a:pPr marL="914400" lvl="1" indent="-457200">
              <a:buSzPct val="114999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4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C9758C-D561-A9E9-B78D-A3519B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understanding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8D6AF9C-B2E2-CF93-0E4C-5DC5DF28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46774"/>
          </a:xfrm>
        </p:spPr>
        <p:txBody>
          <a:bodyPr/>
          <a:lstStyle/>
          <a:p>
            <a:r>
              <a:rPr lang="en-US" sz="1800"/>
              <a:t>Application_data.csv [inp1_apl]</a:t>
            </a:r>
          </a:p>
          <a:p>
            <a:pPr marL="800100" lvl="1" indent="-342900">
              <a:buSzPct val="114999"/>
              <a:buAutoNum type="arabicPeriod"/>
            </a:pPr>
            <a:r>
              <a:rPr lang="en-US" sz="1400">
                <a:ea typeface="+mn-lt"/>
                <a:cs typeface="+mn-lt"/>
              </a:rPr>
              <a:t>Number of Columns: 122</a:t>
            </a:r>
          </a:p>
          <a:p>
            <a:pPr marL="800100" lvl="1" indent="-342900">
              <a:buSzPct val="114999"/>
              <a:buAutoNum type="arabicPeriod"/>
            </a:pPr>
            <a:r>
              <a:rPr lang="en-US" sz="1400"/>
              <a:t>Number of rows: 307511</a:t>
            </a:r>
          </a:p>
          <a:p>
            <a:pPr marL="800100" lvl="1" indent="-342900">
              <a:buSzPct val="114999"/>
              <a:buAutoNum type="arabicPeriod"/>
            </a:pPr>
            <a:r>
              <a:rPr lang="en-US" sz="1400"/>
              <a:t>Data types:- integer , float , string</a:t>
            </a:r>
          </a:p>
          <a:p>
            <a:pPr marL="800100" lvl="1" indent="-342900">
              <a:buSzPct val="114999"/>
              <a:buAutoNum type="arabicPeriod"/>
            </a:pPr>
            <a:r>
              <a:rPr lang="en-US" sz="1400"/>
              <a:t>Float : 65 , Integer:41 , Object:16</a:t>
            </a:r>
          </a:p>
          <a:p>
            <a:pPr>
              <a:buSzPct val="114999"/>
            </a:pPr>
            <a:r>
              <a:rPr lang="en-US" sz="1800"/>
              <a:t>Previous_application_data.csv[inp2_pr]</a:t>
            </a:r>
          </a:p>
          <a:p>
            <a:pPr marL="800100" lvl="1" indent="-342900">
              <a:buSzPct val="114999"/>
              <a:buAutoNum type="arabicPeriod"/>
            </a:pPr>
            <a:r>
              <a:rPr lang="en-US" sz="1400"/>
              <a:t>Number of columns : 37</a:t>
            </a:r>
          </a:p>
          <a:p>
            <a:pPr marL="800100" lvl="1" indent="-342900">
              <a:buSzPct val="114999"/>
              <a:buAutoNum type="arabicPeriod"/>
            </a:pPr>
            <a:r>
              <a:rPr lang="en-US" sz="1400"/>
              <a:t>Number of rows: 1670214</a:t>
            </a:r>
          </a:p>
          <a:p>
            <a:pPr marL="800100" lvl="1" indent="-342900">
              <a:buSzPct val="114999"/>
              <a:buAutoNum type="arabicPeriod"/>
            </a:pPr>
            <a:r>
              <a:rPr lang="en-US" sz="1400"/>
              <a:t>Data type:- integer , float , strings</a:t>
            </a:r>
          </a:p>
          <a:p>
            <a:pPr marL="800100" lvl="1" indent="-342900">
              <a:buSzPct val="114999"/>
              <a:buAutoNum type="arabicPeriod"/>
            </a:pPr>
            <a:r>
              <a:rPr lang="en-US" sz="1400"/>
              <a:t>Float:15 , Integer:06, Object: 16 </a:t>
            </a:r>
          </a:p>
          <a:p>
            <a:pPr marL="457200" lvl="1" indent="0">
              <a:buSzPct val="114999"/>
              <a:buNone/>
            </a:pPr>
            <a:endParaRPr lang="en-US" sz="1400"/>
          </a:p>
          <a:p>
            <a:pPr marL="914400" lvl="1" indent="-457200">
              <a:buSzPct val="114999"/>
              <a:buAutoNum type="arabicPeriod"/>
            </a:pPr>
            <a:endParaRPr lang="en-US"/>
          </a:p>
          <a:p>
            <a:pPr>
              <a:buSzPct val="114999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3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7946-1BEC-A585-68B3-A027183C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 and Manipulation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5A32-1FB1-4FFE-5A6B-6A670818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How did we do that ?</a:t>
            </a:r>
          </a:p>
          <a:p>
            <a:pPr lvl="1">
              <a:buSzPct val="114999"/>
            </a:pPr>
            <a:r>
              <a:rPr lang="en-US" b="1"/>
              <a:t>Finding missing values </a:t>
            </a:r>
          </a:p>
          <a:p>
            <a:pPr lvl="1">
              <a:buSzPct val="114999"/>
            </a:pPr>
            <a:r>
              <a:rPr lang="en-US" b="1"/>
              <a:t>Filtering  unwanted columns</a:t>
            </a:r>
          </a:p>
          <a:p>
            <a:pPr lvl="1">
              <a:buSzPct val="114999"/>
            </a:pPr>
            <a:r>
              <a:rPr lang="en-US" b="1"/>
              <a:t>Sorting the data </a:t>
            </a:r>
          </a:p>
          <a:p>
            <a:pPr lvl="1">
              <a:buSzPct val="114999"/>
            </a:pPr>
            <a:r>
              <a:rPr lang="en-US" b="1"/>
              <a:t>Fixing the datatype</a:t>
            </a:r>
          </a:p>
          <a:p>
            <a:pPr marL="457200" lvl="1" indent="0">
              <a:buSzPct val="114999"/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8583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D154-5594-171B-32CF-33A130B8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 and Manipulation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402AD-4FE0-9721-691F-42F8FB7BB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To remove or filter unwanted columns </a:t>
            </a:r>
          </a:p>
          <a:p>
            <a:pPr lvl="1">
              <a:buSzPct val="114999"/>
            </a:pPr>
            <a:r>
              <a:rPr lang="en-US" sz="1800"/>
              <a:t>First, I found out the missing value percentage (</a:t>
            </a:r>
            <a:r>
              <a:rPr lang="en-US" sz="1800" err="1">
                <a:ea typeface="+mn-lt"/>
                <a:cs typeface="+mn-lt"/>
              </a:rPr>
              <a:t>missing_value</a:t>
            </a:r>
            <a:r>
              <a:rPr lang="en-US" sz="1800">
                <a:ea typeface="+mn-lt"/>
                <a:cs typeface="+mn-lt"/>
              </a:rPr>
              <a:t> = inp1_apl.isnull(). sum() * 100 / </a:t>
            </a:r>
            <a:r>
              <a:rPr lang="en-US" sz="1800" err="1">
                <a:ea typeface="+mn-lt"/>
                <a:cs typeface="+mn-lt"/>
              </a:rPr>
              <a:t>len</a:t>
            </a:r>
            <a:r>
              <a:rPr lang="en-US" sz="1800">
                <a:ea typeface="+mn-lt"/>
                <a:cs typeface="+mn-lt"/>
              </a:rPr>
              <a:t>(inp1_apl)</a:t>
            </a:r>
          </a:p>
          <a:p>
            <a:pPr lvl="1">
              <a:buSzPct val="114999"/>
            </a:pPr>
            <a:r>
              <a:rPr lang="en-US" sz="1800"/>
              <a:t>By this code  found out that there are 41 columns which consists more than 50% missing value </a:t>
            </a:r>
          </a:p>
          <a:p>
            <a:pPr lvl="1">
              <a:buSzPct val="114999"/>
            </a:pPr>
            <a:r>
              <a:rPr lang="en-US"/>
              <a:t>And then I removed those </a:t>
            </a:r>
            <a:r>
              <a:rPr lang="en-US" err="1"/>
              <a:t>ir</a:t>
            </a:r>
            <a:r>
              <a:rPr lang="en-US"/>
              <a:t>-relevant columns</a:t>
            </a:r>
          </a:p>
          <a:p>
            <a:pPr lvl="1">
              <a:buSzPct val="114999"/>
            </a:pPr>
            <a:r>
              <a:rPr lang="en-US"/>
              <a:t>And similarly after removing 50% data there were 10 columns which were more than 13% missing values</a:t>
            </a:r>
          </a:p>
          <a:p>
            <a:pPr marL="457200" lvl="1" indent="0">
              <a:buSzPct val="114999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2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FD23-65DF-FD69-1E13-EBCF19E6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Imputing values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808C10-9322-3599-BB7C-0E87C78C7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401" y="2575517"/>
            <a:ext cx="4661770" cy="331893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6534F8-BD87-EF85-A87A-80F4CD53ABF5}"/>
              </a:ext>
            </a:extLst>
          </p:cNvPr>
          <p:cNvSpPr txBox="1"/>
          <p:nvPr/>
        </p:nvSpPr>
        <p:spPr>
          <a:xfrm>
            <a:off x="6861717" y="2837985"/>
            <a:ext cx="443446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 that 10 columns there was a column “OCCUPATION_TYPE” , Which describes the user occupation was having 31% of missing Values.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First highest percentage is laborers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Second highest is sales staff but there is huge gap between them of 20000 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BCA3-6518-DEE3-E423-0D3A951A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Standardizing Values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ED1E-BABA-CA50-1661-782AE12A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14999"/>
            </a:pPr>
            <a:r>
              <a:rPr lang="en-US"/>
              <a:t>The statistics describe of application was like this [inp1_apl.describe( )]</a:t>
            </a:r>
          </a:p>
          <a:p>
            <a:pPr>
              <a:buSzPct val="114999"/>
            </a:pP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7DD224-7841-D607-B2FF-17F5D6526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20" y="3042138"/>
            <a:ext cx="8811321" cy="23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80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Organic</vt:lpstr>
      <vt:lpstr>Final submission of  Credit Exploratory Analysis Assignment:-</vt:lpstr>
      <vt:lpstr>Basic understanding</vt:lpstr>
      <vt:lpstr>Data provided for Analysis</vt:lpstr>
      <vt:lpstr>Prerequisites</vt:lpstr>
      <vt:lpstr>Data understanding </vt:lpstr>
      <vt:lpstr>Data cleaning and Manipulation </vt:lpstr>
      <vt:lpstr>Data cleaning and Manipulation </vt:lpstr>
      <vt:lpstr>Imputing values </vt:lpstr>
      <vt:lpstr>Standardizing Values </vt:lpstr>
      <vt:lpstr>Standardizing values </vt:lpstr>
      <vt:lpstr>Standardizing Values </vt:lpstr>
      <vt:lpstr>Standardizing the values </vt:lpstr>
      <vt:lpstr>Plotting of income wise by gender </vt:lpstr>
      <vt:lpstr>Plotting of income wise by gender  </vt:lpstr>
      <vt:lpstr>Distribution of Income type</vt:lpstr>
      <vt:lpstr>Plotting of distribution of income type </vt:lpstr>
      <vt:lpstr>Distribution of income range</vt:lpstr>
      <vt:lpstr>Plotting of distribution of income range </vt:lpstr>
      <vt:lpstr>Correlation for target0 with heatmap  </vt:lpstr>
      <vt:lpstr>Correlation for target0 with heatmap</vt:lpstr>
      <vt:lpstr>Correlation for target1 with heatmap </vt:lpstr>
      <vt:lpstr>Correlation for target1 with heatmap  </vt:lpstr>
      <vt:lpstr>Outliers for APPLICATION_DATA</vt:lpstr>
      <vt:lpstr>Outliers of APPLICATION_DATA</vt:lpstr>
      <vt:lpstr>Outliers for PREVIOUS_APPLICATION_DATA </vt:lpstr>
      <vt:lpstr>Outliers for PREVIOUS_APPLICATION_DATA </vt:lpstr>
      <vt:lpstr>check for imbalance in data between repairers and defaulters </vt:lpstr>
      <vt:lpstr>Imbalance  data between repairers and defaulters </vt:lpstr>
      <vt:lpstr>Univariate Analysis </vt:lpstr>
      <vt:lpstr>Univariate Analysis  </vt:lpstr>
      <vt:lpstr>Univariate Analysis  </vt:lpstr>
      <vt:lpstr> Univariate Analysis </vt:lpstr>
      <vt:lpstr>Bivariate Analysis</vt:lpstr>
      <vt:lpstr>Bivariate Analysis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2022-04-28T04:15:21Z</dcterms:created>
  <dcterms:modified xsi:type="dcterms:W3CDTF">2022-04-28T14:22:04Z</dcterms:modified>
</cp:coreProperties>
</file>