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BEB6E-27C5-4F60-BB0B-B9D1F6D85851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E111-A1CC-4661-B571-A6B149BA4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F206-F66A-CB43-BB4D-4113B7B7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FC21-98C7-8BD0-0F63-33583CCF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6FA6-33CD-2DE3-AA60-ABEBBC2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E099-5365-D435-04E3-5C3955EC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8047-0F1C-B861-CADF-085086C9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04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2FE-2864-D07C-B90E-A6DAEC3E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4F76D-F873-4093-616C-0C10D9517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2E6A-2DFB-0BB7-B18B-2690AEDB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762-37CB-F87D-CF55-4B832CBD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D639-BD1F-C33F-42A1-4D242F0E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5743-3522-0E89-A624-326A1E1F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2E3F8-B263-D186-305A-358B4FF82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6109-1FC6-285B-3444-75E4F8F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59FC-6A1D-91B2-98C5-2F14DF46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3BDF-0334-D638-56B4-36E73C35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0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3292-3637-0F21-2CB3-509351A9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4EC3-28C3-B51B-A9AC-A0161E9F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D6EE-74E5-C2FB-1AEF-D21FF60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4E8C-92E5-463C-9F6C-06831EBD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2555-2637-4824-C453-8C8D37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A480-5984-A477-9568-2D86A5BF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B76-ACE3-8893-7468-2CE19141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75C3-D7D7-31C1-24BC-2077AA13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6AAB-0231-4FC9-9296-DFC82A33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2DDA-01D0-BA84-61D2-3F771DE2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0EE5-6051-A0DE-F75C-F9272B30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D65-FAE5-4EE8-0261-1C3A3BAEA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B9FE-0F98-66DD-A3B2-536E4FF0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25D8-E4F8-8A2C-C151-FA4EA09A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F1E4-3FA7-97F0-20F8-BCB77A0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8A83B-6C2E-1BC0-CE89-D8B5AA1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5D83-2DF9-3E86-F2CA-6692D1F8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0D6E-EF3C-77CE-890F-B862BF3A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3F3F-EC67-5646-0D8A-DB1ED8F83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BA418-FBAA-7F07-C6AC-B089A27C6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1C9C6-42CA-1EA9-BDD3-3840D41DB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79744-2F50-A431-F848-300BCD1B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0DCC1-23E2-FE3C-653E-3FEAAEC3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B542-526A-A90F-20CA-6A201E62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0348-B2B1-B702-4E83-AD57F4B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1D9E3-BE68-D537-FACC-10810D33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6D754-F330-8E4E-F73D-22271E47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C733-E42A-39A6-FE31-5049B17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2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4027A-8BBD-1D1C-6305-1B67085D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4ADA1-01A6-8516-2570-26374C6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680BD-090C-A7B0-5E98-1344A73D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A39-3FD1-19BF-E86F-86D6AC4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FC2-2D73-48A2-F1B1-0239BF07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6D34-2C0B-E9B2-9FE8-CE006528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BD00-5731-559A-4E70-443C997B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798D-076C-6192-DD6A-B008DA7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8CB4-B29D-58AC-14C4-D952A1A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7882-B466-B4E2-EE37-1D0FCFEF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AA542-733E-E49E-FF2E-B7C0DB7F9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9BF0-69DF-5D50-B04B-A900873F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4AC4-6762-180A-5D88-244A7021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2520-AC3E-7A05-0CD5-C2D59BF6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150B-684E-7A76-D953-DFC900B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A7E0C-B3D9-9B68-5090-501864A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0E56-A832-42E1-199A-8360B0567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CC9A-E3F8-CD6B-9FE6-1472B831C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366A-7616-8F56-89AB-698DC877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D89A-CA1D-EE31-F1AD-508E1E08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667565-44CC-DEBB-2645-BE4B22894EBA}"/>
              </a:ext>
            </a:extLst>
          </p:cNvPr>
          <p:cNvSpPr/>
          <p:nvPr/>
        </p:nvSpPr>
        <p:spPr>
          <a:xfrm>
            <a:off x="1219200" y="1238863"/>
            <a:ext cx="4168877" cy="40410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619EF2-F151-C9E2-2DFB-E155673BC7D3}"/>
              </a:ext>
            </a:extLst>
          </p:cNvPr>
          <p:cNvSpPr/>
          <p:nvPr/>
        </p:nvSpPr>
        <p:spPr>
          <a:xfrm>
            <a:off x="1646902" y="1779639"/>
            <a:ext cx="3313471" cy="35002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FBF54-5832-3C22-B6AD-34D877E1C1A9}"/>
              </a:ext>
            </a:extLst>
          </p:cNvPr>
          <p:cNvSpPr/>
          <p:nvPr/>
        </p:nvSpPr>
        <p:spPr>
          <a:xfrm>
            <a:off x="2005778" y="2344993"/>
            <a:ext cx="2595717" cy="29349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CDDE-15B7-C693-34E6-4EB58196A2F8}"/>
              </a:ext>
            </a:extLst>
          </p:cNvPr>
          <p:cNvSpPr txBox="1"/>
          <p:nvPr/>
        </p:nvSpPr>
        <p:spPr>
          <a:xfrm>
            <a:off x="2207340" y="1459573"/>
            <a:ext cx="293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ARTIFICIAL INTELLIGENCE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777E4-5683-2F95-F5B3-575F69AE5B3B}"/>
              </a:ext>
            </a:extLst>
          </p:cNvPr>
          <p:cNvSpPr txBox="1"/>
          <p:nvPr/>
        </p:nvSpPr>
        <p:spPr>
          <a:xfrm>
            <a:off x="2396610" y="1988060"/>
            <a:ext cx="195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MACHINE LEARNING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003CD-7F5D-4EB5-23FB-ABE2158F2E15}"/>
              </a:ext>
            </a:extLst>
          </p:cNvPr>
          <p:cNvSpPr txBox="1"/>
          <p:nvPr/>
        </p:nvSpPr>
        <p:spPr>
          <a:xfrm>
            <a:off x="2701409" y="2577786"/>
            <a:ext cx="271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DEEP LEARNING</a:t>
            </a:r>
            <a:endParaRPr lang="en-IN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ED1CD6-ED74-FF53-6105-CCDF99604FE7}"/>
              </a:ext>
            </a:extLst>
          </p:cNvPr>
          <p:cNvSpPr/>
          <p:nvPr/>
        </p:nvSpPr>
        <p:spPr>
          <a:xfrm>
            <a:off x="3758379" y="1978484"/>
            <a:ext cx="3313470" cy="295393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24375-C757-9F10-54E5-3B8AA0612D8D}"/>
              </a:ext>
            </a:extLst>
          </p:cNvPr>
          <p:cNvSpPr txBox="1"/>
          <p:nvPr/>
        </p:nvSpPr>
        <p:spPr>
          <a:xfrm>
            <a:off x="4564622" y="2488280"/>
            <a:ext cx="1973828" cy="36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4815F-2F7B-38AD-F754-66E94801BE18}"/>
              </a:ext>
            </a:extLst>
          </p:cNvPr>
          <p:cNvSpPr txBox="1"/>
          <p:nvPr/>
        </p:nvSpPr>
        <p:spPr>
          <a:xfrm>
            <a:off x="7597879" y="136133"/>
            <a:ext cx="439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ARTIFICIAL INTELLIGENCE:</a:t>
            </a:r>
          </a:p>
          <a:p>
            <a:r>
              <a:rPr lang="en-GB" dirty="0"/>
              <a:t>AI is used to make computers to work like a human 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CFE8E-203F-48E1-7515-790048F4995D}"/>
              </a:ext>
            </a:extLst>
          </p:cNvPr>
          <p:cNvSpPr txBox="1"/>
          <p:nvPr/>
        </p:nvSpPr>
        <p:spPr>
          <a:xfrm>
            <a:off x="7597879" y="1743205"/>
            <a:ext cx="4395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LEARNING:</a:t>
            </a:r>
          </a:p>
          <a:p>
            <a:r>
              <a:rPr lang="en-GB" dirty="0"/>
              <a:t>ML is a subset of AI that uses algorithms and modules to learn patterns and relationship of data.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38707-2211-E0EE-0B46-B01AC16721A8}"/>
              </a:ext>
            </a:extLst>
          </p:cNvPr>
          <p:cNvSpPr txBox="1"/>
          <p:nvPr/>
        </p:nvSpPr>
        <p:spPr>
          <a:xfrm>
            <a:off x="7597878" y="3281512"/>
            <a:ext cx="439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LEARNING:</a:t>
            </a:r>
          </a:p>
          <a:p>
            <a:r>
              <a:rPr lang="en-GB" dirty="0"/>
              <a:t>It is a subset of ML that use neural networks.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08151-B7A3-7AB9-12F2-E51B102BB55B}"/>
              </a:ext>
            </a:extLst>
          </p:cNvPr>
          <p:cNvSpPr txBox="1"/>
          <p:nvPr/>
        </p:nvSpPr>
        <p:spPr>
          <a:xfrm>
            <a:off x="7597878" y="4932423"/>
            <a:ext cx="439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SCIENCE:</a:t>
            </a:r>
          </a:p>
          <a:p>
            <a:r>
              <a:rPr lang="en-GB" dirty="0"/>
              <a:t>Data Science is the study of data to provide insights  for businesses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4104A-39E0-4DEE-DD56-8AF4ECCDE824}"/>
              </a:ext>
            </a:extLst>
          </p:cNvPr>
          <p:cNvSpPr txBox="1"/>
          <p:nvPr/>
        </p:nvSpPr>
        <p:spPr>
          <a:xfrm>
            <a:off x="685801" y="410646"/>
            <a:ext cx="2490018" cy="3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2: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83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 Pranesh</dc:creator>
  <cp:lastModifiedBy>Madhu Pranesh</cp:lastModifiedBy>
  <cp:revision>1</cp:revision>
  <dcterms:created xsi:type="dcterms:W3CDTF">2025-02-18T06:55:09Z</dcterms:created>
  <dcterms:modified xsi:type="dcterms:W3CDTF">2025-02-18T07:30:55Z</dcterms:modified>
</cp:coreProperties>
</file>