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354012"/>
            <a:ext cx="11075035" cy="1246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717" y="1310703"/>
            <a:ext cx="5841365" cy="442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76170" y="2688589"/>
            <a:ext cx="6343015" cy="2223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spc="-10" dirty="0">
                <a:latin typeface="Calibri"/>
                <a:cs typeface="Calibri"/>
              </a:rPr>
              <a:t>STUDENTS: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LOKESH.R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NO:20324u09048</a:t>
            </a:r>
            <a:endParaRPr sz="2400">
              <a:latin typeface="Calibri"/>
              <a:cs typeface="Calibri"/>
            </a:endParaRPr>
          </a:p>
          <a:p>
            <a:pPr marL="12700" marR="457834">
              <a:lnSpc>
                <a:spcPts val="2850"/>
              </a:lnSpc>
              <a:spcBef>
                <a:spcPts val="170"/>
              </a:spcBef>
            </a:pPr>
            <a:r>
              <a:rPr sz="2400" spc="-10" dirty="0">
                <a:latin typeface="Calibri"/>
                <a:cs typeface="Calibri"/>
              </a:rPr>
              <a:t>NMID:633FD043D35CB1AB67B46594A6393599 </a:t>
            </a: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BCA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DR.MGR.CHOCKALINGAM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25" dirty="0">
                <a:latin typeface="Calibri"/>
                <a:cs typeface="Calibri"/>
              </a:rPr>
              <a:t>UNIVERSITY: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THIRUVALLUVAR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6675" y="3381373"/>
            <a:ext cx="3005455" cy="3419475"/>
            <a:chOff x="66675" y="3381373"/>
            <a:chExt cx="3005455" cy="34194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025" y="4152836"/>
              <a:ext cx="585787" cy="4714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16470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RESULTS</a:t>
            </a:r>
            <a:r>
              <a:rPr sz="4250" spc="10" dirty="0"/>
              <a:t> </a:t>
            </a:r>
            <a:r>
              <a:rPr sz="4250" dirty="0"/>
              <a:t>AND</a:t>
            </a:r>
            <a:r>
              <a:rPr sz="4250" spc="-20" dirty="0"/>
              <a:t> </a:t>
            </a:r>
            <a:r>
              <a:rPr sz="4250" spc="-10" dirty="0"/>
              <a:t>SCREENSHOTS</a:t>
            </a:r>
            <a:endParaRPr sz="4250"/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6025" y="1133411"/>
            <a:ext cx="566737" cy="4714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14295" y="1183322"/>
            <a:ext cx="5156835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Results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 marL="243204" indent="-230504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3204" algn="l"/>
              </a:tabLst>
            </a:pPr>
            <a:r>
              <a:rPr sz="1800" b="1" dirty="0">
                <a:latin typeface="Calibri"/>
                <a:cs typeface="Calibri"/>
              </a:rPr>
              <a:t>Description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Outcome</a:t>
            </a:r>
            <a:endParaRPr sz="1800">
              <a:latin typeface="Calibri"/>
              <a:cs typeface="Calibri"/>
            </a:endParaRPr>
          </a:p>
          <a:p>
            <a:pPr marL="92075" lvl="1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Calibri"/>
                <a:cs typeface="Calibri"/>
              </a:rPr>
              <a:t>Briefly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explain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achieved.</a:t>
            </a:r>
            <a:endParaRPr sz="1800">
              <a:latin typeface="Calibri"/>
              <a:cs typeface="Calibri"/>
            </a:endParaRPr>
          </a:p>
          <a:p>
            <a:pPr marL="755650" marR="5080" lvl="2" indent="-286385">
              <a:lnSpc>
                <a:spcPts val="2100"/>
              </a:lnSpc>
              <a:spcBef>
                <a:spcPts val="13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Example: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“Developed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responsive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website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that </a:t>
            </a:r>
            <a:r>
              <a:rPr sz="1800" i="1" dirty="0">
                <a:latin typeface="Calibri"/>
                <a:cs typeface="Calibri"/>
              </a:rPr>
              <a:t>increased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traffic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by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35%.”</a:t>
            </a:r>
            <a:endParaRPr sz="1800">
              <a:latin typeface="Calibri"/>
              <a:cs typeface="Calibri"/>
            </a:endParaRPr>
          </a:p>
          <a:p>
            <a:pPr marL="243204" indent="-230504">
              <a:lnSpc>
                <a:spcPts val="2120"/>
              </a:lnSpc>
              <a:buAutoNum type="arabicPeriod" startAt="2"/>
              <a:tabLst>
                <a:tab pos="243204" algn="l"/>
              </a:tabLst>
            </a:pPr>
            <a:r>
              <a:rPr sz="1800" b="1" dirty="0">
                <a:latin typeface="Calibri"/>
                <a:cs typeface="Calibri"/>
              </a:rPr>
              <a:t>Metrics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Achievements</a:t>
            </a:r>
            <a:endParaRPr sz="1800">
              <a:latin typeface="Calibri"/>
              <a:cs typeface="Calibri"/>
            </a:endParaRPr>
          </a:p>
          <a:p>
            <a:pPr marL="79375" marR="1578610" lvl="1" indent="-79375" algn="r">
              <a:lnSpc>
                <a:spcPct val="100000"/>
              </a:lnSpc>
              <a:spcBef>
                <a:spcPts val="20"/>
              </a:spcBef>
              <a:buSzPct val="83333"/>
              <a:buFont typeface="Arial MT"/>
              <a:buChar char="•"/>
              <a:tabLst>
                <a:tab pos="79375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measurable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possible:</a:t>
            </a:r>
            <a:endParaRPr sz="1800">
              <a:latin typeface="Calibri"/>
              <a:cs typeface="Calibri"/>
            </a:endParaRPr>
          </a:p>
          <a:p>
            <a:pPr marL="285750" marR="1536065" lvl="2" indent="-285750" algn="r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85750" algn="l"/>
              </a:tabLst>
            </a:pPr>
            <a:r>
              <a:rPr sz="1800" dirty="0">
                <a:latin typeface="Calibri"/>
                <a:cs typeface="Calibri"/>
              </a:rPr>
              <a:t>Grades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(if </a:t>
            </a:r>
            <a:r>
              <a:rPr sz="1800" spc="-10" dirty="0">
                <a:latin typeface="Calibri"/>
                <a:cs typeface="Calibri"/>
              </a:rPr>
              <a:t>academic).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3.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Impact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13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problem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improved?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4295" y="4206811"/>
            <a:ext cx="583057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Screenshot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 marL="12700" marR="44450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Visual Proof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screenshots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projects, </a:t>
            </a:r>
            <a:r>
              <a:rPr sz="1800" spc="-10" dirty="0">
                <a:latin typeface="Calibri"/>
                <a:cs typeface="Calibri"/>
              </a:rPr>
              <a:t>designs,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websites.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Before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After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applicable)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improvements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redesign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  <a:p>
            <a:pPr marL="12700" marR="5080" indent="-9525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Highlight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Key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Features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annotations,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captions,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callouts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explain 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screenshot.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07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Multiple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homepage,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36715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CONCLUSION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98120" algn="just">
              <a:lnSpc>
                <a:spcPct val="100800"/>
              </a:lnSpc>
              <a:spcBef>
                <a:spcPts val="85"/>
              </a:spcBef>
            </a:pPr>
            <a:r>
              <a:rPr dirty="0"/>
              <a:t>The digital</a:t>
            </a:r>
            <a:r>
              <a:rPr spc="-35" dirty="0"/>
              <a:t> </a:t>
            </a:r>
            <a:r>
              <a:rPr dirty="0"/>
              <a:t>portfolio</a:t>
            </a:r>
            <a:r>
              <a:rPr spc="-45" dirty="0"/>
              <a:t> </a:t>
            </a:r>
            <a:r>
              <a:rPr dirty="0"/>
              <a:t>serves</a:t>
            </a:r>
            <a:r>
              <a:rPr spc="-2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b="1" dirty="0">
                <a:latin typeface="Calibri"/>
                <a:cs typeface="Calibri"/>
              </a:rPr>
              <a:t>comprehensive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showcase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spc="-25" dirty="0"/>
              <a:t>of </a:t>
            </a:r>
            <a:r>
              <a:rPr dirty="0"/>
              <a:t>my</a:t>
            </a:r>
            <a:r>
              <a:rPr spc="10" dirty="0"/>
              <a:t> </a:t>
            </a:r>
            <a:r>
              <a:rPr dirty="0"/>
              <a:t>skills,</a:t>
            </a:r>
            <a:r>
              <a:rPr spc="-60" dirty="0"/>
              <a:t> </a:t>
            </a:r>
            <a:r>
              <a:rPr dirty="0"/>
              <a:t>knowledge,</a:t>
            </a:r>
            <a:r>
              <a:rPr spc="-6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accomplishments. It</a:t>
            </a:r>
            <a:r>
              <a:rPr spc="-65" dirty="0"/>
              <a:t> </a:t>
            </a:r>
            <a:r>
              <a:rPr dirty="0"/>
              <a:t>highlights</a:t>
            </a:r>
            <a:r>
              <a:rPr spc="-25" dirty="0"/>
              <a:t> not </a:t>
            </a:r>
            <a:r>
              <a:rPr dirty="0"/>
              <a:t>only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projects I</a:t>
            </a:r>
            <a:r>
              <a:rPr spc="-45" dirty="0"/>
              <a:t> </a:t>
            </a:r>
            <a:r>
              <a:rPr dirty="0"/>
              <a:t>have</a:t>
            </a:r>
            <a:r>
              <a:rPr spc="30" dirty="0"/>
              <a:t> </a:t>
            </a:r>
            <a:r>
              <a:rPr dirty="0"/>
              <a:t>completed</a:t>
            </a:r>
            <a:r>
              <a:rPr spc="-20" dirty="0"/>
              <a:t> </a:t>
            </a:r>
            <a:r>
              <a:rPr dirty="0"/>
              <a:t>but</a:t>
            </a:r>
            <a:r>
              <a:rPr spc="25" dirty="0"/>
              <a:t> </a:t>
            </a:r>
            <a:r>
              <a:rPr dirty="0"/>
              <a:t>also</a:t>
            </a:r>
            <a:r>
              <a:rPr spc="-2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b="1" spc="-10" dirty="0">
                <a:latin typeface="Calibri"/>
                <a:cs typeface="Calibri"/>
              </a:rPr>
              <a:t>tools,</a:t>
            </a:r>
          </a:p>
          <a:p>
            <a:pPr marL="12700" marR="44450">
              <a:lnSpc>
                <a:spcPts val="2100"/>
              </a:lnSpc>
              <a:spcBef>
                <a:spcPts val="135"/>
              </a:spcBef>
            </a:pPr>
            <a:r>
              <a:rPr b="1" dirty="0">
                <a:latin typeface="Calibri"/>
                <a:cs typeface="Calibri"/>
              </a:rPr>
              <a:t>techniques,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creative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approaches</a:t>
            </a:r>
            <a:r>
              <a:rPr b="1" spc="-105" dirty="0">
                <a:latin typeface="Calibri"/>
                <a:cs typeface="Calibri"/>
              </a:rPr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applied</a:t>
            </a:r>
            <a:r>
              <a:rPr spc="10" dirty="0"/>
              <a:t> </a:t>
            </a:r>
            <a:r>
              <a:rPr dirty="0"/>
              <a:t>throughout</a:t>
            </a:r>
            <a:r>
              <a:rPr spc="-15" dirty="0"/>
              <a:t> </a:t>
            </a:r>
            <a:r>
              <a:rPr spc="-25" dirty="0"/>
              <a:t>my </a:t>
            </a:r>
            <a:r>
              <a:rPr spc="-10" dirty="0"/>
              <a:t>work.</a:t>
            </a:r>
          </a:p>
          <a:p>
            <a:pPr marL="12700">
              <a:lnSpc>
                <a:spcPts val="2120"/>
              </a:lnSpc>
            </a:pPr>
            <a:r>
              <a:rPr dirty="0"/>
              <a:t>By</a:t>
            </a:r>
            <a:r>
              <a:rPr spc="-40" dirty="0"/>
              <a:t> </a:t>
            </a:r>
            <a:r>
              <a:rPr dirty="0"/>
              <a:t>organizing</a:t>
            </a:r>
            <a:r>
              <a:rPr spc="5" dirty="0"/>
              <a:t> </a:t>
            </a:r>
            <a:r>
              <a:rPr dirty="0"/>
              <a:t>my</a:t>
            </a:r>
            <a:r>
              <a:rPr spc="-40" dirty="0"/>
              <a:t> </a:t>
            </a:r>
            <a:r>
              <a:rPr dirty="0"/>
              <a:t>work</a:t>
            </a:r>
            <a:r>
              <a:rPr spc="-35" dirty="0"/>
              <a:t> </a:t>
            </a:r>
            <a:r>
              <a:rPr dirty="0"/>
              <a:t>into</a:t>
            </a:r>
            <a:r>
              <a:rPr spc="-25" dirty="0"/>
              <a:t> </a:t>
            </a:r>
            <a:r>
              <a:rPr dirty="0"/>
              <a:t>structured</a:t>
            </a:r>
            <a:r>
              <a:rPr spc="-15" dirty="0"/>
              <a:t> </a:t>
            </a:r>
            <a:r>
              <a:rPr spc="-10" dirty="0"/>
              <a:t>sections—</a:t>
            </a:r>
            <a:r>
              <a:rPr dirty="0"/>
              <a:t>such</a:t>
            </a:r>
            <a:r>
              <a:rPr spc="-15" dirty="0"/>
              <a:t> </a:t>
            </a:r>
            <a:r>
              <a:rPr spc="-25" dirty="0"/>
              <a:t>as</a:t>
            </a:r>
          </a:p>
          <a:p>
            <a:pPr marL="12700" marR="46355">
              <a:lnSpc>
                <a:spcPct val="100800"/>
              </a:lnSpc>
              <a:spcBef>
                <a:spcPts val="5"/>
              </a:spcBef>
            </a:pPr>
            <a:r>
              <a:rPr dirty="0"/>
              <a:t>problem</a:t>
            </a:r>
            <a:r>
              <a:rPr spc="5" dirty="0"/>
              <a:t> </a:t>
            </a:r>
            <a:r>
              <a:rPr dirty="0"/>
              <a:t>statements,</a:t>
            </a:r>
            <a:r>
              <a:rPr spc="-50" dirty="0"/>
              <a:t> </a:t>
            </a:r>
            <a:r>
              <a:rPr dirty="0"/>
              <a:t>project</a:t>
            </a:r>
            <a:r>
              <a:rPr spc="-55" dirty="0"/>
              <a:t> </a:t>
            </a:r>
            <a:r>
              <a:rPr dirty="0"/>
              <a:t>overviews,</a:t>
            </a:r>
            <a:r>
              <a:rPr spc="-55" dirty="0"/>
              <a:t> </a:t>
            </a:r>
            <a:r>
              <a:rPr dirty="0"/>
              <a:t>tools</a:t>
            </a:r>
            <a:r>
              <a:rPr spc="-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techniques, </a:t>
            </a:r>
            <a:r>
              <a:rPr dirty="0"/>
              <a:t>results,</a:t>
            </a:r>
            <a:r>
              <a:rPr spc="30" dirty="0"/>
              <a:t> </a:t>
            </a:r>
            <a:r>
              <a:rPr dirty="0"/>
              <a:t>and</a:t>
            </a:r>
            <a:r>
              <a:rPr spc="-10" dirty="0"/>
              <a:t> screenshots—</a:t>
            </a:r>
            <a:r>
              <a:rPr dirty="0"/>
              <a:t>this port</a:t>
            </a:r>
            <a:r>
              <a:rPr spc="-45" dirty="0"/>
              <a:t> </a:t>
            </a:r>
            <a:r>
              <a:rPr dirty="0"/>
              <a:t>demonstrates</a:t>
            </a:r>
            <a:r>
              <a:rPr spc="-65" dirty="0"/>
              <a:t> </a:t>
            </a:r>
            <a:r>
              <a:rPr dirty="0"/>
              <a:t>both</a:t>
            </a:r>
            <a:r>
              <a:rPr spc="-15" dirty="0"/>
              <a:t> </a:t>
            </a:r>
            <a:r>
              <a:rPr spc="-25" dirty="0"/>
              <a:t>my</a:t>
            </a: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b="1" dirty="0">
                <a:latin typeface="Calibri"/>
                <a:cs typeface="Calibri"/>
              </a:rPr>
              <a:t>technical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expertise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b="1" spc="-10" dirty="0">
                <a:latin typeface="Calibri"/>
                <a:cs typeface="Calibri"/>
              </a:rPr>
              <a:t>problem-</a:t>
            </a:r>
            <a:r>
              <a:rPr b="1" dirty="0">
                <a:latin typeface="Calibri"/>
                <a:cs typeface="Calibri"/>
              </a:rPr>
              <a:t>solving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abilities</a:t>
            </a:r>
            <a:r>
              <a:rPr spc="-10" dirty="0"/>
              <a:t>.</a:t>
            </a:r>
          </a:p>
          <a:p>
            <a:pPr marL="12700" marR="5080">
              <a:lnSpc>
                <a:spcPts val="2180"/>
              </a:lnSpc>
              <a:spcBef>
                <a:spcPts val="30"/>
              </a:spcBef>
            </a:pPr>
            <a:r>
              <a:rPr dirty="0"/>
              <a:t>Ultimately,</a:t>
            </a:r>
            <a:r>
              <a:rPr spc="15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portfolio</a:t>
            </a:r>
            <a:r>
              <a:rPr spc="-30" dirty="0"/>
              <a:t> </a:t>
            </a:r>
            <a:r>
              <a:rPr dirty="0"/>
              <a:t>reflects</a:t>
            </a:r>
            <a:r>
              <a:rPr spc="-10" dirty="0"/>
              <a:t> </a:t>
            </a:r>
            <a:r>
              <a:rPr dirty="0"/>
              <a:t>my</a:t>
            </a:r>
            <a:r>
              <a:rPr spc="-65" dirty="0"/>
              <a:t> </a:t>
            </a:r>
            <a:r>
              <a:rPr b="1" dirty="0">
                <a:latin typeface="Calibri"/>
                <a:cs typeface="Calibri"/>
              </a:rPr>
              <a:t>growth,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learning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journey, </a:t>
            </a:r>
            <a:r>
              <a:rPr b="1" dirty="0">
                <a:latin typeface="Calibri"/>
                <a:cs typeface="Calibri"/>
              </a:rPr>
              <a:t>and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professional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development</a:t>
            </a:r>
            <a:r>
              <a:rPr dirty="0"/>
              <a:t>.</a:t>
            </a:r>
            <a:r>
              <a:rPr spc="5" dirty="0"/>
              <a:t> </a:t>
            </a:r>
            <a:r>
              <a:rPr dirty="0"/>
              <a:t>It</a:t>
            </a:r>
            <a:r>
              <a:rPr spc="-60" dirty="0"/>
              <a:t> </a:t>
            </a:r>
            <a:r>
              <a:rPr dirty="0"/>
              <a:t>stands</a:t>
            </a:r>
            <a:r>
              <a:rPr spc="-25" dirty="0"/>
              <a:t> </a:t>
            </a:r>
            <a:r>
              <a:rPr dirty="0"/>
              <a:t>as</a:t>
            </a:r>
            <a:r>
              <a:rPr spc="-85" dirty="0"/>
              <a:t> </a:t>
            </a:r>
            <a:r>
              <a:rPr dirty="0"/>
              <a:t>evidence</a:t>
            </a:r>
            <a:r>
              <a:rPr spc="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my</a:t>
            </a:r>
          </a:p>
          <a:p>
            <a:pPr marL="12700">
              <a:lnSpc>
                <a:spcPts val="2100"/>
              </a:lnSpc>
            </a:pPr>
            <a:r>
              <a:rPr dirty="0"/>
              <a:t>ability</a:t>
            </a:r>
            <a:r>
              <a:rPr spc="-6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create</a:t>
            </a:r>
            <a:r>
              <a:rPr spc="5" dirty="0"/>
              <a:t> </a:t>
            </a:r>
            <a:r>
              <a:rPr dirty="0"/>
              <a:t>impactful</a:t>
            </a:r>
            <a:r>
              <a:rPr spc="-35" dirty="0"/>
              <a:t> </a:t>
            </a:r>
            <a:r>
              <a:rPr dirty="0"/>
              <a:t>solutions,</a:t>
            </a:r>
            <a:r>
              <a:rPr spc="5" dirty="0"/>
              <a:t> </a:t>
            </a:r>
            <a:r>
              <a:rPr dirty="0"/>
              <a:t>adapt</a:t>
            </a:r>
            <a:r>
              <a:rPr spc="-70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challenges,</a:t>
            </a:r>
            <a:r>
              <a:rPr spc="5" dirty="0"/>
              <a:t> </a:t>
            </a:r>
            <a:r>
              <a:rPr spc="-25" dirty="0"/>
              <a:t>and</a:t>
            </a:r>
          </a:p>
          <a:p>
            <a:pPr marL="12700" marR="177165">
              <a:lnSpc>
                <a:spcPct val="99600"/>
              </a:lnSpc>
              <a:spcBef>
                <a:spcPts val="25"/>
              </a:spcBef>
            </a:pPr>
            <a:r>
              <a:rPr dirty="0"/>
              <a:t>continuously</a:t>
            </a:r>
            <a:r>
              <a:rPr spc="-45" dirty="0"/>
              <a:t> </a:t>
            </a:r>
            <a:r>
              <a:rPr dirty="0"/>
              <a:t>improve.</a:t>
            </a:r>
            <a:r>
              <a:rPr spc="20" dirty="0"/>
              <a:t> </a:t>
            </a:r>
            <a:r>
              <a:rPr dirty="0"/>
              <a:t>I</a:t>
            </a:r>
            <a:r>
              <a:rPr spc="-55" dirty="0"/>
              <a:t> </a:t>
            </a:r>
            <a:r>
              <a:rPr dirty="0"/>
              <a:t>aim</a:t>
            </a:r>
            <a:r>
              <a:rPr spc="10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portfolio</a:t>
            </a:r>
            <a:r>
              <a:rPr spc="-3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spc="-10" dirty="0"/>
              <a:t>provide </a:t>
            </a:r>
            <a:r>
              <a:rPr dirty="0"/>
              <a:t>potential</a:t>
            </a:r>
            <a:r>
              <a:rPr spc="-35" dirty="0"/>
              <a:t> </a:t>
            </a:r>
            <a:r>
              <a:rPr dirty="0"/>
              <a:t>employers,</a:t>
            </a:r>
            <a:r>
              <a:rPr spc="-55" dirty="0"/>
              <a:t> </a:t>
            </a:r>
            <a:r>
              <a:rPr dirty="0"/>
              <a:t>educators,</a:t>
            </a:r>
            <a:r>
              <a:rPr spc="10" dirty="0"/>
              <a:t> </a:t>
            </a:r>
            <a:r>
              <a:rPr dirty="0"/>
              <a:t>or</a:t>
            </a:r>
            <a:r>
              <a:rPr spc="-85" dirty="0"/>
              <a:t> </a:t>
            </a:r>
            <a:r>
              <a:rPr dirty="0"/>
              <a:t>collaborators</a:t>
            </a:r>
            <a:r>
              <a:rPr spc="-15" dirty="0"/>
              <a:t> </a:t>
            </a:r>
            <a:r>
              <a:rPr dirty="0"/>
              <a:t>with</a:t>
            </a:r>
            <a:r>
              <a:rPr spc="3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b="1" spc="-10" dirty="0">
                <a:latin typeface="Calibri"/>
                <a:cs typeface="Calibri"/>
              </a:rPr>
              <a:t>clear </a:t>
            </a:r>
            <a:r>
              <a:rPr b="1" dirty="0">
                <a:latin typeface="Calibri"/>
                <a:cs typeface="Calibri"/>
              </a:rPr>
              <a:t>understanding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my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capabilities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dirty="0"/>
              <a:t>open</a:t>
            </a:r>
            <a:r>
              <a:rPr spc="-45" dirty="0"/>
              <a:t> </a:t>
            </a:r>
            <a:r>
              <a:rPr dirty="0"/>
              <a:t>pathways</a:t>
            </a:r>
            <a:r>
              <a:rPr spc="-30" dirty="0"/>
              <a:t> </a:t>
            </a:r>
            <a:r>
              <a:rPr spc="-25" dirty="0"/>
              <a:t>for </a:t>
            </a:r>
            <a:r>
              <a:rPr dirty="0"/>
              <a:t>future</a:t>
            </a:r>
            <a:r>
              <a:rPr spc="-25" dirty="0"/>
              <a:t> </a:t>
            </a:r>
            <a:r>
              <a:rPr spc="-10" dirty="0"/>
              <a:t>opportunies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482" y="354012"/>
            <a:ext cx="11075035" cy="553998"/>
          </a:xfrm>
        </p:spPr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717" y="1310703"/>
            <a:ext cx="5841365" cy="276999"/>
          </a:xfrm>
        </p:spPr>
        <p:txBody>
          <a:bodyPr/>
          <a:lstStyle/>
          <a:p>
            <a:r>
              <a:rPr lang="en-US" dirty="0" smtClean="0"/>
              <a:t>https://github.com/lokesh-110/digital-portfolio.git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1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PROJECT</a:t>
            </a:r>
            <a:r>
              <a:rPr sz="4800" spc="-30" dirty="0"/>
              <a:t> </a:t>
            </a:r>
            <a:r>
              <a:rPr sz="4800" spc="-10" dirty="0"/>
              <a:t>TITLE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124835" y="3124136"/>
            <a:ext cx="457390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Calibri"/>
                <a:cs typeface="Calibri"/>
              </a:rPr>
              <a:t>STUDENT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DIGITAL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END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5819" y="92265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4560" y="1991677"/>
            <a:ext cx="795528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Problem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Statement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Digital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Portfolio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today’s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students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challenges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presenting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achievements,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Traditional </a:t>
            </a:r>
            <a:r>
              <a:rPr sz="1800" dirty="0">
                <a:latin typeface="Calibri"/>
                <a:cs typeface="Calibri"/>
              </a:rPr>
              <a:t>resumes,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paper-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certificates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often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fail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capture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individual’s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capabilities,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 lack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interactivity,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accessibility,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personalization.</a:t>
            </a:r>
            <a:endParaRPr sz="1800">
              <a:latin typeface="Calibri"/>
              <a:cs typeface="Calibri"/>
            </a:endParaRPr>
          </a:p>
          <a:p>
            <a:pPr marL="12700" marR="20574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Furthermore,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employers,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educators,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centralized,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easily </a:t>
            </a:r>
            <a:r>
              <a:rPr sz="1800" dirty="0">
                <a:latin typeface="Calibri"/>
                <a:cs typeface="Calibri"/>
              </a:rPr>
              <a:t>accessible,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well-</a:t>
            </a:r>
            <a:r>
              <a:rPr sz="1800" spc="-20" dirty="0">
                <a:latin typeface="Calibri"/>
                <a:cs typeface="Calibri"/>
              </a:rPr>
              <a:t>organized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review</a:t>
            </a:r>
            <a:r>
              <a:rPr sz="1800" spc="-10" dirty="0">
                <a:latin typeface="Calibri"/>
                <a:cs typeface="Calibri"/>
              </a:rPr>
              <a:t> candidates’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platform,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individuals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struggle 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showcase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talents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stands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competitive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9150" y="1741741"/>
            <a:ext cx="589851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Overview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showcased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skills, </a:t>
            </a:r>
            <a:r>
              <a:rPr sz="1800" spc="-20" dirty="0">
                <a:latin typeface="Calibri"/>
                <a:cs typeface="Calibri"/>
              </a:rPr>
              <a:t>creativity,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ability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effectively.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objective,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planning,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step- by-</a:t>
            </a:r>
            <a:r>
              <a:rPr sz="1800" dirty="0">
                <a:latin typeface="Calibri"/>
                <a:cs typeface="Calibri"/>
              </a:rPr>
              <a:t>step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achieve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meaningful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outcomes.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Title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[Name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project]</a:t>
            </a:r>
            <a:endParaRPr sz="1800">
              <a:latin typeface="Calibri"/>
              <a:cs typeface="Calibri"/>
            </a:endParaRPr>
          </a:p>
          <a:p>
            <a:pPr marL="12700" marR="503555" indent="-10160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	Objective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brief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description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achieve.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30" dirty="0">
                <a:latin typeface="Calibri"/>
                <a:cs typeface="Calibri"/>
              </a:rPr>
              <a:t>Tools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Technologies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software,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platforms,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languages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applied.</a:t>
            </a:r>
            <a:endParaRPr sz="1800">
              <a:latin typeface="Calibri"/>
              <a:cs typeface="Calibri"/>
            </a:endParaRPr>
          </a:p>
          <a:p>
            <a:pPr marL="12700" marR="175895" indent="-10160">
              <a:lnSpc>
                <a:spcPts val="218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10" dirty="0">
                <a:latin typeface="Calibri"/>
                <a:cs typeface="Calibri"/>
              </a:rPr>
              <a:t>	Process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Approach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steps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methods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developing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Calibri"/>
                <a:cs typeface="Calibri"/>
              </a:rPr>
              <a:t>presentation).</a:t>
            </a:r>
            <a:endParaRPr sz="1800">
              <a:latin typeface="Calibri"/>
              <a:cs typeface="Calibri"/>
            </a:endParaRPr>
          </a:p>
          <a:p>
            <a:pPr marL="12700" marR="539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	Outcome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achieved,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supported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measurable </a:t>
            </a:r>
            <a:r>
              <a:rPr sz="1800" dirty="0">
                <a:latin typeface="Calibri"/>
                <a:cs typeface="Calibri"/>
              </a:rPr>
              <a:t>impact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Reflection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I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skills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0067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169" y="1789795"/>
            <a:ext cx="273997" cy="2546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533586"/>
            <a:ext cx="585787" cy="481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352736"/>
            <a:ext cx="585787" cy="4810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550" y="4448111"/>
            <a:ext cx="566737" cy="4810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550" y="5276850"/>
            <a:ext cx="585787" cy="4810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7867" y="1761172"/>
            <a:ext cx="56083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1.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Educators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Instructors</a:t>
            </a:r>
            <a:endParaRPr sz="1800">
              <a:latin typeface="Calibri"/>
              <a:cs typeface="Calibri"/>
            </a:endParaRPr>
          </a:p>
          <a:p>
            <a:pPr marL="12700" marR="158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Review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grading,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assessment,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academic evaluation.</a:t>
            </a:r>
            <a:endParaRPr sz="1800">
              <a:latin typeface="Calibri"/>
              <a:cs typeface="Calibri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2.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Employers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Recruiters</a:t>
            </a:r>
            <a:endParaRPr sz="1800">
              <a:latin typeface="Calibri"/>
              <a:cs typeface="Calibri"/>
            </a:endParaRPr>
          </a:p>
          <a:p>
            <a:pPr marL="12700" marR="625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Use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assess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skills,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creativity,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professional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readiness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73380">
              <a:lnSpc>
                <a:spcPts val="2100"/>
              </a:lnSpc>
            </a:pPr>
            <a:r>
              <a:rPr sz="1800" b="1" dirty="0">
                <a:latin typeface="Calibri"/>
                <a:cs typeface="Calibri"/>
              </a:rPr>
              <a:t>3.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Clients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Customers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freelancers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Calibri"/>
                <a:cs typeface="Calibri"/>
              </a:rPr>
              <a:t>professionals)</a:t>
            </a:r>
            <a:endParaRPr sz="1800">
              <a:latin typeface="Calibri"/>
              <a:cs typeface="Calibri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Review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hire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or </a:t>
            </a:r>
            <a:r>
              <a:rPr sz="1800" b="1" spc="-10" dirty="0">
                <a:latin typeface="Calibri"/>
                <a:cs typeface="Calibri"/>
              </a:rPr>
              <a:t>collaborate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7505">
              <a:lnSpc>
                <a:spcPts val="2120"/>
              </a:lnSpc>
            </a:pPr>
            <a:r>
              <a:rPr sz="1800" b="1" dirty="0">
                <a:latin typeface="Calibri"/>
                <a:cs typeface="Calibri"/>
              </a:rPr>
              <a:t>4.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Peers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Colleagues</a:t>
            </a:r>
            <a:endParaRPr sz="1800">
              <a:latin typeface="Calibri"/>
              <a:cs typeface="Calibri"/>
            </a:endParaRPr>
          </a:p>
          <a:p>
            <a:pPr marL="12700" marR="21018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May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team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projects,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networking,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or </a:t>
            </a:r>
            <a:r>
              <a:rPr sz="1800" b="1" spc="-10" dirty="0">
                <a:latin typeface="Calibri"/>
                <a:cs typeface="Calibri"/>
              </a:rPr>
              <a:t>collaboration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5.</a:t>
            </a:r>
            <a:r>
              <a:rPr sz="1800" b="1" spc="-20" dirty="0">
                <a:latin typeface="Calibri"/>
                <a:cs typeface="Calibri"/>
              </a:rPr>
              <a:t> Yourself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(the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creator)</a:t>
            </a:r>
            <a:endParaRPr sz="1800">
              <a:latin typeface="Calibri"/>
              <a:cs typeface="Calibri"/>
            </a:endParaRPr>
          </a:p>
          <a:p>
            <a:pPr marL="12700" marR="13970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self-</a:t>
            </a:r>
            <a:r>
              <a:rPr sz="1800" dirty="0">
                <a:latin typeface="Calibri"/>
                <a:cs typeface="Calibri"/>
              </a:rPr>
              <a:t>reflection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track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progress,</a:t>
            </a:r>
            <a:r>
              <a:rPr sz="1800" b="1" dirty="0">
                <a:latin typeface="Calibri"/>
                <a:cs typeface="Calibri"/>
              </a:rPr>
              <a:t> growth,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achievements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spc="-5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2763" y="1779804"/>
            <a:ext cx="207609" cy="1886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2394" y="3656696"/>
            <a:ext cx="273997" cy="2546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00426" y="1703641"/>
            <a:ext cx="584200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Tools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(Platforms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Technologies)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1.Website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Builders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Platforms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WordPress,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Wix,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Squarespace, Weebly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Editing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Canva,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Figma,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Adobe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Photoshop,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Illustration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Productivity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Documentation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Slides,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 PowerPoint</a:t>
            </a:r>
            <a:endParaRPr sz="180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  <a:spcBef>
                <a:spcPts val="20"/>
              </a:spcBef>
            </a:pPr>
            <a:r>
              <a:rPr sz="1800" b="1" spc="-20" dirty="0">
                <a:latin typeface="Calibri"/>
                <a:cs typeface="Calibri"/>
              </a:rPr>
              <a:t>Techniques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(Methods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Practices)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1.Content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Organization</a:t>
            </a:r>
            <a:endParaRPr sz="1800">
              <a:latin typeface="Calibri"/>
              <a:cs typeface="Calibri"/>
            </a:endParaRPr>
          </a:p>
          <a:p>
            <a:pPr marL="755650" marR="216535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Structuring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sections: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→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Reflection.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Experience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(UX)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Easy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spc="-10" dirty="0">
                <a:latin typeface="Calibri"/>
                <a:cs typeface="Calibri"/>
              </a:rPr>
              <a:t>Showcasing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  <a:p>
            <a:pPr marL="755650" marR="37719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measurable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(grades,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feedback, </a:t>
            </a:r>
            <a:r>
              <a:rPr sz="1800" dirty="0">
                <a:latin typeface="Calibri"/>
                <a:cs typeface="Calibri"/>
              </a:rPr>
              <a:t>metrics,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awards).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7467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POTFOLIO</a:t>
            </a:r>
            <a:r>
              <a:rPr sz="3950" spc="140" dirty="0"/>
              <a:t> </a:t>
            </a:r>
            <a:r>
              <a:rPr sz="3950" dirty="0"/>
              <a:t>DESIGN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170" dirty="0"/>
              <a:t> </a:t>
            </a:r>
            <a:r>
              <a:rPr sz="3950" spc="-10" dirty="0"/>
              <a:t>LAYOUT</a:t>
            </a:r>
            <a:endParaRPr sz="3950"/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889" y="1666049"/>
            <a:ext cx="274032" cy="2546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9150" y="1640522"/>
            <a:ext cx="569023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Portfolio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layout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Homepage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Landing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introduction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name,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tagline,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photo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240665" algn="l"/>
              </a:tabLst>
            </a:pPr>
            <a:r>
              <a:rPr sz="1800" b="1" spc="-10" dirty="0">
                <a:latin typeface="Calibri"/>
                <a:cs typeface="Calibri"/>
              </a:rPr>
              <a:t>Navigation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Menu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Calibri"/>
                <a:cs typeface="Calibri"/>
              </a:rPr>
              <a:t>Simple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pages.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3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Showcase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Layout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Grid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card-</a:t>
            </a:r>
            <a:r>
              <a:rPr sz="1800" dirty="0">
                <a:latin typeface="Calibri"/>
                <a:cs typeface="Calibri"/>
              </a:rPr>
              <a:t>style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(thumbnail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previews).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4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Visual </a:t>
            </a:r>
            <a:r>
              <a:rPr sz="1800" b="1" spc="-10" dirty="0">
                <a:latin typeface="Calibri"/>
                <a:cs typeface="Calibri"/>
              </a:rPr>
              <a:t>Hierarchy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headings,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subheadings,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secrets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2130"/>
              </a:lnSpc>
              <a:buAutoNum type="arabicPeriod" startAt="5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Color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Scheme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Typography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Calibri"/>
                <a:cs typeface="Calibri"/>
              </a:rPr>
              <a:t>Pick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2–3 main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colors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(professional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matching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10" dirty="0">
                <a:latin typeface="Calibri"/>
                <a:cs typeface="Calibri"/>
              </a:rPr>
              <a:t> personal brand).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1000061"/>
            <a:ext cx="585787" cy="48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17" y="4380596"/>
            <a:ext cx="255101" cy="2546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4707" y="1056322"/>
            <a:ext cx="5804535" cy="579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Features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Digital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Portfolio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1.Personal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Information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bio,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resume/CV.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Showcase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Work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Projects</a:t>
            </a:r>
            <a:endParaRPr sz="1800">
              <a:latin typeface="Calibri"/>
              <a:cs typeface="Calibri"/>
            </a:endParaRPr>
          </a:p>
          <a:p>
            <a:pPr marL="755650" marR="7493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Organized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(designs,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code,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artwork, </a:t>
            </a:r>
            <a:r>
              <a:rPr sz="1800" dirty="0">
                <a:latin typeface="Calibri"/>
                <a:cs typeface="Calibri"/>
              </a:rPr>
              <a:t>writing,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etc.).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Skills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Expertise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List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technical,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creative,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professional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skills.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15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Achievements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Certifications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Awards,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certificates,</a:t>
            </a:r>
            <a:r>
              <a:rPr sz="1800" spc="-10" dirty="0">
                <a:latin typeface="Calibri"/>
                <a:cs typeface="Calibri"/>
              </a:rPr>
              <a:t> recognitions.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Interactive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Media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Videos,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animations,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demo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recommendation</a:t>
            </a:r>
            <a:endParaRPr sz="18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Functionality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Digital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Portfolio</a:t>
            </a:r>
            <a:endParaRPr sz="1800">
              <a:latin typeface="Calibri"/>
              <a:cs typeface="Calibri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	Accessibility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anywhere,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anytime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(web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cloud).</a:t>
            </a:r>
            <a:endParaRPr sz="1800">
              <a:latin typeface="Calibri"/>
              <a:cs typeface="Calibri"/>
            </a:endParaRPr>
          </a:p>
          <a:p>
            <a:pPr marL="12700" marR="532765" indent="-10160">
              <a:lnSpc>
                <a:spcPts val="218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	Interactivity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click,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view,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explore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 dynamically.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Updates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Maintenance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 regularly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new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10" dirty="0">
                <a:latin typeface="Calibri"/>
                <a:cs typeface="Calibri"/>
              </a:rPr>
              <a:t>work.</a:t>
            </a:r>
            <a:endParaRPr sz="1800">
              <a:latin typeface="Calibri"/>
              <a:cs typeface="Calibri"/>
            </a:endParaRPr>
          </a:p>
          <a:p>
            <a:pPr marL="12700" marR="752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	Performance</a:t>
            </a:r>
            <a:r>
              <a:rPr sz="1800" b="1" spc="-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Tracking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Visitor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analytics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(views,</a:t>
            </a:r>
            <a:r>
              <a:rPr sz="1800" spc="-10" dirty="0">
                <a:latin typeface="Calibri"/>
                <a:cs typeface="Calibri"/>
              </a:rPr>
              <a:t> clicks, downloads).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682</Words>
  <Application>Microsoft Office PowerPoint</Application>
  <PresentationFormat>Custom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AGENDA</vt:lpstr>
      <vt:lpstr>PROJECT TITLE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MYPC</dc:creator>
  <cp:lastModifiedBy>MYPC</cp:lastModifiedBy>
  <cp:revision>1</cp:revision>
  <dcterms:created xsi:type="dcterms:W3CDTF">2025-09-19T10:18:01Z</dcterms:created>
  <dcterms:modified xsi:type="dcterms:W3CDTF">2025-09-19T10:19:42Z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2025-09-19T00:00:00Z</vt:filetime>
  </property>
</Properties>
</file>