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Franklin Gothic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Franklin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2.xml"/><Relationship Id="rId19" Type="http://schemas.openxmlformats.org/officeDocument/2006/relationships/font" Target="fonts/LibreFranklin-italic.fntdata"/><Relationship Id="rId1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6d429868e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</a:t>
            </a:r>
            <a:r>
              <a:rPr b="1" i="0" lang="en-IN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270000" y="4615600"/>
            <a:ext cx="836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1482AB"/>
                </a:solidFill>
              </a:rPr>
              <a:t>Suresh Lokesh</a:t>
            </a:r>
            <a:r>
              <a:rPr b="1" lang="en-IN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-IN" sz="2000">
                <a:solidFill>
                  <a:srgbClr val="1482AB"/>
                </a:solidFill>
              </a:rPr>
              <a:t>JEPPIAAR INSTITUTE OF TECHNOLOGY</a:t>
            </a:r>
            <a:r>
              <a:rPr b="1" lang="en-IN" sz="2000">
                <a:solidFill>
                  <a:srgbClr val="1482AB"/>
                </a:solidFill>
              </a:rPr>
              <a:t> </a:t>
            </a:r>
            <a:r>
              <a:rPr b="1" lang="en-IN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-IN" sz="2000">
                <a:solidFill>
                  <a:srgbClr val="1482AB"/>
                </a:solidFill>
              </a:rPr>
              <a:t>AI &amp; 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700"/>
          </a:p>
          <a:p>
            <a:pPr indent="-32149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149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149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844" lvl="0" marL="3060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i="1"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i="1"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i="1"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i="1"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 sz="47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t/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300"/>
          </a:p>
          <a:p>
            <a:pPr indent="-3151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51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b="1"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