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1814051" y="4429049"/>
            <a:ext cx="8563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Suresh Lokesh - Jeppiaar Institute of Technology - B.Tech- 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4" name="Google Shape;164;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b="0" l="0" r="0" t="0"/>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b="0" l="0" r="0" t="0"/>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chemeClr val="accent1"/>
                </a:solidFill>
                <a:latin typeface="Arial"/>
                <a:ea typeface="Arial"/>
                <a:cs typeface="Arial"/>
                <a:sym typeface="Arial"/>
              </a:rPr>
              <a:t>OUTPUT</a:t>
            </a:r>
            <a:endParaRPr b="0" i="0" sz="4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2" name="Google Shape;152;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