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D.lokeshvaran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GB" sz="2400" dirty="0"/>
              <a:t>: 212400952/</a:t>
            </a:r>
            <a:r>
              <a:rPr lang="en-US" sz="2400" dirty="0"/>
              <a:t> </a:t>
            </a:r>
            <a:r>
              <a:rPr lang="en-GB" sz="2400" dirty="0"/>
              <a:t>90F40F6273582CBA13E4B8E5565718E8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6289523" y="2396992"/>
            <a:ext cx="959001" cy="131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18642" y="1325634"/>
            <a:ext cx="2629002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C34C-17F7-CB88-AC5F-E26BE70A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3"/>
            <a:ext cx="10681335" cy="811985"/>
          </a:xfrm>
        </p:spPr>
        <p:txBody>
          <a:bodyPr/>
          <a:lstStyle/>
          <a:p>
            <a:r>
              <a:rPr lang="en-GB"/>
              <a:t>GITHUB LINK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E816C7-B896-D3BA-55FC-07486B19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256" y="1880415"/>
            <a:ext cx="10681335" cy="1477328"/>
          </a:xfrm>
        </p:spPr>
        <p:txBody>
          <a:bodyPr/>
          <a:lstStyle/>
          <a:p>
            <a:r>
              <a:rPr lang="en-GB" dirty="0"/>
              <a:t>https://lokesh-4321.github.io/lokesh/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 err="1"/>
              <a:t>D.lokeshvaran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</a:t>
            </a:r>
            <a:r>
              <a:rPr lang="en-GB" dirty="0"/>
              <a:t>“</a:t>
            </a:r>
            <a:r>
              <a:rPr lang="en-GB" dirty="0" err="1"/>
              <a:t>D.lokeshvaran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</a:t>
            </a:r>
            <a:r>
              <a:rPr lang="en-GB" dirty="0"/>
              <a:t> Government higher secondary school </a:t>
            </a:r>
            <a:r>
              <a:rPr lang="en-US" dirty="0"/>
              <a:t>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</a:t>
            </a:r>
            <a:r>
              <a:rPr lang="en-GB" dirty="0"/>
              <a:t>D</a:t>
            </a:r>
            <a:r>
              <a:rPr lang="en-US" dirty="0"/>
              <a:t>. </a:t>
            </a:r>
            <a:r>
              <a:rPr lang="en-GB" dirty="0" err="1"/>
              <a:t>Upendra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Portfolio of your   D.lokeshvaran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upendraupesh7@gmail.com</cp:lastModifiedBy>
  <cp:revision>30</cp:revision>
  <dcterms:created xsi:type="dcterms:W3CDTF">2024-03-29T15:07:22Z</dcterms:created>
  <dcterms:modified xsi:type="dcterms:W3CDTF">2025-09-02T15:52:56Z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