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60"/>
  </p:normalViewPr>
  <p:slideViewPr>
    <p:cSldViewPr>
      <p:cViewPr varScale="1">
        <p:scale>
          <a:sx n="85" d="100"/>
          <a:sy n="85" d="100"/>
        </p:scale>
        <p:origin x="75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16793" y="305464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NAME:D.LOKESHVARAN</a:t>
            </a:r>
          </a:p>
          <a:p>
            <a:r>
              <a:rPr lang="en-US" sz="2400" dirty="0"/>
              <a:t>REGISTER NO AND NMID: 212400952 /90F40F6273582CBA13E4B8E5565718E8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B.C.A.</a:t>
            </a:r>
          </a:p>
          <a:p>
            <a:r>
              <a:rPr lang="en-US" sz="2400" dirty="0"/>
              <a:t>COLLEGE:PRINCE SHRI VENKATESHWARA ARTS AND SCIENCE</a:t>
            </a:r>
          </a:p>
          <a:p>
            <a:r>
              <a:rPr lang="en-US" sz="2400" dirty="0"/>
              <a:t>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2916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86FF14B-EC23-FD10-858C-05B1FB09E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748641"/>
            <a:ext cx="75247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portfolio website was successfully developed using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and CSS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layout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showcase personal and academic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website is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functional and responsive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smooth viewing on different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navigation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easy access to all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enhances digital presence.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Below are some sample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of the portfolio website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Homepage / Header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(Name &amp; Introduction)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 &amp; Skills Section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Page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732F74-9E2C-A6DF-798B-09E780843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7739"/>
            <a:ext cx="84582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portfolio website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successfully designed and developed.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provides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platform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showcase personal details, education, skills, and contact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demonstrates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application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HTML and CSS in web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presence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helps in career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helped improve my understanding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design principles, coding practices, and UI/UX basics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portfolio can be further enhanced with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JavaScript, animations, and backend integration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future.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B5279577-8334-5A49-21CE-BCC998CE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231106"/>
          </a:xfrm>
        </p:spPr>
        <p:txBody>
          <a:bodyPr/>
          <a:lstStyle/>
          <a:p>
            <a:r>
              <a:rPr lang="en-IN" sz="4000" dirty="0"/>
              <a:t>PERSONAL PORTFOLIO </a:t>
            </a:r>
            <a:br>
              <a:rPr lang="en-IN" sz="4000" dirty="0"/>
            </a:br>
            <a:r>
              <a:rPr lang="en-IN" sz="4000" dirty="0"/>
              <a:t>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687AFF-E1F3-FCAA-85B5-E0C82E262703}"/>
              </a:ext>
            </a:extLst>
          </p:cNvPr>
          <p:cNvSpPr txBox="1"/>
          <p:nvPr/>
        </p:nvSpPr>
        <p:spPr>
          <a:xfrm>
            <a:off x="797383" y="1700153"/>
            <a:ext cx="61016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Many students lack a structured way to showcase their skills, education, and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Traditional resumes are static and do not fully reflect creativity or technical 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today’s digital era, having an </a:t>
            </a:r>
            <a:r>
              <a:rPr lang="en-IN" b="1" dirty="0"/>
              <a:t>online portfolio</a:t>
            </a:r>
            <a:r>
              <a:rPr lang="en-IN" dirty="0"/>
              <a:t> is essential to demonstrate technical skills, academic journey, and personal achievements.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Therefore, there is a need for a </a:t>
            </a:r>
            <a:r>
              <a:rPr lang="en-IN" b="1" dirty="0"/>
              <a:t>personal portfolio website</a:t>
            </a:r>
            <a:r>
              <a:rPr lang="en-IN" dirty="0"/>
              <a:t> to present information in a professional, interactive, and easily accessible manner.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F22C4-86B9-41B6-50F6-E1E0AD28BBB0}"/>
              </a:ext>
            </a:extLst>
          </p:cNvPr>
          <p:cNvSpPr txBox="1"/>
          <p:nvPr/>
        </p:nvSpPr>
        <p:spPr>
          <a:xfrm>
            <a:off x="751593" y="1797383"/>
            <a:ext cx="61016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project is a </a:t>
            </a:r>
            <a:r>
              <a:rPr lang="en-IN" b="1" dirty="0"/>
              <a:t>personal portfolio website</a:t>
            </a:r>
            <a:r>
              <a:rPr lang="en-IN" dirty="0"/>
              <a:t> developed using </a:t>
            </a:r>
            <a:r>
              <a:rPr lang="en-IN" b="1" dirty="0"/>
              <a:t>HTML and CSS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serves as a digital platform to showcase: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Personal 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Academic 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Technical skills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Contact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website is </a:t>
            </a:r>
            <a:r>
              <a:rPr lang="en-IN" b="1" dirty="0"/>
              <a:t>simple, user-friendly, and visually appealing</a:t>
            </a:r>
            <a:r>
              <a:rPr lang="en-IN" dirty="0"/>
              <a:t>, making it easy for others (like recruiters, teachers, or peers) to learn about 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goal is to create a </a:t>
            </a:r>
            <a:r>
              <a:rPr lang="en-IN" b="1" dirty="0"/>
              <a:t>professional online presence</a:t>
            </a:r>
            <a:r>
              <a:rPr lang="en-IN" dirty="0"/>
              <a:t> and demonstrate my web development skills.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18746545-2B7C-3E13-2F6E-5B114AA6E0F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43000" y="2299811"/>
            <a:ext cx="11049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showcase their academic journey, skills, and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Seekers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create an online presence for recruiters and hiring managers.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&amp; Employers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easily evaluate candidate profiles and skills.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Educators / Mentors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review and guide students’ technical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Peers &amp;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connect, collaborate, and share knowledge.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22439E7-A518-DFBF-EDFC-D8EBC4D1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4" y="1932324"/>
            <a:ext cx="797242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structuring the content of the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styling, layout, and responsive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Editor / 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VS Code (or Notepad++) for coding.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Browser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Chrome / Edge / Firefox for testing and previewing.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 (Optional)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Git &amp; GitHub for project management and showcasing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Techniques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353323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84A8F-0018-C899-1F3C-ACF8382A7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1815"/>
            <a:ext cx="1150581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 Section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name and short description (BCA 2nd Year Student).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 Bar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 links to sections: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Me, Education, Skills, Contact.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introduction and academic background.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 Section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 about current course (BCA) and institution.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 like HTML, CSS, Java, Python, SQL,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Email, LinkedIn, and other contact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495BB6A-9874-8DD8-46AD-60B685C4F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9538"/>
            <a:ext cx="10896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on desktop, tablet, and mobile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 Bar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Smooth navigation across different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Provides a personal introduction and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 Section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Displays academic details and current course (BCA).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Lists technical skills in programming, web development, and databases.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Includes email and LinkedIn for professional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&amp; Clean Layout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Easy to read and visually appealing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 Section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Contains copyright information.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729</Words>
  <Application>Microsoft Office PowerPoint</Application>
  <PresentationFormat>Widescreen</PresentationFormat>
  <Paragraphs>99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PERSONAL PORTFOLIO  WEBSITE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23</cp:revision>
  <dcterms:created xsi:type="dcterms:W3CDTF">2024-03-29T15:07:22Z</dcterms:created>
  <dcterms:modified xsi:type="dcterms:W3CDTF">2025-09-01T10:27:11Z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