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"/>
          <p:cNvGrpSpPr/>
          <p:nvPr/>
        </p:nvGrpSpPr>
        <p:grpSpPr>
          <a:xfrm>
            <a:off x="2139145" y="3619849"/>
            <a:ext cx="155774" cy="155774"/>
            <a:chOff x="4283117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2518238" y="5292802"/>
            <a:ext cx="1846529" cy="618834"/>
            <a:chOff x="4764053" y="1056228"/>
            <a:chExt cx="1561627" cy="525463"/>
          </a:xfrm>
        </p:grpSpPr>
        <p:sp>
          <p:nvSpPr>
            <p:cNvPr id="80" name="Google Shape;80;p1"/>
            <p:cNvSpPr/>
            <p:nvPr/>
          </p:nvSpPr>
          <p:spPr>
            <a:xfrm>
              <a:off x="4764053" y="1056229"/>
              <a:ext cx="1561626" cy="5254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764054" y="1056228"/>
              <a:ext cx="1561626" cy="28274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5130583" y="1083193"/>
              <a:ext cx="1008812" cy="18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Overheads</a:t>
              </a:r>
              <a:endParaRPr dirty="0"/>
            </a:p>
          </p:txBody>
        </p: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" y="55444"/>
            <a:ext cx="897465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/>
              <a:t>    Value Driver Tree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323714" y="6553413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6824" y="6535667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122363" y="652394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500196" y="6525413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877526" y="652394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70;p1">
            <a:extLst>
              <a:ext uri="{FF2B5EF4-FFF2-40B4-BE49-F238E27FC236}">
                <a16:creationId xmlns:a16="http://schemas.microsoft.com/office/drawing/2014/main" id="{FE99BFE8-CE26-453F-8CB4-6B609401DAE9}"/>
              </a:ext>
            </a:extLst>
          </p:cNvPr>
          <p:cNvGrpSpPr/>
          <p:nvPr/>
        </p:nvGrpSpPr>
        <p:grpSpPr>
          <a:xfrm>
            <a:off x="5775225" y="4315354"/>
            <a:ext cx="2028246" cy="628021"/>
            <a:chOff x="4934192" y="1056229"/>
            <a:chExt cx="1153409" cy="444628"/>
          </a:xfrm>
        </p:grpSpPr>
        <p:sp>
          <p:nvSpPr>
            <p:cNvPr id="126" name="Google Shape;71;p1">
              <a:extLst>
                <a:ext uri="{FF2B5EF4-FFF2-40B4-BE49-F238E27FC236}">
                  <a16:creationId xmlns:a16="http://schemas.microsoft.com/office/drawing/2014/main" id="{F35487F3-2B82-43F8-ACC4-98D44725F736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72;p1">
              <a:extLst>
                <a:ext uri="{FF2B5EF4-FFF2-40B4-BE49-F238E27FC236}">
                  <a16:creationId xmlns:a16="http://schemas.microsoft.com/office/drawing/2014/main" id="{FB75C5B0-E862-4DC1-B398-D520F0BFD2FB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73;p1">
              <a:extLst>
                <a:ext uri="{FF2B5EF4-FFF2-40B4-BE49-F238E27FC236}">
                  <a16:creationId xmlns:a16="http://schemas.microsoft.com/office/drawing/2014/main" id="{B5C4E082-B3C1-48AD-9CDF-CF05C80FBA99}"/>
                </a:ext>
              </a:extLst>
            </p:cNvPr>
            <p:cNvSpPr txBox="1"/>
            <p:nvPr/>
          </p:nvSpPr>
          <p:spPr>
            <a:xfrm>
              <a:off x="4981965" y="1082173"/>
              <a:ext cx="1105636" cy="305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Rent &amp; utilities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($)</a:t>
              </a:r>
              <a:endParaRPr dirty="0"/>
            </a:p>
          </p:txBody>
        </p:sp>
      </p:grpSp>
      <p:grpSp>
        <p:nvGrpSpPr>
          <p:cNvPr id="133" name="Google Shape;70;p1">
            <a:extLst>
              <a:ext uri="{FF2B5EF4-FFF2-40B4-BE49-F238E27FC236}">
                <a16:creationId xmlns:a16="http://schemas.microsoft.com/office/drawing/2014/main" id="{1EA3F374-6826-4F28-B167-A0E244B8D762}"/>
              </a:ext>
            </a:extLst>
          </p:cNvPr>
          <p:cNvGrpSpPr/>
          <p:nvPr/>
        </p:nvGrpSpPr>
        <p:grpSpPr>
          <a:xfrm>
            <a:off x="5891583" y="1964596"/>
            <a:ext cx="2066559" cy="736631"/>
            <a:chOff x="4939766" y="1031897"/>
            <a:chExt cx="1418644" cy="581652"/>
          </a:xfrm>
        </p:grpSpPr>
        <p:sp>
          <p:nvSpPr>
            <p:cNvPr id="134" name="Google Shape;71;p1">
              <a:extLst>
                <a:ext uri="{FF2B5EF4-FFF2-40B4-BE49-F238E27FC236}">
                  <a16:creationId xmlns:a16="http://schemas.microsoft.com/office/drawing/2014/main" id="{E76300C3-1376-4551-A33D-76DDAA69D9C9}"/>
                </a:ext>
              </a:extLst>
            </p:cNvPr>
            <p:cNvSpPr/>
            <p:nvPr/>
          </p:nvSpPr>
          <p:spPr>
            <a:xfrm>
              <a:off x="4939766" y="1033608"/>
              <a:ext cx="1189711" cy="44996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72;p1">
              <a:extLst>
                <a:ext uri="{FF2B5EF4-FFF2-40B4-BE49-F238E27FC236}">
                  <a16:creationId xmlns:a16="http://schemas.microsoft.com/office/drawing/2014/main" id="{F4A730A1-66B9-4F93-8327-21DD3D4B087E}"/>
                </a:ext>
              </a:extLst>
            </p:cNvPr>
            <p:cNvSpPr/>
            <p:nvPr/>
          </p:nvSpPr>
          <p:spPr>
            <a:xfrm>
              <a:off x="4939766" y="1031897"/>
              <a:ext cx="1189711" cy="27602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73;p1">
              <a:extLst>
                <a:ext uri="{FF2B5EF4-FFF2-40B4-BE49-F238E27FC236}">
                  <a16:creationId xmlns:a16="http://schemas.microsoft.com/office/drawing/2014/main" id="{68C6AC10-B25F-44B9-AE52-FA38D8A3CE38}"/>
                </a:ext>
              </a:extLst>
            </p:cNvPr>
            <p:cNvSpPr txBox="1"/>
            <p:nvPr/>
          </p:nvSpPr>
          <p:spPr>
            <a:xfrm>
              <a:off x="4984616" y="1103199"/>
              <a:ext cx="1373794" cy="51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Direct Labor  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($)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                     </a:t>
              </a:r>
              <a:endParaRPr dirty="0"/>
            </a:p>
          </p:txBody>
        </p:sp>
      </p:grpSp>
      <p:grpSp>
        <p:nvGrpSpPr>
          <p:cNvPr id="141" name="Google Shape;70;p1">
            <a:extLst>
              <a:ext uri="{FF2B5EF4-FFF2-40B4-BE49-F238E27FC236}">
                <a16:creationId xmlns:a16="http://schemas.microsoft.com/office/drawing/2014/main" id="{1C3859D5-10BE-46B6-98AC-E34A084D9657}"/>
              </a:ext>
            </a:extLst>
          </p:cNvPr>
          <p:cNvGrpSpPr/>
          <p:nvPr/>
        </p:nvGrpSpPr>
        <p:grpSpPr>
          <a:xfrm>
            <a:off x="5956427" y="1088336"/>
            <a:ext cx="1733143" cy="572024"/>
            <a:chOff x="4934191" y="1056229"/>
            <a:chExt cx="1189714" cy="444629"/>
          </a:xfrm>
        </p:grpSpPr>
        <p:sp>
          <p:nvSpPr>
            <p:cNvPr id="142" name="Google Shape;71;p1">
              <a:extLst>
                <a:ext uri="{FF2B5EF4-FFF2-40B4-BE49-F238E27FC236}">
                  <a16:creationId xmlns:a16="http://schemas.microsoft.com/office/drawing/2014/main" id="{E9100C32-1098-4714-B770-06D0159FB210}"/>
                </a:ext>
              </a:extLst>
            </p:cNvPr>
            <p:cNvSpPr/>
            <p:nvPr/>
          </p:nvSpPr>
          <p:spPr>
            <a:xfrm>
              <a:off x="4934193" y="1056230"/>
              <a:ext cx="1189712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72;p1">
              <a:extLst>
                <a:ext uri="{FF2B5EF4-FFF2-40B4-BE49-F238E27FC236}">
                  <a16:creationId xmlns:a16="http://schemas.microsoft.com/office/drawing/2014/main" id="{50444A88-020E-4839-A594-2191CF54C337}"/>
                </a:ext>
              </a:extLst>
            </p:cNvPr>
            <p:cNvSpPr/>
            <p:nvPr/>
          </p:nvSpPr>
          <p:spPr>
            <a:xfrm>
              <a:off x="4934191" y="1056229"/>
              <a:ext cx="1189712" cy="28467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73;p1">
              <a:extLst>
                <a:ext uri="{FF2B5EF4-FFF2-40B4-BE49-F238E27FC236}">
                  <a16:creationId xmlns:a16="http://schemas.microsoft.com/office/drawing/2014/main" id="{DBE782BF-9FD0-40AD-9802-2752550B1BD3}"/>
                </a:ext>
              </a:extLst>
            </p:cNvPr>
            <p:cNvSpPr txBox="1"/>
            <p:nvPr/>
          </p:nvSpPr>
          <p:spPr>
            <a:xfrm>
              <a:off x="4949688" y="1148357"/>
              <a:ext cx="1161481" cy="33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Material costs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($)</a:t>
              </a:r>
              <a:endParaRPr dirty="0"/>
            </a:p>
          </p:txBody>
        </p:sp>
      </p:grpSp>
      <p:grpSp>
        <p:nvGrpSpPr>
          <p:cNvPr id="157" name="Google Shape;70;p1">
            <a:extLst>
              <a:ext uri="{FF2B5EF4-FFF2-40B4-BE49-F238E27FC236}">
                <a16:creationId xmlns:a16="http://schemas.microsoft.com/office/drawing/2014/main" id="{139062FB-6924-427F-BDF8-8D47DA0FB6E2}"/>
              </a:ext>
            </a:extLst>
          </p:cNvPr>
          <p:cNvGrpSpPr/>
          <p:nvPr/>
        </p:nvGrpSpPr>
        <p:grpSpPr>
          <a:xfrm>
            <a:off x="2492330" y="1126099"/>
            <a:ext cx="1855946" cy="637083"/>
            <a:chOff x="4934192" y="1049813"/>
            <a:chExt cx="1137529" cy="451044"/>
          </a:xfrm>
        </p:grpSpPr>
        <p:sp>
          <p:nvSpPr>
            <p:cNvPr id="158" name="Google Shape;71;p1">
              <a:extLst>
                <a:ext uri="{FF2B5EF4-FFF2-40B4-BE49-F238E27FC236}">
                  <a16:creationId xmlns:a16="http://schemas.microsoft.com/office/drawing/2014/main" id="{728FD081-C6A9-41EC-94EE-2D675969090A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dirty="0">
                  <a:solidFill>
                    <a:srgbClr val="002C46"/>
                  </a:solidFill>
                </a:rPr>
                <a:t>($)</a:t>
              </a:r>
            </a:p>
          </p:txBody>
        </p:sp>
        <p:sp>
          <p:nvSpPr>
            <p:cNvPr id="159" name="Google Shape;72;p1">
              <a:extLst>
                <a:ext uri="{FF2B5EF4-FFF2-40B4-BE49-F238E27FC236}">
                  <a16:creationId xmlns:a16="http://schemas.microsoft.com/office/drawing/2014/main" id="{EE481210-22E8-4049-889C-669DD55AC948}"/>
                </a:ext>
              </a:extLst>
            </p:cNvPr>
            <p:cNvSpPr/>
            <p:nvPr/>
          </p:nvSpPr>
          <p:spPr>
            <a:xfrm>
              <a:off x="4939964" y="1049813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COGS 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70;p1">
            <a:extLst>
              <a:ext uri="{FF2B5EF4-FFF2-40B4-BE49-F238E27FC236}">
                <a16:creationId xmlns:a16="http://schemas.microsoft.com/office/drawing/2014/main" id="{DA1005A3-7B5A-4790-B9CF-95469142F151}"/>
              </a:ext>
            </a:extLst>
          </p:cNvPr>
          <p:cNvGrpSpPr/>
          <p:nvPr/>
        </p:nvGrpSpPr>
        <p:grpSpPr>
          <a:xfrm>
            <a:off x="2477313" y="3273576"/>
            <a:ext cx="1846528" cy="692547"/>
            <a:chOff x="4909483" y="1056229"/>
            <a:chExt cx="1156466" cy="444628"/>
          </a:xfrm>
        </p:grpSpPr>
        <p:sp>
          <p:nvSpPr>
            <p:cNvPr id="222" name="Google Shape;71;p1">
              <a:extLst>
                <a:ext uri="{FF2B5EF4-FFF2-40B4-BE49-F238E27FC236}">
                  <a16:creationId xmlns:a16="http://schemas.microsoft.com/office/drawing/2014/main" id="{2FD9810C-3FCB-4AED-9B96-BF531BD7801F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72;p1">
              <a:extLst>
                <a:ext uri="{FF2B5EF4-FFF2-40B4-BE49-F238E27FC236}">
                  <a16:creationId xmlns:a16="http://schemas.microsoft.com/office/drawing/2014/main" id="{52124D68-1E63-456C-9799-2AE9C754464C}"/>
                </a:ext>
              </a:extLst>
            </p:cNvPr>
            <p:cNvSpPr/>
            <p:nvPr/>
          </p:nvSpPr>
          <p:spPr>
            <a:xfrm>
              <a:off x="4934192" y="1056231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73;p1">
              <a:extLst>
                <a:ext uri="{FF2B5EF4-FFF2-40B4-BE49-F238E27FC236}">
                  <a16:creationId xmlns:a16="http://schemas.microsoft.com/office/drawing/2014/main" id="{19761853-B113-4BA4-A0DE-21AB0BB6D279}"/>
                </a:ext>
              </a:extLst>
            </p:cNvPr>
            <p:cNvSpPr txBox="1"/>
            <p:nvPr/>
          </p:nvSpPr>
          <p:spPr>
            <a:xfrm>
              <a:off x="4909483" y="1170671"/>
              <a:ext cx="1120922" cy="276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Revenue                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($)</a:t>
              </a:r>
            </a:p>
          </p:txBody>
        </p:sp>
      </p:grpSp>
      <p:grpSp>
        <p:nvGrpSpPr>
          <p:cNvPr id="209" name="Google Shape;52;p1">
            <a:extLst>
              <a:ext uri="{FF2B5EF4-FFF2-40B4-BE49-F238E27FC236}">
                <a16:creationId xmlns:a16="http://schemas.microsoft.com/office/drawing/2014/main" id="{59EFFDDF-6EA9-4D37-AD58-E83B5544F224}"/>
              </a:ext>
            </a:extLst>
          </p:cNvPr>
          <p:cNvGrpSpPr/>
          <p:nvPr/>
        </p:nvGrpSpPr>
        <p:grpSpPr>
          <a:xfrm>
            <a:off x="5906089" y="129172"/>
            <a:ext cx="1762633" cy="612749"/>
            <a:chOff x="4934189" y="1056229"/>
            <a:chExt cx="1138640" cy="525821"/>
          </a:xfrm>
        </p:grpSpPr>
        <p:sp>
          <p:nvSpPr>
            <p:cNvPr id="210" name="Google Shape;53;p1">
              <a:extLst>
                <a:ext uri="{FF2B5EF4-FFF2-40B4-BE49-F238E27FC236}">
                  <a16:creationId xmlns:a16="http://schemas.microsoft.com/office/drawing/2014/main" id="{2B891CA8-0A02-49A7-93D1-06D24E996FCD}"/>
                </a:ext>
              </a:extLst>
            </p:cNvPr>
            <p:cNvSpPr/>
            <p:nvPr/>
          </p:nvSpPr>
          <p:spPr>
            <a:xfrm>
              <a:off x="4934189" y="1157590"/>
              <a:ext cx="1131758" cy="4244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1" dirty="0">
                  <a:solidFill>
                    <a:srgbClr val="002C46"/>
                  </a:solidFill>
                </a:rPr>
                <a:t>($)</a:t>
              </a:r>
              <a:endParaRPr b="1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54;p1">
              <a:extLst>
                <a:ext uri="{FF2B5EF4-FFF2-40B4-BE49-F238E27FC236}">
                  <a16:creationId xmlns:a16="http://schemas.microsoft.com/office/drawing/2014/main" id="{DCF542CA-49BF-478E-92C3-BE2AB82834C1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55;p1">
              <a:extLst>
                <a:ext uri="{FF2B5EF4-FFF2-40B4-BE49-F238E27FC236}">
                  <a16:creationId xmlns:a16="http://schemas.microsoft.com/office/drawing/2014/main" id="{ED0F9A0A-9230-4904-878B-712043021D2E}"/>
                </a:ext>
              </a:extLst>
            </p:cNvPr>
            <p:cNvSpPr txBox="1"/>
            <p:nvPr/>
          </p:nvSpPr>
          <p:spPr>
            <a:xfrm>
              <a:off x="4957123" y="1113057"/>
              <a:ext cx="1115706" cy="184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Wages &amp; Benefits </a:t>
              </a:r>
              <a:endParaRPr dirty="0"/>
            </a:p>
          </p:txBody>
        </p:sp>
      </p:grpSp>
      <p:grpSp>
        <p:nvGrpSpPr>
          <p:cNvPr id="229" name="Google Shape;52;p1">
            <a:extLst>
              <a:ext uri="{FF2B5EF4-FFF2-40B4-BE49-F238E27FC236}">
                <a16:creationId xmlns:a16="http://schemas.microsoft.com/office/drawing/2014/main" id="{1E12F952-5B04-4EBD-8EC4-D8799DEAD0E0}"/>
              </a:ext>
            </a:extLst>
          </p:cNvPr>
          <p:cNvGrpSpPr/>
          <p:nvPr/>
        </p:nvGrpSpPr>
        <p:grpSpPr>
          <a:xfrm>
            <a:off x="194600" y="3337518"/>
            <a:ext cx="1791294" cy="893141"/>
            <a:chOff x="4930916" y="1066137"/>
            <a:chExt cx="1134275" cy="666665"/>
          </a:xfrm>
        </p:grpSpPr>
        <p:sp>
          <p:nvSpPr>
            <p:cNvPr id="231" name="Google Shape;53;p1">
              <a:extLst>
                <a:ext uri="{FF2B5EF4-FFF2-40B4-BE49-F238E27FC236}">
                  <a16:creationId xmlns:a16="http://schemas.microsoft.com/office/drawing/2014/main" id="{6A4F41E8-2198-46A6-8E83-DB94A1CBF2E9}"/>
                </a:ext>
              </a:extLst>
            </p:cNvPr>
            <p:cNvSpPr/>
            <p:nvPr/>
          </p:nvSpPr>
          <p:spPr>
            <a:xfrm>
              <a:off x="4930916" y="1066137"/>
              <a:ext cx="1134275" cy="47647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54;p1">
              <a:extLst>
                <a:ext uri="{FF2B5EF4-FFF2-40B4-BE49-F238E27FC236}">
                  <a16:creationId xmlns:a16="http://schemas.microsoft.com/office/drawing/2014/main" id="{DDA69D58-74C6-46E3-954B-95BD2F315DE7}"/>
                </a:ext>
              </a:extLst>
            </p:cNvPr>
            <p:cNvSpPr/>
            <p:nvPr/>
          </p:nvSpPr>
          <p:spPr>
            <a:xfrm>
              <a:off x="4933434" y="1077297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55;p1">
              <a:extLst>
                <a:ext uri="{FF2B5EF4-FFF2-40B4-BE49-F238E27FC236}">
                  <a16:creationId xmlns:a16="http://schemas.microsoft.com/office/drawing/2014/main" id="{21E28032-EA26-45B2-A54B-D019D4540B38}"/>
                </a:ext>
              </a:extLst>
            </p:cNvPr>
            <p:cNvSpPr txBox="1"/>
            <p:nvPr/>
          </p:nvSpPr>
          <p:spPr>
            <a:xfrm>
              <a:off x="4935972" y="1089551"/>
              <a:ext cx="1015426" cy="6432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EBIT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endParaRPr lang="en-US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($)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endParaRPr dirty="0"/>
            </a:p>
          </p:txBody>
        </p:sp>
      </p:grpSp>
      <p:grpSp>
        <p:nvGrpSpPr>
          <p:cNvPr id="249" name="Google Shape;52;p1">
            <a:extLst>
              <a:ext uri="{FF2B5EF4-FFF2-40B4-BE49-F238E27FC236}">
                <a16:creationId xmlns:a16="http://schemas.microsoft.com/office/drawing/2014/main" id="{62326AA5-5BDA-44F8-B4BC-99C35E8E8B5F}"/>
              </a:ext>
            </a:extLst>
          </p:cNvPr>
          <p:cNvGrpSpPr/>
          <p:nvPr/>
        </p:nvGrpSpPr>
        <p:grpSpPr>
          <a:xfrm>
            <a:off x="5802246" y="5172511"/>
            <a:ext cx="2001226" cy="709236"/>
            <a:chOff x="4951323" y="959079"/>
            <a:chExt cx="1897324" cy="591158"/>
          </a:xfrm>
        </p:grpSpPr>
        <p:sp>
          <p:nvSpPr>
            <p:cNvPr id="250" name="Google Shape;53;p1">
              <a:extLst>
                <a:ext uri="{FF2B5EF4-FFF2-40B4-BE49-F238E27FC236}">
                  <a16:creationId xmlns:a16="http://schemas.microsoft.com/office/drawing/2014/main" id="{E89633CC-92D8-4734-913D-54B8A13A3BC7}"/>
                </a:ext>
              </a:extLst>
            </p:cNvPr>
            <p:cNvSpPr/>
            <p:nvPr/>
          </p:nvSpPr>
          <p:spPr>
            <a:xfrm>
              <a:off x="4951323" y="959079"/>
              <a:ext cx="1897323" cy="59115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54;p1">
              <a:extLst>
                <a:ext uri="{FF2B5EF4-FFF2-40B4-BE49-F238E27FC236}">
                  <a16:creationId xmlns:a16="http://schemas.microsoft.com/office/drawing/2014/main" id="{A1A9E550-B33F-4862-8567-E10680739797}"/>
                </a:ext>
              </a:extLst>
            </p:cNvPr>
            <p:cNvSpPr/>
            <p:nvPr/>
          </p:nvSpPr>
          <p:spPr>
            <a:xfrm>
              <a:off x="4951324" y="963828"/>
              <a:ext cx="1897323" cy="318260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dirty="0">
                  <a:solidFill>
                    <a:srgbClr val="002C46"/>
                  </a:solidFill>
                </a:rPr>
                <a:t>Repairs &amp; Maintenance</a:t>
              </a:r>
              <a:endParaRPr lang="en-US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55;p1">
              <a:extLst>
                <a:ext uri="{FF2B5EF4-FFF2-40B4-BE49-F238E27FC236}">
                  <a16:creationId xmlns:a16="http://schemas.microsoft.com/office/drawing/2014/main" id="{E799E0F2-7808-457F-B81A-32FE33A6913C}"/>
                </a:ext>
              </a:extLst>
            </p:cNvPr>
            <p:cNvSpPr txBox="1"/>
            <p:nvPr/>
          </p:nvSpPr>
          <p:spPr>
            <a:xfrm>
              <a:off x="5003184" y="1259724"/>
              <a:ext cx="1461330" cy="213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             ($)</a:t>
              </a:r>
              <a:endParaRPr dirty="0"/>
            </a:p>
          </p:txBody>
        </p:sp>
      </p:grpSp>
      <p:grpSp>
        <p:nvGrpSpPr>
          <p:cNvPr id="205" name="Google Shape;79;p1">
            <a:extLst>
              <a:ext uri="{FF2B5EF4-FFF2-40B4-BE49-F238E27FC236}">
                <a16:creationId xmlns:a16="http://schemas.microsoft.com/office/drawing/2014/main" id="{0ACAAC15-74E4-45BA-A446-A7F7A0048A0D}"/>
              </a:ext>
            </a:extLst>
          </p:cNvPr>
          <p:cNvGrpSpPr/>
          <p:nvPr/>
        </p:nvGrpSpPr>
        <p:grpSpPr>
          <a:xfrm>
            <a:off x="5791089" y="6085831"/>
            <a:ext cx="2001225" cy="622640"/>
            <a:chOff x="4764053" y="1048459"/>
            <a:chExt cx="1561627" cy="525462"/>
          </a:xfrm>
        </p:grpSpPr>
        <p:sp>
          <p:nvSpPr>
            <p:cNvPr id="207" name="Google Shape;80;p1">
              <a:extLst>
                <a:ext uri="{FF2B5EF4-FFF2-40B4-BE49-F238E27FC236}">
                  <a16:creationId xmlns:a16="http://schemas.microsoft.com/office/drawing/2014/main" id="{F51EA986-EC1E-4A17-B502-D276A0067730}"/>
                </a:ext>
              </a:extLst>
            </p:cNvPr>
            <p:cNvSpPr/>
            <p:nvPr/>
          </p:nvSpPr>
          <p:spPr>
            <a:xfrm>
              <a:off x="4764053" y="1048459"/>
              <a:ext cx="1561626" cy="5254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81;p1">
              <a:extLst>
                <a:ext uri="{FF2B5EF4-FFF2-40B4-BE49-F238E27FC236}">
                  <a16:creationId xmlns:a16="http://schemas.microsoft.com/office/drawing/2014/main" id="{CDFD5D73-48B8-4667-A8DE-AA26120E4A3C}"/>
                </a:ext>
              </a:extLst>
            </p:cNvPr>
            <p:cNvSpPr/>
            <p:nvPr/>
          </p:nvSpPr>
          <p:spPr>
            <a:xfrm>
              <a:off x="4764054" y="1056228"/>
              <a:ext cx="1561626" cy="282745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82;p1">
              <a:extLst>
                <a:ext uri="{FF2B5EF4-FFF2-40B4-BE49-F238E27FC236}">
                  <a16:creationId xmlns:a16="http://schemas.microsoft.com/office/drawing/2014/main" id="{0F61FF26-26C9-42BC-99B8-B8C822A7F883}"/>
                </a:ext>
              </a:extLst>
            </p:cNvPr>
            <p:cNvSpPr txBox="1"/>
            <p:nvPr/>
          </p:nvSpPr>
          <p:spPr>
            <a:xfrm>
              <a:off x="4931448" y="1080555"/>
              <a:ext cx="1373227" cy="181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dirty="0"/>
                <a:t>Human Resources</a:t>
              </a:r>
              <a:endParaRPr dirty="0"/>
            </a:p>
          </p:txBody>
        </p: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9AC97D5-9895-43AD-B8F4-6AAC06DEF074}"/>
              </a:ext>
            </a:extLst>
          </p:cNvPr>
          <p:cNvCxnSpPr>
            <a:cxnSpLocks/>
          </p:cNvCxnSpPr>
          <p:nvPr/>
        </p:nvCxnSpPr>
        <p:spPr>
          <a:xfrm>
            <a:off x="1988284" y="3683802"/>
            <a:ext cx="491417" cy="1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Google Shape;40;p1">
            <a:extLst>
              <a:ext uri="{FF2B5EF4-FFF2-40B4-BE49-F238E27FC236}">
                <a16:creationId xmlns:a16="http://schemas.microsoft.com/office/drawing/2014/main" id="{F0372897-5F7A-43EF-BA51-3F272422BEDC}"/>
              </a:ext>
            </a:extLst>
          </p:cNvPr>
          <p:cNvSpPr/>
          <p:nvPr/>
        </p:nvSpPr>
        <p:spPr>
          <a:xfrm>
            <a:off x="2033622" y="5560669"/>
            <a:ext cx="195224" cy="17335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38;p1">
            <a:extLst>
              <a:ext uri="{FF2B5EF4-FFF2-40B4-BE49-F238E27FC236}">
                <a16:creationId xmlns:a16="http://schemas.microsoft.com/office/drawing/2014/main" id="{F69DFFB9-E507-4819-AC33-C03E7C0C3BC1}"/>
              </a:ext>
            </a:extLst>
          </p:cNvPr>
          <p:cNvCxnSpPr>
            <a:cxnSpLocks/>
            <a:stCxn id="158" idx="3"/>
            <a:endCxn id="210" idx="1"/>
          </p:cNvCxnSpPr>
          <p:nvPr/>
        </p:nvCxnSpPr>
        <p:spPr>
          <a:xfrm flipV="1">
            <a:off x="4338859" y="494606"/>
            <a:ext cx="1567230" cy="9545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38;p1">
            <a:extLst>
              <a:ext uri="{FF2B5EF4-FFF2-40B4-BE49-F238E27FC236}">
                <a16:creationId xmlns:a16="http://schemas.microsoft.com/office/drawing/2014/main" id="{D2721DA8-FCB5-4586-B3B3-7325F2211C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40783" y="2458740"/>
            <a:ext cx="2218100" cy="270201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38;p1">
            <a:extLst>
              <a:ext uri="{FF2B5EF4-FFF2-40B4-BE49-F238E27FC236}">
                <a16:creationId xmlns:a16="http://schemas.microsoft.com/office/drawing/2014/main" id="{513FC37F-5C17-44F3-A21D-333093619D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00688" y="4539554"/>
            <a:ext cx="1945708" cy="289391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38;p1">
            <a:extLst>
              <a:ext uri="{FF2B5EF4-FFF2-40B4-BE49-F238E27FC236}">
                <a16:creationId xmlns:a16="http://schemas.microsoft.com/office/drawing/2014/main" id="{F30BCBF9-08D4-43B3-A2E5-2E296B560BBB}"/>
              </a:ext>
            </a:extLst>
          </p:cNvPr>
          <p:cNvCxnSpPr>
            <a:cxnSpLocks/>
            <a:stCxn id="207" idx="1"/>
          </p:cNvCxnSpPr>
          <p:nvPr/>
        </p:nvCxnSpPr>
        <p:spPr>
          <a:xfrm rot="10800000">
            <a:off x="5125175" y="5545699"/>
            <a:ext cx="665915" cy="851453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38;p1">
            <a:extLst>
              <a:ext uri="{FF2B5EF4-FFF2-40B4-BE49-F238E27FC236}">
                <a16:creationId xmlns:a16="http://schemas.microsoft.com/office/drawing/2014/main" id="{FD6FAA3B-627C-4027-8178-8140B3E5615F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364766" y="4686819"/>
            <a:ext cx="1448972" cy="9154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38;p1">
            <a:extLst>
              <a:ext uri="{FF2B5EF4-FFF2-40B4-BE49-F238E27FC236}">
                <a16:creationId xmlns:a16="http://schemas.microsoft.com/office/drawing/2014/main" id="{3509B52C-ED92-4528-AA84-78A6EE0EF96A}"/>
              </a:ext>
            </a:extLst>
          </p:cNvPr>
          <p:cNvCxnSpPr>
            <a:cxnSpLocks/>
            <a:endCxn id="136" idx="1"/>
          </p:cNvCxnSpPr>
          <p:nvPr/>
        </p:nvCxnSpPr>
        <p:spPr>
          <a:xfrm rot="16200000" flipH="1">
            <a:off x="5038497" y="1459641"/>
            <a:ext cx="1011631" cy="825209"/>
          </a:xfrm>
          <a:prstGeom prst="bentConnector2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F83D701-DF1D-4E56-9442-DC9998C40CE8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5915125" y="1434983"/>
            <a:ext cx="63880" cy="10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3D129B9-1858-4F38-A2E2-DFE98B76DF02}"/>
              </a:ext>
            </a:extLst>
          </p:cNvPr>
          <p:cNvCxnSpPr>
            <a:cxnSpLocks/>
          </p:cNvCxnSpPr>
          <p:nvPr/>
        </p:nvCxnSpPr>
        <p:spPr>
          <a:xfrm flipV="1">
            <a:off x="5058091" y="1417245"/>
            <a:ext cx="951717" cy="2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0BF451F-7A93-403B-8876-F788C36DACB2}"/>
              </a:ext>
            </a:extLst>
          </p:cNvPr>
          <p:cNvCxnSpPr>
            <a:cxnSpLocks/>
            <a:endCxn id="250" idx="1"/>
          </p:cNvCxnSpPr>
          <p:nvPr/>
        </p:nvCxnSpPr>
        <p:spPr>
          <a:xfrm flipV="1">
            <a:off x="5124637" y="5527129"/>
            <a:ext cx="677609" cy="5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oogle Shape;39;p1">
            <a:extLst>
              <a:ext uri="{FF2B5EF4-FFF2-40B4-BE49-F238E27FC236}">
                <a16:creationId xmlns:a16="http://schemas.microsoft.com/office/drawing/2014/main" id="{66CBB047-E2ED-4527-94A0-A28C08B5F87D}"/>
              </a:ext>
            </a:extLst>
          </p:cNvPr>
          <p:cNvGrpSpPr/>
          <p:nvPr/>
        </p:nvGrpSpPr>
        <p:grpSpPr>
          <a:xfrm>
            <a:off x="5053824" y="1374349"/>
            <a:ext cx="155774" cy="155774"/>
            <a:chOff x="4283117" y="-597224"/>
            <a:chExt cx="170332" cy="170332"/>
          </a:xfrm>
        </p:grpSpPr>
        <p:sp>
          <p:nvSpPr>
            <p:cNvPr id="201" name="Google Shape;40;p1">
              <a:extLst>
                <a:ext uri="{FF2B5EF4-FFF2-40B4-BE49-F238E27FC236}">
                  <a16:creationId xmlns:a16="http://schemas.microsoft.com/office/drawing/2014/main" id="{5AD145F7-80F2-4F8F-9EC7-B6A1E0ECEE3E}"/>
                </a:ext>
              </a:extLst>
            </p:cNvPr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41;p1">
              <a:extLst>
                <a:ext uri="{FF2B5EF4-FFF2-40B4-BE49-F238E27FC236}">
                  <a16:creationId xmlns:a16="http://schemas.microsoft.com/office/drawing/2014/main" id="{91B37C3A-8419-4FEA-80E1-79B85A59C221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39;p1">
            <a:extLst>
              <a:ext uri="{FF2B5EF4-FFF2-40B4-BE49-F238E27FC236}">
                <a16:creationId xmlns:a16="http://schemas.microsoft.com/office/drawing/2014/main" id="{89B5657B-69F2-4215-843B-B3032FEA9F16}"/>
              </a:ext>
            </a:extLst>
          </p:cNvPr>
          <p:cNvGrpSpPr/>
          <p:nvPr/>
        </p:nvGrpSpPr>
        <p:grpSpPr>
          <a:xfrm>
            <a:off x="5026992" y="5515918"/>
            <a:ext cx="155774" cy="155774"/>
            <a:chOff x="4283117" y="-597224"/>
            <a:chExt cx="170332" cy="170332"/>
          </a:xfrm>
        </p:grpSpPr>
        <p:sp>
          <p:nvSpPr>
            <p:cNvPr id="204" name="Google Shape;40;p1">
              <a:extLst>
                <a:ext uri="{FF2B5EF4-FFF2-40B4-BE49-F238E27FC236}">
                  <a16:creationId xmlns:a16="http://schemas.microsoft.com/office/drawing/2014/main" id="{2FD48798-B54D-4F2F-B754-4898D03F9783}"/>
                </a:ext>
              </a:extLst>
            </p:cNvPr>
            <p:cNvSpPr/>
            <p:nvPr/>
          </p:nvSpPr>
          <p:spPr>
            <a:xfrm>
              <a:off x="4283117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41;p1">
              <a:extLst>
                <a:ext uri="{FF2B5EF4-FFF2-40B4-BE49-F238E27FC236}">
                  <a16:creationId xmlns:a16="http://schemas.microsoft.com/office/drawing/2014/main" id="{891E4533-30F9-4A49-8BF1-02970B252109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40;p1">
            <a:extLst>
              <a:ext uri="{FF2B5EF4-FFF2-40B4-BE49-F238E27FC236}">
                <a16:creationId xmlns:a16="http://schemas.microsoft.com/office/drawing/2014/main" id="{0FEE1FDC-7B0B-4D68-9B54-84288F6BEF27}"/>
              </a:ext>
            </a:extLst>
          </p:cNvPr>
          <p:cNvSpPr/>
          <p:nvPr/>
        </p:nvSpPr>
        <p:spPr>
          <a:xfrm>
            <a:off x="2019505" y="1450658"/>
            <a:ext cx="195224" cy="17335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Minus Sign 281">
            <a:extLst>
              <a:ext uri="{FF2B5EF4-FFF2-40B4-BE49-F238E27FC236}">
                <a16:creationId xmlns:a16="http://schemas.microsoft.com/office/drawing/2014/main" id="{1545B7BA-34A5-4CFC-93EB-94F67D4B661F}"/>
              </a:ext>
            </a:extLst>
          </p:cNvPr>
          <p:cNvSpPr/>
          <p:nvPr/>
        </p:nvSpPr>
        <p:spPr>
          <a:xfrm flipH="1" flipV="1">
            <a:off x="2030103" y="1502236"/>
            <a:ext cx="126894" cy="45719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Minus Sign 282">
            <a:extLst>
              <a:ext uri="{FF2B5EF4-FFF2-40B4-BE49-F238E27FC236}">
                <a16:creationId xmlns:a16="http://schemas.microsoft.com/office/drawing/2014/main" id="{CBFD77CD-54C4-4AE5-A869-7B3855795AAF}"/>
              </a:ext>
            </a:extLst>
          </p:cNvPr>
          <p:cNvSpPr/>
          <p:nvPr/>
        </p:nvSpPr>
        <p:spPr>
          <a:xfrm flipH="1" flipV="1">
            <a:off x="2074602" y="5633395"/>
            <a:ext cx="126894" cy="45719"/>
          </a:xfrm>
          <a:prstGeom prst="mathMin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57A4C-C6DB-472C-8863-266C71C4895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50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   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lokesh mamidisetti</cp:lastModifiedBy>
  <cp:revision>32</cp:revision>
  <dcterms:created xsi:type="dcterms:W3CDTF">2019-05-15T15:57:18Z</dcterms:created>
  <dcterms:modified xsi:type="dcterms:W3CDTF">2020-07-14T04:43:19Z</dcterms:modified>
</cp:coreProperties>
</file>