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5700" y="406790"/>
            <a:ext cx="9154524" cy="641944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1"/>
          <p:cNvCxnSpPr>
            <a:cxnSpLocks/>
          </p:cNvCxnSpPr>
          <p:nvPr/>
        </p:nvCxnSpPr>
        <p:spPr>
          <a:xfrm rot="5400000">
            <a:off x="1098675" y="2845766"/>
            <a:ext cx="1658836" cy="126769"/>
          </a:xfrm>
          <a:prstGeom prst="bentConnector3">
            <a:avLst>
              <a:gd name="adj1" fmla="val -30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cxnSpLocks/>
          </p:cNvCxnSpPr>
          <p:nvPr/>
        </p:nvCxnSpPr>
        <p:spPr>
          <a:xfrm rot="5400000" flipH="1" flipV="1">
            <a:off x="2367975" y="2685492"/>
            <a:ext cx="1156521" cy="4228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Google Shape;39;p1"/>
          <p:cNvGrpSpPr/>
          <p:nvPr/>
        </p:nvGrpSpPr>
        <p:grpSpPr>
          <a:xfrm>
            <a:off x="3889324" y="4989351"/>
            <a:ext cx="155774" cy="155774"/>
            <a:chOff x="4283117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7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1"/>
          <p:cNvGrpSpPr/>
          <p:nvPr/>
        </p:nvGrpSpPr>
        <p:grpSpPr>
          <a:xfrm>
            <a:off x="3946858" y="642952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1"/>
          <p:cNvGrpSpPr/>
          <p:nvPr/>
        </p:nvGrpSpPr>
        <p:grpSpPr>
          <a:xfrm>
            <a:off x="3825562" y="3772317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1"/>
          <p:cNvGrpSpPr/>
          <p:nvPr/>
        </p:nvGrpSpPr>
        <p:grpSpPr>
          <a:xfrm>
            <a:off x="1981222" y="3406959"/>
            <a:ext cx="1791476" cy="680221"/>
            <a:chOff x="4945914" y="1070179"/>
            <a:chExt cx="1136745" cy="518456"/>
          </a:xfrm>
        </p:grpSpPr>
        <p:sp>
          <p:nvSpPr>
            <p:cNvPr id="53" name="Google Shape;53;p1"/>
            <p:cNvSpPr/>
            <p:nvPr/>
          </p:nvSpPr>
          <p:spPr>
            <a:xfrm>
              <a:off x="4945914" y="1076657"/>
              <a:ext cx="1136630" cy="51197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dirty="0">
                <a:solidFill>
                  <a:srgbClr val="002C4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dirty="0">
                  <a:solidFill>
                    <a:srgbClr val="002C46"/>
                  </a:solidFill>
                </a:rPr>
                <a:t>($)</a:t>
              </a:r>
              <a:endParaRPr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950902" y="107017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 txBox="1"/>
            <p:nvPr/>
          </p:nvSpPr>
          <p:spPr>
            <a:xfrm>
              <a:off x="4954830" y="1080556"/>
              <a:ext cx="1117607" cy="167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Miscellaneous sales</a:t>
              </a:r>
              <a:endParaRPr dirty="0"/>
            </a:p>
          </p:txBody>
        </p:sp>
      </p:grpSp>
      <p:grpSp>
        <p:nvGrpSpPr>
          <p:cNvPr id="61" name="Google Shape;61;p1"/>
          <p:cNvGrpSpPr/>
          <p:nvPr/>
        </p:nvGrpSpPr>
        <p:grpSpPr>
          <a:xfrm>
            <a:off x="2005969" y="1746450"/>
            <a:ext cx="1738909" cy="586422"/>
            <a:chOff x="4953425" y="1037730"/>
            <a:chExt cx="1104693" cy="612391"/>
          </a:xfrm>
        </p:grpSpPr>
        <p:sp>
          <p:nvSpPr>
            <p:cNvPr id="62" name="Google Shape;62;p1"/>
            <p:cNvSpPr/>
            <p:nvPr/>
          </p:nvSpPr>
          <p:spPr>
            <a:xfrm>
              <a:off x="4953425" y="1037730"/>
              <a:ext cx="1099627" cy="61239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dirty="0">
                <a:solidFill>
                  <a:srgbClr val="002C4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958491" y="1044171"/>
              <a:ext cx="1095568" cy="341946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 txBox="1"/>
            <p:nvPr/>
          </p:nvSpPr>
          <p:spPr>
            <a:xfrm>
              <a:off x="5074035" y="1061718"/>
              <a:ext cx="984083" cy="226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Productions </a:t>
              </a:r>
              <a:endParaRPr dirty="0"/>
            </a:p>
          </p:txBody>
        </p:sp>
      </p:grpSp>
      <p:grpSp>
        <p:nvGrpSpPr>
          <p:cNvPr id="79" name="Google Shape;79;p1"/>
          <p:cNvGrpSpPr/>
          <p:nvPr/>
        </p:nvGrpSpPr>
        <p:grpSpPr>
          <a:xfrm>
            <a:off x="4225437" y="467052"/>
            <a:ext cx="1971908" cy="618834"/>
            <a:chOff x="4764053" y="1056228"/>
            <a:chExt cx="1561627" cy="525463"/>
          </a:xfrm>
        </p:grpSpPr>
        <p:sp>
          <p:nvSpPr>
            <p:cNvPr id="80" name="Google Shape;80;p1"/>
            <p:cNvSpPr/>
            <p:nvPr/>
          </p:nvSpPr>
          <p:spPr>
            <a:xfrm>
              <a:off x="4764053" y="1056229"/>
              <a:ext cx="1561626" cy="5254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dirty="0">
                <a:solidFill>
                  <a:srgbClr val="002C4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764054" y="1056228"/>
              <a:ext cx="1561626" cy="282745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 txBox="1"/>
            <p:nvPr/>
          </p:nvSpPr>
          <p:spPr>
            <a:xfrm>
              <a:off x="4931448" y="1080555"/>
              <a:ext cx="1008812" cy="223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W - Transact</a:t>
              </a:r>
              <a:endParaRPr dirty="0"/>
            </a:p>
          </p:txBody>
        </p: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" y="55444"/>
            <a:ext cx="897465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/>
              <a:t>Value Driver Tree</a:t>
            </a:r>
            <a:endParaRPr dirty="0"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70;p1">
            <a:extLst>
              <a:ext uri="{FF2B5EF4-FFF2-40B4-BE49-F238E27FC236}">
                <a16:creationId xmlns:a16="http://schemas.microsoft.com/office/drawing/2014/main" id="{FE99BFE8-CE26-453F-8CB4-6B609401DAE9}"/>
              </a:ext>
            </a:extLst>
          </p:cNvPr>
          <p:cNvGrpSpPr/>
          <p:nvPr/>
        </p:nvGrpSpPr>
        <p:grpSpPr>
          <a:xfrm>
            <a:off x="4231938" y="4083670"/>
            <a:ext cx="1985680" cy="628021"/>
            <a:chOff x="4934192" y="1056229"/>
            <a:chExt cx="1153409" cy="444628"/>
          </a:xfrm>
        </p:grpSpPr>
        <p:sp>
          <p:nvSpPr>
            <p:cNvPr id="126" name="Google Shape;71;p1">
              <a:extLst>
                <a:ext uri="{FF2B5EF4-FFF2-40B4-BE49-F238E27FC236}">
                  <a16:creationId xmlns:a16="http://schemas.microsoft.com/office/drawing/2014/main" id="{F35487F3-2B82-43F8-ACC4-98D44725F736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72;p1">
              <a:extLst>
                <a:ext uri="{FF2B5EF4-FFF2-40B4-BE49-F238E27FC236}">
                  <a16:creationId xmlns:a16="http://schemas.microsoft.com/office/drawing/2014/main" id="{FB75C5B0-E862-4DC1-B398-D520F0BFD2FB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73;p1">
              <a:extLst>
                <a:ext uri="{FF2B5EF4-FFF2-40B4-BE49-F238E27FC236}">
                  <a16:creationId xmlns:a16="http://schemas.microsoft.com/office/drawing/2014/main" id="{B5C4E082-B3C1-48AD-9CDF-CF05C80FBA99}"/>
                </a:ext>
              </a:extLst>
            </p:cNvPr>
            <p:cNvSpPr txBox="1"/>
            <p:nvPr/>
          </p:nvSpPr>
          <p:spPr>
            <a:xfrm>
              <a:off x="4981965" y="1082173"/>
              <a:ext cx="1105636" cy="357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Admin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($)</a:t>
              </a:r>
              <a:endParaRPr dirty="0"/>
            </a:p>
          </p:txBody>
        </p:sp>
      </p:grpSp>
      <p:grpSp>
        <p:nvGrpSpPr>
          <p:cNvPr id="133" name="Google Shape;70;p1">
            <a:extLst>
              <a:ext uri="{FF2B5EF4-FFF2-40B4-BE49-F238E27FC236}">
                <a16:creationId xmlns:a16="http://schemas.microsoft.com/office/drawing/2014/main" id="{1EA3F374-6826-4F28-B167-A0E244B8D762}"/>
              </a:ext>
            </a:extLst>
          </p:cNvPr>
          <p:cNvGrpSpPr/>
          <p:nvPr/>
        </p:nvGrpSpPr>
        <p:grpSpPr>
          <a:xfrm>
            <a:off x="4211664" y="3406959"/>
            <a:ext cx="1985680" cy="572023"/>
            <a:chOff x="4939766" y="1031897"/>
            <a:chExt cx="1206450" cy="451676"/>
          </a:xfrm>
        </p:grpSpPr>
        <p:sp>
          <p:nvSpPr>
            <p:cNvPr id="134" name="Google Shape;71;p1">
              <a:extLst>
                <a:ext uri="{FF2B5EF4-FFF2-40B4-BE49-F238E27FC236}">
                  <a16:creationId xmlns:a16="http://schemas.microsoft.com/office/drawing/2014/main" id="{E76300C3-1376-4551-A33D-76DDAA69D9C9}"/>
                </a:ext>
              </a:extLst>
            </p:cNvPr>
            <p:cNvSpPr/>
            <p:nvPr/>
          </p:nvSpPr>
          <p:spPr>
            <a:xfrm>
              <a:off x="4939766" y="1033608"/>
              <a:ext cx="1189711" cy="44996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72;p1">
              <a:extLst>
                <a:ext uri="{FF2B5EF4-FFF2-40B4-BE49-F238E27FC236}">
                  <a16:creationId xmlns:a16="http://schemas.microsoft.com/office/drawing/2014/main" id="{F4A730A1-66B9-4F93-8327-21DD3D4B087E}"/>
                </a:ext>
              </a:extLst>
            </p:cNvPr>
            <p:cNvSpPr/>
            <p:nvPr/>
          </p:nvSpPr>
          <p:spPr>
            <a:xfrm>
              <a:off x="4939766" y="1031897"/>
              <a:ext cx="1189711" cy="276020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73;p1">
              <a:extLst>
                <a:ext uri="{FF2B5EF4-FFF2-40B4-BE49-F238E27FC236}">
                  <a16:creationId xmlns:a16="http://schemas.microsoft.com/office/drawing/2014/main" id="{68C6AC10-B25F-44B9-AE52-FA38D8A3CE38}"/>
                </a:ext>
              </a:extLst>
            </p:cNvPr>
            <p:cNvSpPr txBox="1"/>
            <p:nvPr/>
          </p:nvSpPr>
          <p:spPr>
            <a:xfrm>
              <a:off x="4966509" y="1103810"/>
              <a:ext cx="1179707" cy="3750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Plant Op. costs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($) </a:t>
              </a:r>
              <a:endParaRPr dirty="0"/>
            </a:p>
          </p:txBody>
        </p:sp>
      </p:grpSp>
      <p:grpSp>
        <p:nvGrpSpPr>
          <p:cNvPr id="141" name="Google Shape;70;p1">
            <a:extLst>
              <a:ext uri="{FF2B5EF4-FFF2-40B4-BE49-F238E27FC236}">
                <a16:creationId xmlns:a16="http://schemas.microsoft.com/office/drawing/2014/main" id="{1C3859D5-10BE-46B6-98AC-E34A084D9657}"/>
              </a:ext>
            </a:extLst>
          </p:cNvPr>
          <p:cNvGrpSpPr/>
          <p:nvPr/>
        </p:nvGrpSpPr>
        <p:grpSpPr>
          <a:xfrm>
            <a:off x="4213488" y="2533237"/>
            <a:ext cx="1997206" cy="609283"/>
            <a:chOff x="4934191" y="1056229"/>
            <a:chExt cx="1202643" cy="473590"/>
          </a:xfrm>
        </p:grpSpPr>
        <p:sp>
          <p:nvSpPr>
            <p:cNvPr id="142" name="Google Shape;71;p1">
              <a:extLst>
                <a:ext uri="{FF2B5EF4-FFF2-40B4-BE49-F238E27FC236}">
                  <a16:creationId xmlns:a16="http://schemas.microsoft.com/office/drawing/2014/main" id="{E9100C32-1098-4714-B770-06D0159FB210}"/>
                </a:ext>
              </a:extLst>
            </p:cNvPr>
            <p:cNvSpPr/>
            <p:nvPr/>
          </p:nvSpPr>
          <p:spPr>
            <a:xfrm>
              <a:off x="4934193" y="1056230"/>
              <a:ext cx="1189712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72;p1">
              <a:extLst>
                <a:ext uri="{FF2B5EF4-FFF2-40B4-BE49-F238E27FC236}">
                  <a16:creationId xmlns:a16="http://schemas.microsoft.com/office/drawing/2014/main" id="{50444A88-020E-4839-A594-2191CF54C337}"/>
                </a:ext>
              </a:extLst>
            </p:cNvPr>
            <p:cNvSpPr/>
            <p:nvPr/>
          </p:nvSpPr>
          <p:spPr>
            <a:xfrm>
              <a:off x="4934191" y="1056229"/>
              <a:ext cx="1189712" cy="284675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73;p1">
              <a:extLst>
                <a:ext uri="{FF2B5EF4-FFF2-40B4-BE49-F238E27FC236}">
                  <a16:creationId xmlns:a16="http://schemas.microsoft.com/office/drawing/2014/main" id="{DBE782BF-9FD0-40AD-9802-2752550B1BD3}"/>
                </a:ext>
              </a:extLst>
            </p:cNvPr>
            <p:cNvSpPr txBox="1"/>
            <p:nvPr/>
          </p:nvSpPr>
          <p:spPr>
            <a:xfrm>
              <a:off x="4975353" y="1079852"/>
              <a:ext cx="1161481" cy="449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Plant Maintenance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($)</a:t>
              </a:r>
              <a:endParaRPr dirty="0"/>
            </a:p>
          </p:txBody>
        </p:sp>
      </p:grpSp>
      <p:grpSp>
        <p:nvGrpSpPr>
          <p:cNvPr id="149" name="Google Shape;70;p1">
            <a:extLst>
              <a:ext uri="{FF2B5EF4-FFF2-40B4-BE49-F238E27FC236}">
                <a16:creationId xmlns:a16="http://schemas.microsoft.com/office/drawing/2014/main" id="{893F5D04-BFD5-4023-A6F7-DAA718288F04}"/>
              </a:ext>
            </a:extLst>
          </p:cNvPr>
          <p:cNvGrpSpPr/>
          <p:nvPr/>
        </p:nvGrpSpPr>
        <p:grpSpPr>
          <a:xfrm>
            <a:off x="6932673" y="6210409"/>
            <a:ext cx="2001919" cy="486468"/>
            <a:chOff x="4934192" y="1056229"/>
            <a:chExt cx="1158113" cy="444628"/>
          </a:xfrm>
        </p:grpSpPr>
        <p:sp>
          <p:nvSpPr>
            <p:cNvPr id="150" name="Google Shape;71;p1">
              <a:extLst>
                <a:ext uri="{FF2B5EF4-FFF2-40B4-BE49-F238E27FC236}">
                  <a16:creationId xmlns:a16="http://schemas.microsoft.com/office/drawing/2014/main" id="{ACF9420A-3D54-44BA-9361-C5E02782AF2D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72;p1">
              <a:extLst>
                <a:ext uri="{FF2B5EF4-FFF2-40B4-BE49-F238E27FC236}">
                  <a16:creationId xmlns:a16="http://schemas.microsoft.com/office/drawing/2014/main" id="{F7BB0131-BF42-4078-8B20-DF64DB426551}"/>
                </a:ext>
              </a:extLst>
            </p:cNvPr>
            <p:cNvSpPr/>
            <p:nvPr/>
          </p:nvSpPr>
          <p:spPr>
            <a:xfrm>
              <a:off x="4934192" y="1056231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73;p1">
              <a:extLst>
                <a:ext uri="{FF2B5EF4-FFF2-40B4-BE49-F238E27FC236}">
                  <a16:creationId xmlns:a16="http://schemas.microsoft.com/office/drawing/2014/main" id="{60AFB5B2-BFD1-46E6-AC9F-6300B828E421}"/>
                </a:ext>
              </a:extLst>
            </p:cNvPr>
            <p:cNvSpPr txBox="1"/>
            <p:nvPr/>
          </p:nvSpPr>
          <p:spPr>
            <a:xfrm>
              <a:off x="4982852" y="1078584"/>
              <a:ext cx="1109453" cy="363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Plant outages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($)</a:t>
              </a:r>
              <a:endParaRPr dirty="0"/>
            </a:p>
          </p:txBody>
        </p:sp>
      </p:grpSp>
      <p:grpSp>
        <p:nvGrpSpPr>
          <p:cNvPr id="157" name="Google Shape;70;p1">
            <a:extLst>
              <a:ext uri="{FF2B5EF4-FFF2-40B4-BE49-F238E27FC236}">
                <a16:creationId xmlns:a16="http://schemas.microsoft.com/office/drawing/2014/main" id="{139062FB-6924-427F-BDF8-8D47DA0FB6E2}"/>
              </a:ext>
            </a:extLst>
          </p:cNvPr>
          <p:cNvGrpSpPr/>
          <p:nvPr/>
        </p:nvGrpSpPr>
        <p:grpSpPr>
          <a:xfrm>
            <a:off x="4213487" y="1711964"/>
            <a:ext cx="1985680" cy="628021"/>
            <a:chOff x="4934192" y="1056229"/>
            <a:chExt cx="1131757" cy="444628"/>
          </a:xfrm>
        </p:grpSpPr>
        <p:sp>
          <p:nvSpPr>
            <p:cNvPr id="158" name="Google Shape;71;p1">
              <a:extLst>
                <a:ext uri="{FF2B5EF4-FFF2-40B4-BE49-F238E27FC236}">
                  <a16:creationId xmlns:a16="http://schemas.microsoft.com/office/drawing/2014/main" id="{728FD081-C6A9-41EC-94EE-2D675969090A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dirty="0">
                <a:solidFill>
                  <a:srgbClr val="002C4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dirty="0">
                  <a:solidFill>
                    <a:srgbClr val="002C46"/>
                  </a:solidFill>
                </a:rPr>
                <a:t>($)</a:t>
              </a:r>
            </a:p>
          </p:txBody>
        </p:sp>
        <p:sp>
          <p:nvSpPr>
            <p:cNvPr id="159" name="Google Shape;72;p1">
              <a:extLst>
                <a:ext uri="{FF2B5EF4-FFF2-40B4-BE49-F238E27FC236}">
                  <a16:creationId xmlns:a16="http://schemas.microsoft.com/office/drawing/2014/main" id="{EE481210-22E8-4049-889C-669DD55AC948}"/>
                </a:ext>
              </a:extLst>
            </p:cNvPr>
            <p:cNvSpPr/>
            <p:nvPr/>
          </p:nvSpPr>
          <p:spPr>
            <a:xfrm>
              <a:off x="4934192" y="1056243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Purchases </a:t>
              </a:r>
              <a:endParaRPr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70;p1">
            <a:extLst>
              <a:ext uri="{FF2B5EF4-FFF2-40B4-BE49-F238E27FC236}">
                <a16:creationId xmlns:a16="http://schemas.microsoft.com/office/drawing/2014/main" id="{9DE5C4B6-8DC7-4EBF-8F4C-30736B75719F}"/>
              </a:ext>
            </a:extLst>
          </p:cNvPr>
          <p:cNvGrpSpPr/>
          <p:nvPr/>
        </p:nvGrpSpPr>
        <p:grpSpPr>
          <a:xfrm>
            <a:off x="6932673" y="3380561"/>
            <a:ext cx="2041982" cy="569856"/>
            <a:chOff x="4934192" y="1053559"/>
            <a:chExt cx="1131757" cy="449967"/>
          </a:xfrm>
        </p:grpSpPr>
        <p:sp>
          <p:nvSpPr>
            <p:cNvPr id="178" name="Google Shape;71;p1">
              <a:extLst>
                <a:ext uri="{FF2B5EF4-FFF2-40B4-BE49-F238E27FC236}">
                  <a16:creationId xmlns:a16="http://schemas.microsoft.com/office/drawing/2014/main" id="{00003BD1-BACD-45B8-A355-4DE427C55458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2;p1">
              <a:extLst>
                <a:ext uri="{FF2B5EF4-FFF2-40B4-BE49-F238E27FC236}">
                  <a16:creationId xmlns:a16="http://schemas.microsoft.com/office/drawing/2014/main" id="{C3A59824-3497-4934-932F-C801BB92A5FF}"/>
                </a:ext>
              </a:extLst>
            </p:cNvPr>
            <p:cNvSpPr/>
            <p:nvPr/>
          </p:nvSpPr>
          <p:spPr>
            <a:xfrm>
              <a:off x="4934192" y="1056231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3;p1">
              <a:extLst>
                <a:ext uri="{FF2B5EF4-FFF2-40B4-BE49-F238E27FC236}">
                  <a16:creationId xmlns:a16="http://schemas.microsoft.com/office/drawing/2014/main" id="{2EDE8D2E-78DF-4F0D-AB68-C048FCC44085}"/>
                </a:ext>
              </a:extLst>
            </p:cNvPr>
            <p:cNvSpPr txBox="1"/>
            <p:nvPr/>
          </p:nvSpPr>
          <p:spPr>
            <a:xfrm>
              <a:off x="4938589" y="1053559"/>
              <a:ext cx="1117235" cy="449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Hydrogen by-product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  ($)</a:t>
              </a:r>
              <a:endParaRPr dirty="0"/>
            </a:p>
          </p:txBody>
        </p:sp>
      </p:grpSp>
      <p:grpSp>
        <p:nvGrpSpPr>
          <p:cNvPr id="221" name="Google Shape;70;p1">
            <a:extLst>
              <a:ext uri="{FF2B5EF4-FFF2-40B4-BE49-F238E27FC236}">
                <a16:creationId xmlns:a16="http://schemas.microsoft.com/office/drawing/2014/main" id="{DA1005A3-7B5A-4790-B9CF-95469142F151}"/>
              </a:ext>
            </a:extLst>
          </p:cNvPr>
          <p:cNvGrpSpPr/>
          <p:nvPr/>
        </p:nvGrpSpPr>
        <p:grpSpPr>
          <a:xfrm>
            <a:off x="1" y="3337783"/>
            <a:ext cx="1733076" cy="753860"/>
            <a:chOff x="4917157" y="1056229"/>
            <a:chExt cx="1148792" cy="483993"/>
          </a:xfrm>
        </p:grpSpPr>
        <p:sp>
          <p:nvSpPr>
            <p:cNvPr id="222" name="Google Shape;71;p1">
              <a:extLst>
                <a:ext uri="{FF2B5EF4-FFF2-40B4-BE49-F238E27FC236}">
                  <a16:creationId xmlns:a16="http://schemas.microsoft.com/office/drawing/2014/main" id="{2FD9810C-3FCB-4AED-9B96-BF531BD7801F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72;p1">
              <a:extLst>
                <a:ext uri="{FF2B5EF4-FFF2-40B4-BE49-F238E27FC236}">
                  <a16:creationId xmlns:a16="http://schemas.microsoft.com/office/drawing/2014/main" id="{52124D68-1E63-456C-9799-2AE9C754464C}"/>
                </a:ext>
              </a:extLst>
            </p:cNvPr>
            <p:cNvSpPr/>
            <p:nvPr/>
          </p:nvSpPr>
          <p:spPr>
            <a:xfrm>
              <a:off x="4934192" y="1056231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73;p1">
              <a:extLst>
                <a:ext uri="{FF2B5EF4-FFF2-40B4-BE49-F238E27FC236}">
                  <a16:creationId xmlns:a16="http://schemas.microsoft.com/office/drawing/2014/main" id="{19761853-B113-4BA4-A0DE-21AB0BB6D279}"/>
                </a:ext>
              </a:extLst>
            </p:cNvPr>
            <p:cNvSpPr txBox="1"/>
            <p:nvPr/>
          </p:nvSpPr>
          <p:spPr>
            <a:xfrm>
              <a:off x="4917157" y="1090257"/>
              <a:ext cx="1120922" cy="449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Revenue                 ($)</a:t>
              </a:r>
              <a:endParaRPr dirty="0"/>
            </a:p>
          </p:txBody>
        </p:sp>
      </p:grpSp>
      <p:grpSp>
        <p:nvGrpSpPr>
          <p:cNvPr id="226" name="Google Shape;39;p1">
            <a:extLst>
              <a:ext uri="{FF2B5EF4-FFF2-40B4-BE49-F238E27FC236}">
                <a16:creationId xmlns:a16="http://schemas.microsoft.com/office/drawing/2014/main" id="{F91AB84B-DD88-4637-89EE-819D9B99C062}"/>
              </a:ext>
            </a:extLst>
          </p:cNvPr>
          <p:cNvGrpSpPr/>
          <p:nvPr/>
        </p:nvGrpSpPr>
        <p:grpSpPr>
          <a:xfrm>
            <a:off x="1722274" y="719839"/>
            <a:ext cx="155774" cy="155774"/>
            <a:chOff x="4283117" y="-597224"/>
            <a:chExt cx="170332" cy="170332"/>
          </a:xfrm>
        </p:grpSpPr>
        <p:sp>
          <p:nvSpPr>
            <p:cNvPr id="227" name="Google Shape;40;p1">
              <a:extLst>
                <a:ext uri="{FF2B5EF4-FFF2-40B4-BE49-F238E27FC236}">
                  <a16:creationId xmlns:a16="http://schemas.microsoft.com/office/drawing/2014/main" id="{987232A2-FC91-4A69-8B73-D63BFFE71032}"/>
                </a:ext>
              </a:extLst>
            </p:cNvPr>
            <p:cNvSpPr/>
            <p:nvPr/>
          </p:nvSpPr>
          <p:spPr>
            <a:xfrm>
              <a:off x="4283117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41;p1">
              <a:extLst>
                <a:ext uri="{FF2B5EF4-FFF2-40B4-BE49-F238E27FC236}">
                  <a16:creationId xmlns:a16="http://schemas.microsoft.com/office/drawing/2014/main" id="{DC809161-2B11-43E4-8A74-09B7CF66057F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40;p1">
            <a:extLst>
              <a:ext uri="{FF2B5EF4-FFF2-40B4-BE49-F238E27FC236}">
                <a16:creationId xmlns:a16="http://schemas.microsoft.com/office/drawing/2014/main" id="{3AC07D9F-0F1C-473B-8D48-B09899957477}"/>
              </a:ext>
            </a:extLst>
          </p:cNvPr>
          <p:cNvSpPr/>
          <p:nvPr/>
        </p:nvSpPr>
        <p:spPr>
          <a:xfrm>
            <a:off x="1661182" y="1977712"/>
            <a:ext cx="195224" cy="17335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49;p1">
            <a:extLst>
              <a:ext uri="{FF2B5EF4-FFF2-40B4-BE49-F238E27FC236}">
                <a16:creationId xmlns:a16="http://schemas.microsoft.com/office/drawing/2014/main" id="{3FA22FE4-6DD8-42AB-92A4-BAC73E854628}"/>
              </a:ext>
            </a:extLst>
          </p:cNvPr>
          <p:cNvGrpSpPr/>
          <p:nvPr/>
        </p:nvGrpSpPr>
        <p:grpSpPr>
          <a:xfrm>
            <a:off x="1672631" y="988648"/>
            <a:ext cx="1138562" cy="141597"/>
            <a:chOff x="4954832" y="1080555"/>
            <a:chExt cx="1088747" cy="147867"/>
          </a:xfrm>
        </p:grpSpPr>
        <p:sp>
          <p:nvSpPr>
            <p:cNvPr id="174" name="Google Shape;50;p1">
              <a:extLst>
                <a:ext uri="{FF2B5EF4-FFF2-40B4-BE49-F238E27FC236}">
                  <a16:creationId xmlns:a16="http://schemas.microsoft.com/office/drawing/2014/main" id="{E8686E49-559F-4BFB-83D1-AB0E031C3821}"/>
                </a:ext>
              </a:extLst>
            </p:cNvPr>
            <p:cNvSpPr txBox="1"/>
            <p:nvPr/>
          </p:nvSpPr>
          <p:spPr>
            <a:xfrm>
              <a:off x="4954832" y="1080555"/>
              <a:ext cx="769475" cy="147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Coal based costs</a:t>
              </a:r>
              <a:endParaRPr dirty="0"/>
            </a:p>
          </p:txBody>
        </p:sp>
        <p:sp>
          <p:nvSpPr>
            <p:cNvPr id="187" name="Google Shape;51;p1">
              <a:extLst>
                <a:ext uri="{FF2B5EF4-FFF2-40B4-BE49-F238E27FC236}">
                  <a16:creationId xmlns:a16="http://schemas.microsoft.com/office/drawing/2014/main" id="{5A00930B-DD6A-4E64-90F3-7810A70B1BB6}"/>
                </a:ext>
              </a:extLst>
            </p:cNvPr>
            <p:cNvSpPr txBox="1"/>
            <p:nvPr/>
          </p:nvSpPr>
          <p:spPr>
            <a:xfrm>
              <a:off x="5713681" y="1080555"/>
              <a:ext cx="329898" cy="147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</p:grpSp>
      <p:grpSp>
        <p:nvGrpSpPr>
          <p:cNvPr id="209" name="Google Shape;52;p1">
            <a:extLst>
              <a:ext uri="{FF2B5EF4-FFF2-40B4-BE49-F238E27FC236}">
                <a16:creationId xmlns:a16="http://schemas.microsoft.com/office/drawing/2014/main" id="{59EFFDDF-6EA9-4D37-AD58-E83B5544F224}"/>
              </a:ext>
            </a:extLst>
          </p:cNvPr>
          <p:cNvGrpSpPr/>
          <p:nvPr/>
        </p:nvGrpSpPr>
        <p:grpSpPr>
          <a:xfrm>
            <a:off x="2006174" y="467052"/>
            <a:ext cx="1762633" cy="612749"/>
            <a:chOff x="4934189" y="1056229"/>
            <a:chExt cx="1138640" cy="525821"/>
          </a:xfrm>
        </p:grpSpPr>
        <p:sp>
          <p:nvSpPr>
            <p:cNvPr id="210" name="Google Shape;53;p1">
              <a:extLst>
                <a:ext uri="{FF2B5EF4-FFF2-40B4-BE49-F238E27FC236}">
                  <a16:creationId xmlns:a16="http://schemas.microsoft.com/office/drawing/2014/main" id="{2B891CA8-0A02-49A7-93D1-06D24E996FCD}"/>
                </a:ext>
              </a:extLst>
            </p:cNvPr>
            <p:cNvSpPr/>
            <p:nvPr/>
          </p:nvSpPr>
          <p:spPr>
            <a:xfrm>
              <a:off x="4934189" y="1157590"/>
              <a:ext cx="1131758" cy="4244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1" dirty="0">
                  <a:solidFill>
                    <a:srgbClr val="002C46"/>
                  </a:solidFill>
                </a:rPr>
                <a:t>($)</a:t>
              </a:r>
              <a:endParaRPr b="1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54;p1">
              <a:extLst>
                <a:ext uri="{FF2B5EF4-FFF2-40B4-BE49-F238E27FC236}">
                  <a16:creationId xmlns:a16="http://schemas.microsoft.com/office/drawing/2014/main" id="{DCF542CA-49BF-478E-92C3-BE2AB82834C1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55;p1">
              <a:extLst>
                <a:ext uri="{FF2B5EF4-FFF2-40B4-BE49-F238E27FC236}">
                  <a16:creationId xmlns:a16="http://schemas.microsoft.com/office/drawing/2014/main" id="{ED0F9A0A-9230-4904-878B-712043021D2E}"/>
                </a:ext>
              </a:extLst>
            </p:cNvPr>
            <p:cNvSpPr txBox="1"/>
            <p:nvPr/>
          </p:nvSpPr>
          <p:spPr>
            <a:xfrm>
              <a:off x="4957123" y="1113057"/>
              <a:ext cx="1115706" cy="182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Water hedge sales</a:t>
              </a:r>
              <a:endParaRPr dirty="0"/>
            </a:p>
          </p:txBody>
        </p:sp>
      </p:grpSp>
      <p:grpSp>
        <p:nvGrpSpPr>
          <p:cNvPr id="229" name="Google Shape;52;p1">
            <a:extLst>
              <a:ext uri="{FF2B5EF4-FFF2-40B4-BE49-F238E27FC236}">
                <a16:creationId xmlns:a16="http://schemas.microsoft.com/office/drawing/2014/main" id="{1E12F952-5B04-4EBD-8EC4-D8799DEAD0E0}"/>
              </a:ext>
            </a:extLst>
          </p:cNvPr>
          <p:cNvGrpSpPr/>
          <p:nvPr/>
        </p:nvGrpSpPr>
        <p:grpSpPr>
          <a:xfrm>
            <a:off x="1963068" y="4818370"/>
            <a:ext cx="1791294" cy="881089"/>
            <a:chOff x="4930916" y="1066137"/>
            <a:chExt cx="1134275" cy="657669"/>
          </a:xfrm>
        </p:grpSpPr>
        <p:sp>
          <p:nvSpPr>
            <p:cNvPr id="231" name="Google Shape;53;p1">
              <a:extLst>
                <a:ext uri="{FF2B5EF4-FFF2-40B4-BE49-F238E27FC236}">
                  <a16:creationId xmlns:a16="http://schemas.microsoft.com/office/drawing/2014/main" id="{6A4F41E8-2198-46A6-8E83-DB94A1CBF2E9}"/>
                </a:ext>
              </a:extLst>
            </p:cNvPr>
            <p:cNvSpPr/>
            <p:nvPr/>
          </p:nvSpPr>
          <p:spPr>
            <a:xfrm>
              <a:off x="4930916" y="1066137"/>
              <a:ext cx="1134275" cy="47647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54;p1">
              <a:extLst>
                <a:ext uri="{FF2B5EF4-FFF2-40B4-BE49-F238E27FC236}">
                  <a16:creationId xmlns:a16="http://schemas.microsoft.com/office/drawing/2014/main" id="{DDA69D58-74C6-46E3-954B-95BD2F315DE7}"/>
                </a:ext>
              </a:extLst>
            </p:cNvPr>
            <p:cNvSpPr/>
            <p:nvPr/>
          </p:nvSpPr>
          <p:spPr>
            <a:xfrm>
              <a:off x="4933434" y="1077297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55;p1">
              <a:extLst>
                <a:ext uri="{FF2B5EF4-FFF2-40B4-BE49-F238E27FC236}">
                  <a16:creationId xmlns:a16="http://schemas.microsoft.com/office/drawing/2014/main" id="{21E28032-EA26-45B2-A54B-D019D4540B38}"/>
                </a:ext>
              </a:extLst>
            </p:cNvPr>
            <p:cNvSpPr txBox="1"/>
            <p:nvPr/>
          </p:nvSpPr>
          <p:spPr>
            <a:xfrm>
              <a:off x="4930917" y="1080555"/>
              <a:ext cx="1015426" cy="6432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Desal water sales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endParaRPr lang="en-US"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($)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endParaRPr dirty="0"/>
            </a:p>
          </p:txBody>
        </p:sp>
      </p:grpSp>
      <p:grpSp>
        <p:nvGrpSpPr>
          <p:cNvPr id="249" name="Google Shape;52;p1">
            <a:extLst>
              <a:ext uri="{FF2B5EF4-FFF2-40B4-BE49-F238E27FC236}">
                <a16:creationId xmlns:a16="http://schemas.microsoft.com/office/drawing/2014/main" id="{62326AA5-5BDA-44F8-B4BC-99C35E8E8B5F}"/>
              </a:ext>
            </a:extLst>
          </p:cNvPr>
          <p:cNvGrpSpPr/>
          <p:nvPr/>
        </p:nvGrpSpPr>
        <p:grpSpPr>
          <a:xfrm>
            <a:off x="1960918" y="6083890"/>
            <a:ext cx="1750198" cy="595946"/>
            <a:chOff x="4951324" y="959079"/>
            <a:chExt cx="1629273" cy="591158"/>
          </a:xfrm>
        </p:grpSpPr>
        <p:sp>
          <p:nvSpPr>
            <p:cNvPr id="250" name="Google Shape;53;p1">
              <a:extLst>
                <a:ext uri="{FF2B5EF4-FFF2-40B4-BE49-F238E27FC236}">
                  <a16:creationId xmlns:a16="http://schemas.microsoft.com/office/drawing/2014/main" id="{E89633CC-92D8-4734-913D-54B8A13A3BC7}"/>
                </a:ext>
              </a:extLst>
            </p:cNvPr>
            <p:cNvSpPr/>
            <p:nvPr/>
          </p:nvSpPr>
          <p:spPr>
            <a:xfrm>
              <a:off x="4951324" y="959079"/>
              <a:ext cx="1625773" cy="591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54;p1">
              <a:extLst>
                <a:ext uri="{FF2B5EF4-FFF2-40B4-BE49-F238E27FC236}">
                  <a16:creationId xmlns:a16="http://schemas.microsoft.com/office/drawing/2014/main" id="{A1A9E550-B33F-4862-8567-E10680739797}"/>
                </a:ext>
              </a:extLst>
            </p:cNvPr>
            <p:cNvSpPr/>
            <p:nvPr/>
          </p:nvSpPr>
          <p:spPr>
            <a:xfrm>
              <a:off x="4962218" y="963828"/>
              <a:ext cx="1618379" cy="276866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Other Productions</a:t>
              </a:r>
            </a:p>
          </p:txBody>
        </p:sp>
        <p:sp>
          <p:nvSpPr>
            <p:cNvPr id="252" name="Google Shape;55;p1">
              <a:extLst>
                <a:ext uri="{FF2B5EF4-FFF2-40B4-BE49-F238E27FC236}">
                  <a16:creationId xmlns:a16="http://schemas.microsoft.com/office/drawing/2014/main" id="{E799E0F2-7808-457F-B81A-32FE33A6913C}"/>
                </a:ext>
              </a:extLst>
            </p:cNvPr>
            <p:cNvSpPr txBox="1"/>
            <p:nvPr/>
          </p:nvSpPr>
          <p:spPr>
            <a:xfrm>
              <a:off x="5003184" y="1259724"/>
              <a:ext cx="1461330" cy="213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($)</a:t>
              </a:r>
              <a:endParaRPr dirty="0"/>
            </a:p>
          </p:txBody>
        </p:sp>
      </p:grpSp>
      <p:grpSp>
        <p:nvGrpSpPr>
          <p:cNvPr id="266" name="Google Shape;52;p1">
            <a:extLst>
              <a:ext uri="{FF2B5EF4-FFF2-40B4-BE49-F238E27FC236}">
                <a16:creationId xmlns:a16="http://schemas.microsoft.com/office/drawing/2014/main" id="{E36640A8-5EA7-4142-8F05-C2CF2BDE5C69}"/>
              </a:ext>
            </a:extLst>
          </p:cNvPr>
          <p:cNvGrpSpPr/>
          <p:nvPr/>
        </p:nvGrpSpPr>
        <p:grpSpPr>
          <a:xfrm>
            <a:off x="4239878" y="6066288"/>
            <a:ext cx="1948338" cy="628021"/>
            <a:chOff x="4951325" y="959079"/>
            <a:chExt cx="1630705" cy="509773"/>
          </a:xfrm>
        </p:grpSpPr>
        <p:sp>
          <p:nvSpPr>
            <p:cNvPr id="267" name="Google Shape;53;p1">
              <a:extLst>
                <a:ext uri="{FF2B5EF4-FFF2-40B4-BE49-F238E27FC236}">
                  <a16:creationId xmlns:a16="http://schemas.microsoft.com/office/drawing/2014/main" id="{960AF8A8-5DB6-4453-9F8D-66D63AB518E8}"/>
                </a:ext>
              </a:extLst>
            </p:cNvPr>
            <p:cNvSpPr/>
            <p:nvPr/>
          </p:nvSpPr>
          <p:spPr>
            <a:xfrm>
              <a:off x="4951325" y="959079"/>
              <a:ext cx="1630705" cy="50977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54;p1">
              <a:extLst>
                <a:ext uri="{FF2B5EF4-FFF2-40B4-BE49-F238E27FC236}">
                  <a16:creationId xmlns:a16="http://schemas.microsoft.com/office/drawing/2014/main" id="{DAAC9B82-7E55-48D7-87E2-D81C048EA47F}"/>
                </a:ext>
              </a:extLst>
            </p:cNvPr>
            <p:cNvSpPr/>
            <p:nvPr/>
          </p:nvSpPr>
          <p:spPr>
            <a:xfrm>
              <a:off x="4957488" y="959717"/>
              <a:ext cx="1618379" cy="276866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Other Production costs</a:t>
              </a:r>
            </a:p>
          </p:txBody>
        </p:sp>
        <p:sp>
          <p:nvSpPr>
            <p:cNvPr id="269" name="Google Shape;55;p1">
              <a:extLst>
                <a:ext uri="{FF2B5EF4-FFF2-40B4-BE49-F238E27FC236}">
                  <a16:creationId xmlns:a16="http://schemas.microsoft.com/office/drawing/2014/main" id="{B4E912AF-B6C5-4FFA-815B-18996A10B616}"/>
                </a:ext>
              </a:extLst>
            </p:cNvPr>
            <p:cNvSpPr txBox="1"/>
            <p:nvPr/>
          </p:nvSpPr>
          <p:spPr>
            <a:xfrm>
              <a:off x="4962034" y="1255138"/>
              <a:ext cx="1461330" cy="213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($)</a:t>
              </a:r>
              <a:endParaRPr dirty="0"/>
            </a:p>
          </p:txBody>
        </p:sp>
      </p:grpSp>
      <p:grpSp>
        <p:nvGrpSpPr>
          <p:cNvPr id="205" name="Google Shape;79;p1">
            <a:extLst>
              <a:ext uri="{FF2B5EF4-FFF2-40B4-BE49-F238E27FC236}">
                <a16:creationId xmlns:a16="http://schemas.microsoft.com/office/drawing/2014/main" id="{0ACAAC15-74E4-45BA-A446-A7F7A0048A0D}"/>
              </a:ext>
            </a:extLst>
          </p:cNvPr>
          <p:cNvGrpSpPr/>
          <p:nvPr/>
        </p:nvGrpSpPr>
        <p:grpSpPr>
          <a:xfrm>
            <a:off x="4232081" y="4842420"/>
            <a:ext cx="1985681" cy="622640"/>
            <a:chOff x="4764053" y="1048459"/>
            <a:chExt cx="1561627" cy="525462"/>
          </a:xfrm>
        </p:grpSpPr>
        <p:sp>
          <p:nvSpPr>
            <p:cNvPr id="207" name="Google Shape;80;p1">
              <a:extLst>
                <a:ext uri="{FF2B5EF4-FFF2-40B4-BE49-F238E27FC236}">
                  <a16:creationId xmlns:a16="http://schemas.microsoft.com/office/drawing/2014/main" id="{F51EA986-EC1E-4A17-B502-D276A0067730}"/>
                </a:ext>
              </a:extLst>
            </p:cNvPr>
            <p:cNvSpPr/>
            <p:nvPr/>
          </p:nvSpPr>
          <p:spPr>
            <a:xfrm>
              <a:off x="4764053" y="1048459"/>
              <a:ext cx="1561626" cy="5254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dirty="0">
                <a:solidFill>
                  <a:srgbClr val="002C4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81;p1">
              <a:extLst>
                <a:ext uri="{FF2B5EF4-FFF2-40B4-BE49-F238E27FC236}">
                  <a16:creationId xmlns:a16="http://schemas.microsoft.com/office/drawing/2014/main" id="{CDFD5D73-48B8-4667-A8DE-AA26120E4A3C}"/>
                </a:ext>
              </a:extLst>
            </p:cNvPr>
            <p:cNvSpPr/>
            <p:nvPr/>
          </p:nvSpPr>
          <p:spPr>
            <a:xfrm>
              <a:off x="4764054" y="1056228"/>
              <a:ext cx="1561626" cy="282745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82;p1">
              <a:extLst>
                <a:ext uri="{FF2B5EF4-FFF2-40B4-BE49-F238E27FC236}">
                  <a16:creationId xmlns:a16="http://schemas.microsoft.com/office/drawing/2014/main" id="{0F61FF26-26C9-42BC-99B8-B8C822A7F883}"/>
                </a:ext>
              </a:extLst>
            </p:cNvPr>
            <p:cNvSpPr txBox="1"/>
            <p:nvPr/>
          </p:nvSpPr>
          <p:spPr>
            <a:xfrm>
              <a:off x="4931448" y="1080555"/>
              <a:ext cx="1008812" cy="223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W - Transact</a:t>
              </a:r>
              <a:endParaRPr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3F4A1F-1D98-40CC-9944-318A4B285883}"/>
              </a:ext>
            </a:extLst>
          </p:cNvPr>
          <p:cNvCxnSpPr>
            <a:cxnSpLocks/>
            <a:stCxn id="224" idx="3"/>
            <a:endCxn id="53" idx="1"/>
          </p:cNvCxnSpPr>
          <p:nvPr/>
        </p:nvCxnSpPr>
        <p:spPr>
          <a:xfrm>
            <a:off x="1691032" y="3741214"/>
            <a:ext cx="290190" cy="10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oogle Shape;38;p1">
            <a:extLst>
              <a:ext uri="{FF2B5EF4-FFF2-40B4-BE49-F238E27FC236}">
                <a16:creationId xmlns:a16="http://schemas.microsoft.com/office/drawing/2014/main" id="{AF0B908D-4510-48A7-92A9-B3B1B437E6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74819" y="1352348"/>
            <a:ext cx="1311504" cy="126894"/>
          </a:xfrm>
          <a:prstGeom prst="bentConnector3">
            <a:avLst>
              <a:gd name="adj1" fmla="val 9941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38;p1">
            <a:extLst>
              <a:ext uri="{FF2B5EF4-FFF2-40B4-BE49-F238E27FC236}">
                <a16:creationId xmlns:a16="http://schemas.microsoft.com/office/drawing/2014/main" id="{06EE789A-F6F7-40EC-997D-1E2B9B02CEB4}"/>
              </a:ext>
            </a:extLst>
          </p:cNvPr>
          <p:cNvCxnSpPr>
            <a:cxnSpLocks/>
            <a:stCxn id="236" idx="1"/>
          </p:cNvCxnSpPr>
          <p:nvPr/>
        </p:nvCxnSpPr>
        <p:spPr>
          <a:xfrm rot="10800000">
            <a:off x="1863728" y="3735551"/>
            <a:ext cx="99342" cy="1533023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38;p1">
            <a:extLst>
              <a:ext uri="{FF2B5EF4-FFF2-40B4-BE49-F238E27FC236}">
                <a16:creationId xmlns:a16="http://schemas.microsoft.com/office/drawing/2014/main" id="{DF5F141F-738E-4D27-958C-41ACCACBE4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72054" y="5677251"/>
            <a:ext cx="1293807" cy="110096"/>
          </a:xfrm>
          <a:prstGeom prst="bentConnector3">
            <a:avLst>
              <a:gd name="adj1" fmla="val 2655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AF7FD-67FA-47CF-B8C2-83139624DB7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772517" y="3751319"/>
            <a:ext cx="415961" cy="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9AC97D5-9895-43AD-B8F4-6AAC06DEF074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3773136" y="776470"/>
            <a:ext cx="452301" cy="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596CF15-E33A-45E2-8508-D97022B9DCCB}"/>
              </a:ext>
            </a:extLst>
          </p:cNvPr>
          <p:cNvCxnSpPr>
            <a:cxnSpLocks/>
          </p:cNvCxnSpPr>
          <p:nvPr/>
        </p:nvCxnSpPr>
        <p:spPr>
          <a:xfrm>
            <a:off x="3736904" y="2071547"/>
            <a:ext cx="509890" cy="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72A90F6-C6F5-4950-8F71-865343886E9F}"/>
              </a:ext>
            </a:extLst>
          </p:cNvPr>
          <p:cNvCxnSpPr>
            <a:cxnSpLocks/>
            <a:stCxn id="250" idx="3"/>
            <a:endCxn id="267" idx="1"/>
          </p:cNvCxnSpPr>
          <p:nvPr/>
        </p:nvCxnSpPr>
        <p:spPr>
          <a:xfrm flipV="1">
            <a:off x="3707356" y="6380299"/>
            <a:ext cx="532522" cy="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89AAAC1-43B9-4725-9456-C0C08BB5ABD1}"/>
              </a:ext>
            </a:extLst>
          </p:cNvPr>
          <p:cNvCxnSpPr>
            <a:cxnSpLocks/>
            <a:stCxn id="231" idx="3"/>
            <a:endCxn id="207" idx="1"/>
          </p:cNvCxnSpPr>
          <p:nvPr/>
        </p:nvCxnSpPr>
        <p:spPr>
          <a:xfrm>
            <a:off x="3754362" y="5137540"/>
            <a:ext cx="477719" cy="1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oogle Shape;38;p1">
            <a:extLst>
              <a:ext uri="{FF2B5EF4-FFF2-40B4-BE49-F238E27FC236}">
                <a16:creationId xmlns:a16="http://schemas.microsoft.com/office/drawing/2014/main" id="{F848F544-9D12-4307-85A1-B980A997E2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7263" y="1466325"/>
            <a:ext cx="794606" cy="375685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38;p1">
            <a:extLst>
              <a:ext uri="{FF2B5EF4-FFF2-40B4-BE49-F238E27FC236}">
                <a16:creationId xmlns:a16="http://schemas.microsoft.com/office/drawing/2014/main" id="{11E6E9CC-19BE-4208-B7C8-8DEA07C35A10}"/>
              </a:ext>
            </a:extLst>
          </p:cNvPr>
          <p:cNvCxnSpPr>
            <a:cxnSpLocks/>
            <a:stCxn id="126" idx="1"/>
          </p:cNvCxnSpPr>
          <p:nvPr/>
        </p:nvCxnSpPr>
        <p:spPr>
          <a:xfrm rot="10800000">
            <a:off x="3973328" y="3759565"/>
            <a:ext cx="258610" cy="638116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38;p1">
            <a:extLst>
              <a:ext uri="{FF2B5EF4-FFF2-40B4-BE49-F238E27FC236}">
                <a16:creationId xmlns:a16="http://schemas.microsoft.com/office/drawing/2014/main" id="{3F61FE72-C711-4064-84FB-8DCB4EBB35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3402" y="3202603"/>
            <a:ext cx="910391" cy="229265"/>
          </a:xfrm>
          <a:prstGeom prst="bentConnector3">
            <a:avLst>
              <a:gd name="adj1" fmla="val 9875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0" name="Google Shape;79;p1">
            <a:extLst>
              <a:ext uri="{FF2B5EF4-FFF2-40B4-BE49-F238E27FC236}">
                <a16:creationId xmlns:a16="http://schemas.microsoft.com/office/drawing/2014/main" id="{04FC050D-4EF5-43A7-9529-EA07A45653A2}"/>
              </a:ext>
            </a:extLst>
          </p:cNvPr>
          <p:cNvGrpSpPr/>
          <p:nvPr/>
        </p:nvGrpSpPr>
        <p:grpSpPr>
          <a:xfrm>
            <a:off x="6940882" y="947447"/>
            <a:ext cx="1971908" cy="618834"/>
            <a:chOff x="4764053" y="1056228"/>
            <a:chExt cx="1561627" cy="525463"/>
          </a:xfrm>
        </p:grpSpPr>
        <p:sp>
          <p:nvSpPr>
            <p:cNvPr id="271" name="Google Shape;80;p1">
              <a:extLst>
                <a:ext uri="{FF2B5EF4-FFF2-40B4-BE49-F238E27FC236}">
                  <a16:creationId xmlns:a16="http://schemas.microsoft.com/office/drawing/2014/main" id="{6057ADCF-8C49-46E7-A6B0-B1F8202898A8}"/>
                </a:ext>
              </a:extLst>
            </p:cNvPr>
            <p:cNvSpPr/>
            <p:nvPr/>
          </p:nvSpPr>
          <p:spPr>
            <a:xfrm>
              <a:off x="4764053" y="1056229"/>
              <a:ext cx="1561626" cy="5254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dirty="0">
                <a:solidFill>
                  <a:srgbClr val="002C4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81;p1">
              <a:extLst>
                <a:ext uri="{FF2B5EF4-FFF2-40B4-BE49-F238E27FC236}">
                  <a16:creationId xmlns:a16="http://schemas.microsoft.com/office/drawing/2014/main" id="{D4F32892-85C4-4856-98CA-34B66EED8630}"/>
                </a:ext>
              </a:extLst>
            </p:cNvPr>
            <p:cNvSpPr/>
            <p:nvPr/>
          </p:nvSpPr>
          <p:spPr>
            <a:xfrm>
              <a:off x="4764054" y="1056228"/>
              <a:ext cx="1561626" cy="282745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82;p1">
              <a:extLst>
                <a:ext uri="{FF2B5EF4-FFF2-40B4-BE49-F238E27FC236}">
                  <a16:creationId xmlns:a16="http://schemas.microsoft.com/office/drawing/2014/main" id="{3A6585BE-E6EB-4D7F-85AA-284783FCFB86}"/>
                </a:ext>
              </a:extLst>
            </p:cNvPr>
            <p:cNvSpPr txBox="1"/>
            <p:nvPr/>
          </p:nvSpPr>
          <p:spPr>
            <a:xfrm>
              <a:off x="4931448" y="1080555"/>
              <a:ext cx="1008812" cy="223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W - Transact</a:t>
              </a:r>
              <a:endParaRPr dirty="0"/>
            </a:p>
          </p:txBody>
        </p:sp>
      </p:grpSp>
      <p:grpSp>
        <p:nvGrpSpPr>
          <p:cNvPr id="274" name="Google Shape;70;p1">
            <a:extLst>
              <a:ext uri="{FF2B5EF4-FFF2-40B4-BE49-F238E27FC236}">
                <a16:creationId xmlns:a16="http://schemas.microsoft.com/office/drawing/2014/main" id="{4C7092F4-10CA-4B2E-AEDF-C91A1CD2EE3F}"/>
              </a:ext>
            </a:extLst>
          </p:cNvPr>
          <p:cNvGrpSpPr/>
          <p:nvPr/>
        </p:nvGrpSpPr>
        <p:grpSpPr>
          <a:xfrm>
            <a:off x="6933046" y="1711777"/>
            <a:ext cx="1985680" cy="572023"/>
            <a:chOff x="4939766" y="1031897"/>
            <a:chExt cx="1206450" cy="451676"/>
          </a:xfrm>
        </p:grpSpPr>
        <p:sp>
          <p:nvSpPr>
            <p:cNvPr id="275" name="Google Shape;71;p1">
              <a:extLst>
                <a:ext uri="{FF2B5EF4-FFF2-40B4-BE49-F238E27FC236}">
                  <a16:creationId xmlns:a16="http://schemas.microsoft.com/office/drawing/2014/main" id="{E30D9EA7-40F5-4FBD-B610-58C760C1749A}"/>
                </a:ext>
              </a:extLst>
            </p:cNvPr>
            <p:cNvSpPr/>
            <p:nvPr/>
          </p:nvSpPr>
          <p:spPr>
            <a:xfrm>
              <a:off x="4939766" y="1033608"/>
              <a:ext cx="1189711" cy="44996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72;p1">
              <a:extLst>
                <a:ext uri="{FF2B5EF4-FFF2-40B4-BE49-F238E27FC236}">
                  <a16:creationId xmlns:a16="http://schemas.microsoft.com/office/drawing/2014/main" id="{C46AE5EE-6A7C-4C8A-8902-16959FB06DC2}"/>
                </a:ext>
              </a:extLst>
            </p:cNvPr>
            <p:cNvSpPr/>
            <p:nvPr/>
          </p:nvSpPr>
          <p:spPr>
            <a:xfrm>
              <a:off x="4939766" y="1031897"/>
              <a:ext cx="1189711" cy="276020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73;p1">
              <a:extLst>
                <a:ext uri="{FF2B5EF4-FFF2-40B4-BE49-F238E27FC236}">
                  <a16:creationId xmlns:a16="http://schemas.microsoft.com/office/drawing/2014/main" id="{D694AC97-E21B-435C-8E24-743B9CE0656C}"/>
                </a:ext>
              </a:extLst>
            </p:cNvPr>
            <p:cNvSpPr txBox="1"/>
            <p:nvPr/>
          </p:nvSpPr>
          <p:spPr>
            <a:xfrm>
              <a:off x="4966509" y="1103810"/>
              <a:ext cx="1179707" cy="3750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Plant Op. costs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($) </a:t>
              </a:r>
              <a:endParaRPr dirty="0"/>
            </a:p>
          </p:txBody>
        </p:sp>
      </p:grpSp>
      <p:grpSp>
        <p:nvGrpSpPr>
          <p:cNvPr id="278" name="Google Shape;70;p1">
            <a:extLst>
              <a:ext uri="{FF2B5EF4-FFF2-40B4-BE49-F238E27FC236}">
                <a16:creationId xmlns:a16="http://schemas.microsoft.com/office/drawing/2014/main" id="{EB5F369E-8C0C-4BE5-90A5-FE7A405F3F27}"/>
              </a:ext>
            </a:extLst>
          </p:cNvPr>
          <p:cNvGrpSpPr/>
          <p:nvPr/>
        </p:nvGrpSpPr>
        <p:grpSpPr>
          <a:xfrm>
            <a:off x="6969228" y="2460967"/>
            <a:ext cx="1985680" cy="627307"/>
            <a:chOff x="4939766" y="1031897"/>
            <a:chExt cx="1206450" cy="451676"/>
          </a:xfrm>
        </p:grpSpPr>
        <p:sp>
          <p:nvSpPr>
            <p:cNvPr id="279" name="Google Shape;71;p1">
              <a:extLst>
                <a:ext uri="{FF2B5EF4-FFF2-40B4-BE49-F238E27FC236}">
                  <a16:creationId xmlns:a16="http://schemas.microsoft.com/office/drawing/2014/main" id="{76F06906-18EE-46D5-8142-D99D6CCA13A7}"/>
                </a:ext>
              </a:extLst>
            </p:cNvPr>
            <p:cNvSpPr/>
            <p:nvPr/>
          </p:nvSpPr>
          <p:spPr>
            <a:xfrm>
              <a:off x="4939766" y="1033608"/>
              <a:ext cx="1189711" cy="44996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72;p1">
              <a:extLst>
                <a:ext uri="{FF2B5EF4-FFF2-40B4-BE49-F238E27FC236}">
                  <a16:creationId xmlns:a16="http://schemas.microsoft.com/office/drawing/2014/main" id="{D744CCF9-F15D-40FC-BFBD-54346F90BFE4}"/>
                </a:ext>
              </a:extLst>
            </p:cNvPr>
            <p:cNvSpPr/>
            <p:nvPr/>
          </p:nvSpPr>
          <p:spPr>
            <a:xfrm>
              <a:off x="4939766" y="1031897"/>
              <a:ext cx="1189711" cy="276020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73;p1">
              <a:extLst>
                <a:ext uri="{FF2B5EF4-FFF2-40B4-BE49-F238E27FC236}">
                  <a16:creationId xmlns:a16="http://schemas.microsoft.com/office/drawing/2014/main" id="{AC634EA1-02B7-4DF5-9C3E-33B3B173788E}"/>
                </a:ext>
              </a:extLst>
            </p:cNvPr>
            <p:cNvSpPr txBox="1"/>
            <p:nvPr/>
          </p:nvSpPr>
          <p:spPr>
            <a:xfrm>
              <a:off x="4966509" y="1103810"/>
              <a:ext cx="1179707" cy="3750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Plant Op. costs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($) </a:t>
              </a:r>
              <a:endParaRPr dirty="0"/>
            </a:p>
          </p:txBody>
        </p:sp>
      </p:grp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87E6226-35FB-4286-9336-E458C6455E31}"/>
              </a:ext>
            </a:extLst>
          </p:cNvPr>
          <p:cNvCxnSpPr>
            <a:cxnSpLocks/>
          </p:cNvCxnSpPr>
          <p:nvPr/>
        </p:nvCxnSpPr>
        <p:spPr>
          <a:xfrm>
            <a:off x="6197344" y="2053705"/>
            <a:ext cx="735702" cy="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oogle Shape;38;p1">
            <a:extLst>
              <a:ext uri="{FF2B5EF4-FFF2-40B4-BE49-F238E27FC236}">
                <a16:creationId xmlns:a16="http://schemas.microsoft.com/office/drawing/2014/main" id="{589F13A6-B462-4F9D-B31A-27C414F6AE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11804" y="2305974"/>
            <a:ext cx="922343" cy="392503"/>
          </a:xfrm>
          <a:prstGeom prst="bentConnector3">
            <a:avLst>
              <a:gd name="adj1" fmla="val 12462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0" name="Google Shape;70;p1">
            <a:extLst>
              <a:ext uri="{FF2B5EF4-FFF2-40B4-BE49-F238E27FC236}">
                <a16:creationId xmlns:a16="http://schemas.microsoft.com/office/drawing/2014/main" id="{57C396B0-89BA-4A5C-9F3C-5E003E5BB3CE}"/>
              </a:ext>
            </a:extLst>
          </p:cNvPr>
          <p:cNvGrpSpPr/>
          <p:nvPr/>
        </p:nvGrpSpPr>
        <p:grpSpPr>
          <a:xfrm>
            <a:off x="6952409" y="4042053"/>
            <a:ext cx="2002499" cy="609283"/>
            <a:chOff x="4934191" y="1056229"/>
            <a:chExt cx="1202643" cy="473590"/>
          </a:xfrm>
        </p:grpSpPr>
        <p:sp>
          <p:nvSpPr>
            <p:cNvPr id="291" name="Google Shape;71;p1">
              <a:extLst>
                <a:ext uri="{FF2B5EF4-FFF2-40B4-BE49-F238E27FC236}">
                  <a16:creationId xmlns:a16="http://schemas.microsoft.com/office/drawing/2014/main" id="{ADB223F6-D09E-468F-9061-202C3C53E2A7}"/>
                </a:ext>
              </a:extLst>
            </p:cNvPr>
            <p:cNvSpPr/>
            <p:nvPr/>
          </p:nvSpPr>
          <p:spPr>
            <a:xfrm>
              <a:off x="4934193" y="1056230"/>
              <a:ext cx="1189712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72;p1">
              <a:extLst>
                <a:ext uri="{FF2B5EF4-FFF2-40B4-BE49-F238E27FC236}">
                  <a16:creationId xmlns:a16="http://schemas.microsoft.com/office/drawing/2014/main" id="{22A810BC-D83A-40BD-8344-2AA06263E2B0}"/>
                </a:ext>
              </a:extLst>
            </p:cNvPr>
            <p:cNvSpPr/>
            <p:nvPr/>
          </p:nvSpPr>
          <p:spPr>
            <a:xfrm>
              <a:off x="4934191" y="1056229"/>
              <a:ext cx="1189712" cy="284675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73;p1">
              <a:extLst>
                <a:ext uri="{FF2B5EF4-FFF2-40B4-BE49-F238E27FC236}">
                  <a16:creationId xmlns:a16="http://schemas.microsoft.com/office/drawing/2014/main" id="{D23F38CB-8D16-440C-86FD-C2CCB4D6963E}"/>
                </a:ext>
              </a:extLst>
            </p:cNvPr>
            <p:cNvSpPr txBox="1"/>
            <p:nvPr/>
          </p:nvSpPr>
          <p:spPr>
            <a:xfrm>
              <a:off x="4975353" y="1079852"/>
              <a:ext cx="1161481" cy="449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Plant Maintenance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($)</a:t>
              </a:r>
              <a:endParaRPr dirty="0"/>
            </a:p>
          </p:txBody>
        </p:sp>
      </p:grpSp>
      <p:grpSp>
        <p:nvGrpSpPr>
          <p:cNvPr id="294" name="Google Shape;70;p1">
            <a:extLst>
              <a:ext uri="{FF2B5EF4-FFF2-40B4-BE49-F238E27FC236}">
                <a16:creationId xmlns:a16="http://schemas.microsoft.com/office/drawing/2014/main" id="{2EB1116A-6C03-4D0B-9D16-99010E2A437D}"/>
              </a:ext>
            </a:extLst>
          </p:cNvPr>
          <p:cNvGrpSpPr/>
          <p:nvPr/>
        </p:nvGrpSpPr>
        <p:grpSpPr>
          <a:xfrm>
            <a:off x="6952409" y="4767457"/>
            <a:ext cx="1974949" cy="572023"/>
            <a:chOff x="4939766" y="1031897"/>
            <a:chExt cx="1206450" cy="451676"/>
          </a:xfrm>
        </p:grpSpPr>
        <p:sp>
          <p:nvSpPr>
            <p:cNvPr id="295" name="Google Shape;71;p1">
              <a:extLst>
                <a:ext uri="{FF2B5EF4-FFF2-40B4-BE49-F238E27FC236}">
                  <a16:creationId xmlns:a16="http://schemas.microsoft.com/office/drawing/2014/main" id="{988CFD86-6D74-4BA0-BBC0-5BF8D6BC758D}"/>
                </a:ext>
              </a:extLst>
            </p:cNvPr>
            <p:cNvSpPr/>
            <p:nvPr/>
          </p:nvSpPr>
          <p:spPr>
            <a:xfrm>
              <a:off x="4939766" y="1033608"/>
              <a:ext cx="1189711" cy="44996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72;p1">
              <a:extLst>
                <a:ext uri="{FF2B5EF4-FFF2-40B4-BE49-F238E27FC236}">
                  <a16:creationId xmlns:a16="http://schemas.microsoft.com/office/drawing/2014/main" id="{DE3D5EB0-B676-48DE-B160-B47DA46D46CC}"/>
                </a:ext>
              </a:extLst>
            </p:cNvPr>
            <p:cNvSpPr/>
            <p:nvPr/>
          </p:nvSpPr>
          <p:spPr>
            <a:xfrm>
              <a:off x="4939766" y="1031897"/>
              <a:ext cx="1189711" cy="276020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73;p1">
              <a:extLst>
                <a:ext uri="{FF2B5EF4-FFF2-40B4-BE49-F238E27FC236}">
                  <a16:creationId xmlns:a16="http://schemas.microsoft.com/office/drawing/2014/main" id="{37FD3032-E4F2-470C-B30C-8C5263E124A9}"/>
                </a:ext>
              </a:extLst>
            </p:cNvPr>
            <p:cNvSpPr txBox="1"/>
            <p:nvPr/>
          </p:nvSpPr>
          <p:spPr>
            <a:xfrm>
              <a:off x="4966509" y="1103810"/>
              <a:ext cx="1179707" cy="3750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Plant Op. costs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($) </a:t>
              </a:r>
              <a:endParaRPr dirty="0"/>
            </a:p>
          </p:txBody>
        </p:sp>
      </p:grpSp>
      <p:grpSp>
        <p:nvGrpSpPr>
          <p:cNvPr id="298" name="Google Shape;70;p1">
            <a:extLst>
              <a:ext uri="{FF2B5EF4-FFF2-40B4-BE49-F238E27FC236}">
                <a16:creationId xmlns:a16="http://schemas.microsoft.com/office/drawing/2014/main" id="{8F7A1F8E-C22C-44B4-BCF3-4215365E81DB}"/>
              </a:ext>
            </a:extLst>
          </p:cNvPr>
          <p:cNvGrpSpPr/>
          <p:nvPr/>
        </p:nvGrpSpPr>
        <p:grpSpPr>
          <a:xfrm>
            <a:off x="6940883" y="5432588"/>
            <a:ext cx="1986476" cy="628021"/>
            <a:chOff x="4934192" y="1056229"/>
            <a:chExt cx="1153409" cy="444628"/>
          </a:xfrm>
        </p:grpSpPr>
        <p:sp>
          <p:nvSpPr>
            <p:cNvPr id="299" name="Google Shape;71;p1">
              <a:extLst>
                <a:ext uri="{FF2B5EF4-FFF2-40B4-BE49-F238E27FC236}">
                  <a16:creationId xmlns:a16="http://schemas.microsoft.com/office/drawing/2014/main" id="{61F5F4EC-88D1-4ED7-AE01-659D7EF19819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72;p1">
              <a:extLst>
                <a:ext uri="{FF2B5EF4-FFF2-40B4-BE49-F238E27FC236}">
                  <a16:creationId xmlns:a16="http://schemas.microsoft.com/office/drawing/2014/main" id="{631ED073-8725-4BD4-8126-CD4F99B58FEB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73;p1">
              <a:extLst>
                <a:ext uri="{FF2B5EF4-FFF2-40B4-BE49-F238E27FC236}">
                  <a16:creationId xmlns:a16="http://schemas.microsoft.com/office/drawing/2014/main" id="{92103140-FB6F-4C38-83A0-0F3E2065F3E2}"/>
                </a:ext>
              </a:extLst>
            </p:cNvPr>
            <p:cNvSpPr txBox="1"/>
            <p:nvPr/>
          </p:nvSpPr>
          <p:spPr>
            <a:xfrm>
              <a:off x="4981965" y="1082173"/>
              <a:ext cx="1105636" cy="357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Admin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($)</a:t>
              </a:r>
              <a:endParaRPr dirty="0"/>
            </a:p>
          </p:txBody>
        </p:sp>
      </p:grpSp>
      <p:cxnSp>
        <p:nvCxnSpPr>
          <p:cNvPr id="307" name="Google Shape;38;p1">
            <a:extLst>
              <a:ext uri="{FF2B5EF4-FFF2-40B4-BE49-F238E27FC236}">
                <a16:creationId xmlns:a16="http://schemas.microsoft.com/office/drawing/2014/main" id="{6BA752DD-F257-4201-9417-9ADA8D3E1B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0375" y="2837892"/>
            <a:ext cx="1156521" cy="4228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8;p1">
            <a:extLst>
              <a:ext uri="{FF2B5EF4-FFF2-40B4-BE49-F238E27FC236}">
                <a16:creationId xmlns:a16="http://schemas.microsoft.com/office/drawing/2014/main" id="{9DCDDDFE-A796-42FB-A0E2-8E728E649C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2775" y="2990292"/>
            <a:ext cx="1156521" cy="4228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8;p1">
            <a:extLst>
              <a:ext uri="{FF2B5EF4-FFF2-40B4-BE49-F238E27FC236}">
                <a16:creationId xmlns:a16="http://schemas.microsoft.com/office/drawing/2014/main" id="{8A805322-939F-4B31-9991-8024F66DCAB5}"/>
              </a:ext>
            </a:extLst>
          </p:cNvPr>
          <p:cNvCxnSpPr>
            <a:cxnSpLocks/>
            <a:endCxn id="180" idx="1"/>
          </p:cNvCxnSpPr>
          <p:nvPr/>
        </p:nvCxnSpPr>
        <p:spPr>
          <a:xfrm rot="5400000" flipH="1" flipV="1">
            <a:off x="5275591" y="4859002"/>
            <a:ext cx="2858528" cy="471502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12840295-A4E8-49BA-AF5E-10FE09BE45D8}"/>
              </a:ext>
            </a:extLst>
          </p:cNvPr>
          <p:cNvCxnSpPr>
            <a:cxnSpLocks/>
            <a:endCxn id="293" idx="1"/>
          </p:cNvCxnSpPr>
          <p:nvPr/>
        </p:nvCxnSpPr>
        <p:spPr>
          <a:xfrm>
            <a:off x="6488301" y="4361890"/>
            <a:ext cx="532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8CA27496-F050-4122-8615-9ADACD700177}"/>
              </a:ext>
            </a:extLst>
          </p:cNvPr>
          <p:cNvCxnSpPr>
            <a:cxnSpLocks/>
          </p:cNvCxnSpPr>
          <p:nvPr/>
        </p:nvCxnSpPr>
        <p:spPr>
          <a:xfrm>
            <a:off x="6476496" y="5085396"/>
            <a:ext cx="475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BFBBCE-DE8F-4FFD-ABED-EE75810D6B3F}"/>
              </a:ext>
            </a:extLst>
          </p:cNvPr>
          <p:cNvCxnSpPr>
            <a:cxnSpLocks/>
            <a:endCxn id="299" idx="1"/>
          </p:cNvCxnSpPr>
          <p:nvPr/>
        </p:nvCxnSpPr>
        <p:spPr>
          <a:xfrm>
            <a:off x="6476496" y="5746599"/>
            <a:ext cx="464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2ECAFF-1305-473B-9407-71B37B2211BA}"/>
              </a:ext>
            </a:extLst>
          </p:cNvPr>
          <p:cNvCxnSpPr>
            <a:cxnSpLocks/>
          </p:cNvCxnSpPr>
          <p:nvPr/>
        </p:nvCxnSpPr>
        <p:spPr>
          <a:xfrm flipV="1">
            <a:off x="6179367" y="6505636"/>
            <a:ext cx="783583" cy="18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oogle Shape;39;p1">
            <a:extLst>
              <a:ext uri="{FF2B5EF4-FFF2-40B4-BE49-F238E27FC236}">
                <a16:creationId xmlns:a16="http://schemas.microsoft.com/office/drawing/2014/main" id="{C3D9C319-411A-481E-9002-BAEF74939161}"/>
              </a:ext>
            </a:extLst>
          </p:cNvPr>
          <p:cNvGrpSpPr/>
          <p:nvPr/>
        </p:nvGrpSpPr>
        <p:grpSpPr>
          <a:xfrm>
            <a:off x="1662574" y="5225275"/>
            <a:ext cx="155774" cy="155774"/>
            <a:chOff x="4283117" y="-597224"/>
            <a:chExt cx="170332" cy="170332"/>
          </a:xfrm>
        </p:grpSpPr>
        <p:sp>
          <p:nvSpPr>
            <p:cNvPr id="321" name="Google Shape;40;p1">
              <a:extLst>
                <a:ext uri="{FF2B5EF4-FFF2-40B4-BE49-F238E27FC236}">
                  <a16:creationId xmlns:a16="http://schemas.microsoft.com/office/drawing/2014/main" id="{5552C694-162C-4592-92F3-B58850F36193}"/>
                </a:ext>
              </a:extLst>
            </p:cNvPr>
            <p:cNvSpPr/>
            <p:nvPr/>
          </p:nvSpPr>
          <p:spPr>
            <a:xfrm>
              <a:off x="4283117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41;p1">
              <a:extLst>
                <a:ext uri="{FF2B5EF4-FFF2-40B4-BE49-F238E27FC236}">
                  <a16:creationId xmlns:a16="http://schemas.microsoft.com/office/drawing/2014/main" id="{3724FE4D-3D51-4159-8C61-B47CFF198692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9;p1">
            <a:extLst>
              <a:ext uri="{FF2B5EF4-FFF2-40B4-BE49-F238E27FC236}">
                <a16:creationId xmlns:a16="http://schemas.microsoft.com/office/drawing/2014/main" id="{C7E8FD4A-EA3E-4855-90AB-FD341BAA45AB}"/>
              </a:ext>
            </a:extLst>
          </p:cNvPr>
          <p:cNvGrpSpPr/>
          <p:nvPr/>
        </p:nvGrpSpPr>
        <p:grpSpPr>
          <a:xfrm>
            <a:off x="1724986" y="3757100"/>
            <a:ext cx="155774" cy="155774"/>
            <a:chOff x="4283117" y="-597224"/>
            <a:chExt cx="170332" cy="170332"/>
          </a:xfrm>
        </p:grpSpPr>
        <p:sp>
          <p:nvSpPr>
            <p:cNvPr id="324" name="Google Shape;40;p1">
              <a:extLst>
                <a:ext uri="{FF2B5EF4-FFF2-40B4-BE49-F238E27FC236}">
                  <a16:creationId xmlns:a16="http://schemas.microsoft.com/office/drawing/2014/main" id="{A78EF952-9C87-46C2-AC8A-23109721C6C6}"/>
                </a:ext>
              </a:extLst>
            </p:cNvPr>
            <p:cNvSpPr/>
            <p:nvPr/>
          </p:nvSpPr>
          <p:spPr>
            <a:xfrm>
              <a:off x="4283117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41;p1">
              <a:extLst>
                <a:ext uri="{FF2B5EF4-FFF2-40B4-BE49-F238E27FC236}">
                  <a16:creationId xmlns:a16="http://schemas.microsoft.com/office/drawing/2014/main" id="{0868611C-DE1F-4216-8A25-042B6323F119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Minus Sign 137">
            <a:extLst>
              <a:ext uri="{FF2B5EF4-FFF2-40B4-BE49-F238E27FC236}">
                <a16:creationId xmlns:a16="http://schemas.microsoft.com/office/drawing/2014/main" id="{C0ECF541-F7FC-4BE7-A656-7602A183A00C}"/>
              </a:ext>
            </a:extLst>
          </p:cNvPr>
          <p:cNvSpPr/>
          <p:nvPr/>
        </p:nvSpPr>
        <p:spPr>
          <a:xfrm>
            <a:off x="1658864" y="2050230"/>
            <a:ext cx="204787" cy="45719"/>
          </a:xfrm>
          <a:prstGeom prst="mathMin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Google Shape;40;p1">
            <a:extLst>
              <a:ext uri="{FF2B5EF4-FFF2-40B4-BE49-F238E27FC236}">
                <a16:creationId xmlns:a16="http://schemas.microsoft.com/office/drawing/2014/main" id="{31417D5A-C451-48F8-8C7D-3B2C9D5EF10C}"/>
              </a:ext>
            </a:extLst>
          </p:cNvPr>
          <p:cNvSpPr/>
          <p:nvPr/>
        </p:nvSpPr>
        <p:spPr>
          <a:xfrm>
            <a:off x="1699493" y="6257197"/>
            <a:ext cx="195224" cy="17335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Minus Sign 325">
            <a:extLst>
              <a:ext uri="{FF2B5EF4-FFF2-40B4-BE49-F238E27FC236}">
                <a16:creationId xmlns:a16="http://schemas.microsoft.com/office/drawing/2014/main" id="{7A5CD3C3-514D-4914-B489-04925856623F}"/>
              </a:ext>
            </a:extLst>
          </p:cNvPr>
          <p:cNvSpPr/>
          <p:nvPr/>
        </p:nvSpPr>
        <p:spPr>
          <a:xfrm>
            <a:off x="1695733" y="6309298"/>
            <a:ext cx="204787" cy="45719"/>
          </a:xfrm>
          <a:prstGeom prst="mathMin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" name="Google Shape;40;p1">
            <a:extLst>
              <a:ext uri="{FF2B5EF4-FFF2-40B4-BE49-F238E27FC236}">
                <a16:creationId xmlns:a16="http://schemas.microsoft.com/office/drawing/2014/main" id="{E73FD549-96B3-43BC-AB05-DC0E3D9EA897}"/>
              </a:ext>
            </a:extLst>
          </p:cNvPr>
          <p:cNvSpPr/>
          <p:nvPr/>
        </p:nvSpPr>
        <p:spPr>
          <a:xfrm>
            <a:off x="3876005" y="1898757"/>
            <a:ext cx="195224" cy="17335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40;p1">
            <a:extLst>
              <a:ext uri="{FF2B5EF4-FFF2-40B4-BE49-F238E27FC236}">
                <a16:creationId xmlns:a16="http://schemas.microsoft.com/office/drawing/2014/main" id="{B86FA2C1-6214-4BE0-990F-7F660443375E}"/>
              </a:ext>
            </a:extLst>
          </p:cNvPr>
          <p:cNvSpPr/>
          <p:nvPr/>
        </p:nvSpPr>
        <p:spPr>
          <a:xfrm>
            <a:off x="3864846" y="6198329"/>
            <a:ext cx="195224" cy="17335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40;p1">
            <a:extLst>
              <a:ext uri="{FF2B5EF4-FFF2-40B4-BE49-F238E27FC236}">
                <a16:creationId xmlns:a16="http://schemas.microsoft.com/office/drawing/2014/main" id="{BA87A2C6-E587-40A8-B738-C6A9D317C297}"/>
              </a:ext>
            </a:extLst>
          </p:cNvPr>
          <p:cNvSpPr/>
          <p:nvPr/>
        </p:nvSpPr>
        <p:spPr>
          <a:xfrm>
            <a:off x="6291152" y="6321270"/>
            <a:ext cx="195224" cy="17335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40;p1">
            <a:extLst>
              <a:ext uri="{FF2B5EF4-FFF2-40B4-BE49-F238E27FC236}">
                <a16:creationId xmlns:a16="http://schemas.microsoft.com/office/drawing/2014/main" id="{F0372897-5F7A-43EF-BA51-3F272422BEDC}"/>
              </a:ext>
            </a:extLst>
          </p:cNvPr>
          <p:cNvSpPr/>
          <p:nvPr/>
        </p:nvSpPr>
        <p:spPr>
          <a:xfrm>
            <a:off x="6391929" y="1882030"/>
            <a:ext cx="195224" cy="17335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Minus Sign 331">
            <a:extLst>
              <a:ext uri="{FF2B5EF4-FFF2-40B4-BE49-F238E27FC236}">
                <a16:creationId xmlns:a16="http://schemas.microsoft.com/office/drawing/2014/main" id="{65C32D07-31CD-42A0-89AD-D6DDE0BD50DC}"/>
              </a:ext>
            </a:extLst>
          </p:cNvPr>
          <p:cNvSpPr/>
          <p:nvPr/>
        </p:nvSpPr>
        <p:spPr>
          <a:xfrm flipH="1" flipV="1">
            <a:off x="3926757" y="1955939"/>
            <a:ext cx="126894" cy="45719"/>
          </a:xfrm>
          <a:prstGeom prst="mathMin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Minus Sign 332">
            <a:extLst>
              <a:ext uri="{FF2B5EF4-FFF2-40B4-BE49-F238E27FC236}">
                <a16:creationId xmlns:a16="http://schemas.microsoft.com/office/drawing/2014/main" id="{D9F2D62D-1B13-4FA7-8D5C-A533EBBCCF07}"/>
              </a:ext>
            </a:extLst>
          </p:cNvPr>
          <p:cNvSpPr/>
          <p:nvPr/>
        </p:nvSpPr>
        <p:spPr>
          <a:xfrm flipH="1" flipV="1">
            <a:off x="6422929" y="1931354"/>
            <a:ext cx="126894" cy="45719"/>
          </a:xfrm>
          <a:prstGeom prst="mathMin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Minus Sign 333">
            <a:extLst>
              <a:ext uri="{FF2B5EF4-FFF2-40B4-BE49-F238E27FC236}">
                <a16:creationId xmlns:a16="http://schemas.microsoft.com/office/drawing/2014/main" id="{11F0BA49-6D5D-4AF8-88C1-B1E958334240}"/>
              </a:ext>
            </a:extLst>
          </p:cNvPr>
          <p:cNvSpPr/>
          <p:nvPr/>
        </p:nvSpPr>
        <p:spPr>
          <a:xfrm flipH="1" flipV="1">
            <a:off x="3892509" y="6275551"/>
            <a:ext cx="126894" cy="45719"/>
          </a:xfrm>
          <a:prstGeom prst="mathMin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5" name="Minus Sign 334">
            <a:extLst>
              <a:ext uri="{FF2B5EF4-FFF2-40B4-BE49-F238E27FC236}">
                <a16:creationId xmlns:a16="http://schemas.microsoft.com/office/drawing/2014/main" id="{5EEF6D34-DC77-4A47-B0BF-9A3DD637B723}"/>
              </a:ext>
            </a:extLst>
          </p:cNvPr>
          <p:cNvSpPr/>
          <p:nvPr/>
        </p:nvSpPr>
        <p:spPr>
          <a:xfrm flipH="1" flipV="1">
            <a:off x="6297955" y="6394679"/>
            <a:ext cx="126894" cy="45719"/>
          </a:xfrm>
          <a:prstGeom prst="mathMin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100</Words>
  <Application>Microsoft Office PowerPoint</Application>
  <PresentationFormat>On-screen Show (4:3)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lokesh mamidisetti</cp:lastModifiedBy>
  <cp:revision>24</cp:revision>
  <dcterms:created xsi:type="dcterms:W3CDTF">2019-05-15T15:57:18Z</dcterms:created>
  <dcterms:modified xsi:type="dcterms:W3CDTF">2020-06-28T14:54:34Z</dcterms:modified>
</cp:coreProperties>
</file>