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62" r:id="rId6"/>
    <p:sldId id="265" r:id="rId7"/>
    <p:sldId id="266" r:id="rId8"/>
    <p:sldId id="2146847057" r:id="rId9"/>
    <p:sldId id="2146847058" r:id="rId10"/>
    <p:sldId id="2146847059" r:id="rId11"/>
    <p:sldId id="2146847060" r:id="rId12"/>
    <p:sldId id="2146847061" r:id="rId13"/>
    <p:sldId id="267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D09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docs.streamlit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okesh-derangula/Employee-Salary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okesh-derangula/Employee-Salary-Predi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okesh-derangula/Employee-Salary-Predi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okesh-derangula/Employee-Salary-Predi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okesh-derangula/Employee-Salar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PREDICTION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Random forest regressor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DERANGULA VENKATA LOKESH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YSR ENGINEERING COLLEGE OF YVU- CSE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ID: STU6799c9262be3f1738131750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 - Video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https://github.com/lokesh-derangula/Employee-Salary-Prediction</a:t>
            </a:r>
          </a:p>
        </p:txBody>
      </p:sp>
      <p:pic>
        <p:nvPicPr>
          <p:cNvPr id="4" name="Employee Salary Prediction - Output Video">
            <a:hlinkClick r:id="" action="ppaction://media"/>
            <a:extLst>
              <a:ext uri="{FF2B5EF4-FFF2-40B4-BE49-F238E27FC236}">
                <a16:creationId xmlns:a16="http://schemas.microsoft.com/office/drawing/2014/main" id="{CCA764F6-08C5-600B-BD8A-503192379D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39620" y="1137315"/>
            <a:ext cx="8650842" cy="45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robust Random Forest model for salary prediction.</a:t>
            </a:r>
          </a:p>
          <a:p>
            <a:pPr marL="305435" indent="-305435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ensures accessibility for HR users.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Linear Regression in accuracy.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Handling high-cardinality Job Titles.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Add features, mitigate bias, enhance scalability.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: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https://pandas.pydata.org/docs/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https://scikit-learn.org/stable/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https://docs.streamlit.io/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https://matplotlib.org/stable/contents.html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https://seaborn.pydata.org/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r>
              <a:rPr lang="en-US" sz="2400" b="1" dirty="0">
                <a:solidFill>
                  <a:srgbClr val="037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37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htttp</a:t>
            </a:r>
            <a:r>
              <a:rPr lang="en-US" sz="2000" b="1" dirty="0">
                <a:solidFill>
                  <a:srgbClr val="037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//github.com/</a:t>
            </a:r>
            <a:r>
              <a:rPr lang="en-US" sz="2000" b="1" dirty="0" err="1">
                <a:solidFill>
                  <a:srgbClr val="037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lokesh-derangula</a:t>
            </a:r>
            <a:r>
              <a:rPr lang="en-US" sz="2000" b="1" dirty="0">
                <a:solidFill>
                  <a:srgbClr val="037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/Employee-Salary-Prediction</a:t>
            </a:r>
            <a:endParaRPr lang="en-US" sz="2000" dirty="0">
              <a:solidFill>
                <a:srgbClr val="037D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09" y="2431922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predict employee salaries.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used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Gender, Years of Experience, Education Level , Job Title.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as a user-friendly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 for transparency and fairness.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with 16GB RAM, multi-core processor.</a:t>
            </a:r>
          </a:p>
          <a:p>
            <a:pPr marL="305435" indent="-305435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Notebook,Streamlit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employee_salary.csv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pip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for taking input and Predicting salaries.</a:t>
            </a:r>
          </a:p>
          <a:p>
            <a:pPr marL="305435" indent="-305435"/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: 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NumPy, Scikit-learn,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Seaborn,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1160206"/>
            <a:ext cx="11178188" cy="4815144"/>
          </a:xfrm>
        </p:spPr>
        <p:txBody>
          <a:bodyPr>
            <a:normAutofit fontScale="62500" lnSpcReduction="20000"/>
          </a:bodyPr>
          <a:lstStyle/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Cleaning data, removing null values, converting categoric to numeric.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Creating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Exp_to_Age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(Experience / Age).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Random Forest Regressor in a Pipeline.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Scale numerical features, encode categorical features.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Train on 80% data, test on 20%.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with sliders/dropdowns.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Load model and dataset for predictions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Deploy locally or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2531D-1E49-31CA-E7C5-AC90D930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6EA322-94A3-158B-834C-D24C9BD7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18038"/>
            <a:ext cx="4927748" cy="3144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7073F-E44B-40A5-48CA-A7D86320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https://github.com/lokesh-derangula/Employee-Salary-Prediction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6FC26-15A0-0C01-0DB5-2200134C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3" y="1470688"/>
            <a:ext cx="8705462" cy="45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39EFE-B130-D579-32BE-C61B1EAE9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75D70F-4D6A-31A8-725C-EAE6DBD0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18038"/>
            <a:ext cx="4927748" cy="3144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AF019-7E52-ADA5-E152-704CAB22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https://github.com/lokesh-derangula/Employee-Salary-Prediction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F8F4D-9CE4-86E3-D243-564C829E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0" y="1075244"/>
            <a:ext cx="9446345" cy="4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7D78E-528E-E6F6-C0E4-E67556B4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9E0F4-E2E6-69C1-3E8B-A4B3DE0B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18038"/>
            <a:ext cx="4927748" cy="3144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D586D-5DF2-599C-3982-A967315A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https://github.com/lokesh-derangula/Employee-Salary-Prediction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AC2A9-C744-E335-F6DE-E94E225D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1138335"/>
            <a:ext cx="9651866" cy="48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1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F4868-1EE6-B973-BC9D-68FDABCB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C463D3-074A-59B6-F206-99333BBF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18038"/>
            <a:ext cx="4927748" cy="3144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2D1A08-EEFA-8102-23F0-1F6EBD5B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https://github.com/lokesh-derangula/Employee-Salary-Prediction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3E8E6-6701-5006-F8A1-B493ABFB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7" y="1138334"/>
            <a:ext cx="10720873" cy="48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ED655-9C8D-7EF6-4C2B-1ED3B7FE9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698B55-AC43-B5CB-646C-55DA3CDF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18038"/>
            <a:ext cx="4927748" cy="3144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F1C736-D8F2-5063-BBAC-A9A8E23E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764715"/>
            <a:ext cx="5447071" cy="402365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FE0A05-9E7E-85F0-D82E-C7DD122A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38" y="1764715"/>
            <a:ext cx="5447071" cy="402177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16F8F-F4EF-2FA9-EAC5-8CBF16B2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https://github.com/lokesh-derangula/Employee-Salary-Prediction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764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103</TotalTime>
  <Words>404</Words>
  <Application>Microsoft Office PowerPoint</Application>
  <PresentationFormat>Widescreen</PresentationFormat>
  <Paragraphs>55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EMPLOYEE SALARY PREDICTION using Random forest regressor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 - Video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Vani Gunisetty</cp:lastModifiedBy>
  <cp:revision>48</cp:revision>
  <dcterms:created xsi:type="dcterms:W3CDTF">2021-05-26T16:50:10Z</dcterms:created>
  <dcterms:modified xsi:type="dcterms:W3CDTF">2025-07-18T14:59:23Z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