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DD8A403-AF63-4DD7-9CD0-88558AACE436}" type="datetimeFigureOut">
              <a:rPr lang="en-IN" smtClean="0"/>
              <a:t>19-11-2017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624725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D8A403-AF63-4DD7-9CD0-88558AACE436}" type="datetimeFigureOut">
              <a:rPr lang="en-IN" smtClean="0"/>
              <a:t>19-11-2017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17346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D8A403-AF63-4DD7-9CD0-88558AACE436}" type="datetimeFigureOut">
              <a:rPr lang="en-IN" smtClean="0"/>
              <a:t>19-11-2017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69839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D8A403-AF63-4DD7-9CD0-88558AACE436}" type="datetimeFigureOut">
              <a:rPr lang="en-IN" smtClean="0"/>
              <a:t>19-11-2017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227527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D8A403-AF63-4DD7-9CD0-88558AACE436}" type="datetimeFigureOut">
              <a:rPr lang="en-IN" smtClean="0"/>
              <a:t>19-11-2017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242215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DD8A403-AF63-4DD7-9CD0-88558AACE436}" type="datetimeFigureOut">
              <a:rPr lang="en-IN" smtClean="0"/>
              <a:t>19-11-2017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3659653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DD8A403-AF63-4DD7-9CD0-88558AACE436}" type="datetimeFigureOut">
              <a:rPr lang="en-IN" smtClean="0"/>
              <a:t>19-11-2017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2597008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DD8A403-AF63-4DD7-9CD0-88558AACE436}" type="datetimeFigureOut">
              <a:rPr lang="en-IN" smtClean="0"/>
              <a:t>19-11-2017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50701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8A403-AF63-4DD7-9CD0-88558AACE436}" type="datetimeFigureOut">
              <a:rPr lang="en-IN" smtClean="0"/>
              <a:t>19-11-2017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3071819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8A403-AF63-4DD7-9CD0-88558AACE436}" type="datetimeFigureOut">
              <a:rPr lang="en-IN" smtClean="0"/>
              <a:t>19-11-2017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315278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8A403-AF63-4DD7-9CD0-88558AACE436}" type="datetimeFigureOut">
              <a:rPr lang="en-IN" smtClean="0"/>
              <a:t>19-11-2017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1053938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8A403-AF63-4DD7-9CD0-88558AACE436}" type="datetimeFigureOut">
              <a:rPr lang="en-IN" smtClean="0"/>
              <a:t>19-11-2017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032DA-8EDA-423C-B4C3-D71B3C27C482}" type="slidenum">
              <a:rPr lang="en-IN" smtClean="0"/>
              <a:t>‹#›</a:t>
            </a:fld>
            <a:endParaRPr lang="en-IN"/>
          </a:p>
        </p:txBody>
      </p:sp>
    </p:spTree>
    <p:extLst>
      <p:ext uri="{BB962C8B-B14F-4D97-AF65-F5344CB8AC3E}">
        <p14:creationId xmlns:p14="http://schemas.microsoft.com/office/powerpoint/2010/main" val="3879714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5000" y="836712"/>
            <a:ext cx="603203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WEB TECHNOLOGY-I</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2084899" y="2060848"/>
            <a:ext cx="4718599" cy="1754326"/>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MINI PROJECT</a:t>
            </a:r>
          </a:p>
          <a:p>
            <a:pPr algn="ctr"/>
            <a:r>
              <a:rPr lang="en-US"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ON</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6" name="Rectangle 5"/>
          <p:cNvSpPr/>
          <p:nvPr/>
        </p:nvSpPr>
        <p:spPr>
          <a:xfrm>
            <a:off x="5868144" y="5013176"/>
            <a:ext cx="2248693" cy="132343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BY-</a:t>
            </a:r>
          </a:p>
          <a:p>
            <a:r>
              <a:rPr lang="en-US"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LOKESH KUMAR TN</a:t>
            </a:r>
          </a:p>
          <a:p>
            <a:r>
              <a:rPr lang="en-US" sz="2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JASHWANTH K</a:t>
            </a:r>
          </a:p>
          <a:p>
            <a:r>
              <a:rPr lang="en-US"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JEEVAN N M</a:t>
            </a:r>
            <a:endParaRPr lang="en-US"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Rectangle 7"/>
          <p:cNvSpPr/>
          <p:nvPr/>
        </p:nvSpPr>
        <p:spPr>
          <a:xfrm>
            <a:off x="1220495" y="3817636"/>
            <a:ext cx="644740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CET SEAT ALLOTMENT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96922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marL="0" indent="0">
              <a:buNone/>
            </a:pPr>
            <a:r>
              <a:rPr lang="en-IN" dirty="0" smtClean="0"/>
              <a:t>Here, we try to replicate the process of Karnataka CET seat allotment exclusively for Bachelor of Engineering courses across different Engineering colleges in the state. The seat allotment is done based on the marks they have scored in the model CET test and on the availability of seats in the requested colleges.</a:t>
            </a:r>
            <a:endParaRPr lang="en-IN" dirty="0"/>
          </a:p>
        </p:txBody>
      </p:sp>
    </p:spTree>
    <p:extLst>
      <p:ext uri="{BB962C8B-B14F-4D97-AF65-F5344CB8AC3E}">
        <p14:creationId xmlns:p14="http://schemas.microsoft.com/office/powerpoint/2010/main" val="168025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Lets see how we have</a:t>
            </a:r>
            <a:br>
              <a:rPr lang="en-IN" dirty="0" smtClean="0"/>
            </a:br>
            <a:r>
              <a:rPr lang="en-IN" dirty="0" smtClean="0"/>
              <a:t>implemented it</a:t>
            </a:r>
            <a:endParaRPr lang="en-IN" dirty="0"/>
          </a:p>
        </p:txBody>
      </p:sp>
      <p:sp>
        <p:nvSpPr>
          <p:cNvPr id="3" name="Content Placeholder 2"/>
          <p:cNvSpPr>
            <a:spLocks noGrp="1"/>
          </p:cNvSpPr>
          <p:nvPr>
            <p:ph idx="1"/>
          </p:nvPr>
        </p:nvSpPr>
        <p:spPr/>
        <p:txBody>
          <a:bodyPr/>
          <a:lstStyle/>
          <a:p>
            <a:pPr marL="514350" indent="-514350">
              <a:buAutoNum type="arabicParenR"/>
            </a:pPr>
            <a:r>
              <a:rPr lang="en-IN" dirty="0" smtClean="0"/>
              <a:t>A candidate should register with us</a:t>
            </a:r>
          </a:p>
          <a:p>
            <a:pPr marL="514350" indent="-514350">
              <a:buAutoNum type="arabicParenR"/>
            </a:pPr>
            <a:r>
              <a:rPr lang="en-IN" dirty="0" smtClean="0"/>
              <a:t>A candidate can then take up test or give preferences first. But the seat will only be allocated if he has taken up test, even though he has entered his options</a:t>
            </a:r>
          </a:p>
          <a:p>
            <a:pPr marL="514350" indent="-514350">
              <a:buAutoNum type="arabicParenR"/>
            </a:pPr>
            <a:r>
              <a:rPr lang="en-IN" dirty="0" smtClean="0"/>
              <a:t>A candidate cannot take up a test twice.</a:t>
            </a:r>
          </a:p>
          <a:p>
            <a:pPr marL="514350" indent="-514350">
              <a:buAutoNum type="arabicParenR"/>
            </a:pPr>
            <a:r>
              <a:rPr lang="en-IN" dirty="0" smtClean="0"/>
              <a:t>A candidate cannot change his preferences of choices once given.</a:t>
            </a:r>
            <a:endParaRPr lang="en-IN" dirty="0"/>
          </a:p>
        </p:txBody>
      </p:sp>
    </p:spTree>
    <p:extLst>
      <p:ext uri="{BB962C8B-B14F-4D97-AF65-F5344CB8AC3E}">
        <p14:creationId xmlns:p14="http://schemas.microsoft.com/office/powerpoint/2010/main" val="155950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of Technologies used</a:t>
            </a:r>
            <a:endParaRPr lang="en-IN" dirty="0"/>
          </a:p>
        </p:txBody>
      </p:sp>
      <p:sp>
        <p:nvSpPr>
          <p:cNvPr id="3" name="Content Placeholder 2"/>
          <p:cNvSpPr>
            <a:spLocks noGrp="1"/>
          </p:cNvSpPr>
          <p:nvPr>
            <p:ph idx="1"/>
          </p:nvPr>
        </p:nvSpPr>
        <p:spPr/>
        <p:txBody>
          <a:bodyPr/>
          <a:lstStyle/>
          <a:p>
            <a:pPr marL="514350" indent="-514350">
              <a:buAutoNum type="arabicParenR"/>
            </a:pPr>
            <a:r>
              <a:rPr lang="en-IN" dirty="0" smtClean="0"/>
              <a:t>Sessions, so as to recognise the candidate who has signed in and/or to read the data given by the candidate.</a:t>
            </a:r>
          </a:p>
          <a:p>
            <a:pPr marL="514350" indent="-514350">
              <a:buAutoNum type="arabicParenR"/>
            </a:pPr>
            <a:r>
              <a:rPr lang="en-IN" dirty="0" err="1" smtClean="0"/>
              <a:t>Php</a:t>
            </a:r>
            <a:r>
              <a:rPr lang="en-IN" dirty="0" smtClean="0"/>
              <a:t> files, so as to link between two html files after verifying if necessary.</a:t>
            </a:r>
          </a:p>
          <a:p>
            <a:pPr marL="514350" indent="-514350">
              <a:buAutoNum type="arabicParenR"/>
            </a:pPr>
            <a:r>
              <a:rPr lang="en-IN" dirty="0" smtClean="0"/>
              <a:t>CSS, to beatify and to enhance the appearance of the page.</a:t>
            </a:r>
          </a:p>
          <a:p>
            <a:pPr marL="514350" indent="-514350">
              <a:buAutoNum type="arabicParenR"/>
            </a:pPr>
            <a:endParaRPr lang="en-IN" dirty="0"/>
          </a:p>
        </p:txBody>
      </p:sp>
    </p:spTree>
    <p:extLst>
      <p:ext uri="{BB962C8B-B14F-4D97-AF65-F5344CB8AC3E}">
        <p14:creationId xmlns:p14="http://schemas.microsoft.com/office/powerpoint/2010/main" val="3035192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aspects of the project</a:t>
            </a:r>
            <a:endParaRPr lang="en-IN" dirty="0"/>
          </a:p>
        </p:txBody>
      </p:sp>
      <p:sp>
        <p:nvSpPr>
          <p:cNvPr id="3" name="Content Placeholder 2"/>
          <p:cNvSpPr>
            <a:spLocks noGrp="1"/>
          </p:cNvSpPr>
          <p:nvPr>
            <p:ph idx="1"/>
          </p:nvPr>
        </p:nvSpPr>
        <p:spPr/>
        <p:txBody>
          <a:bodyPr/>
          <a:lstStyle/>
          <a:p>
            <a:pPr marL="514350" indent="-514350">
              <a:buAutoNum type="arabicParenR"/>
            </a:pPr>
            <a:r>
              <a:rPr lang="en-IN" dirty="0" smtClean="0"/>
              <a:t>We have made use of exec() function to run a c program which is used as a backhand for this project.</a:t>
            </a:r>
          </a:p>
          <a:p>
            <a:pPr marL="514350" indent="-514350">
              <a:buAutoNum type="arabicParenR"/>
            </a:pPr>
            <a:r>
              <a:rPr lang="en-IN" dirty="0" smtClean="0"/>
              <a:t>Made use of file handling functions to read and/or write data into text files.</a:t>
            </a:r>
          </a:p>
          <a:p>
            <a:pPr marL="514350" indent="-514350">
              <a:buAutoNum type="arabicParenR"/>
            </a:pPr>
            <a:r>
              <a:rPr lang="en-IN" dirty="0" smtClean="0"/>
              <a:t>Very much resembles the actual KCET website in different ways.</a:t>
            </a:r>
          </a:p>
          <a:p>
            <a:pPr marL="514350" indent="-514350">
              <a:buAutoNum type="arabicParenR"/>
            </a:pPr>
            <a:endParaRPr lang="en-IN" dirty="0"/>
          </a:p>
        </p:txBody>
      </p:sp>
    </p:spTree>
    <p:extLst>
      <p:ext uri="{BB962C8B-B14F-4D97-AF65-F5344CB8AC3E}">
        <p14:creationId xmlns:p14="http://schemas.microsoft.com/office/powerpoint/2010/main" val="2951835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Further enhancement of </a:t>
            </a:r>
            <a:br>
              <a:rPr lang="en-IN" dirty="0" smtClean="0"/>
            </a:br>
            <a:r>
              <a:rPr lang="en-IN" dirty="0" smtClean="0"/>
              <a:t>project</a:t>
            </a:r>
            <a:endParaRPr lang="en-IN" dirty="0"/>
          </a:p>
        </p:txBody>
      </p:sp>
      <p:sp>
        <p:nvSpPr>
          <p:cNvPr id="3" name="Content Placeholder 2"/>
          <p:cNvSpPr>
            <a:spLocks noGrp="1"/>
          </p:cNvSpPr>
          <p:nvPr>
            <p:ph idx="1"/>
          </p:nvPr>
        </p:nvSpPr>
        <p:spPr/>
        <p:txBody>
          <a:bodyPr>
            <a:normAutofit fontScale="85000" lnSpcReduction="10000"/>
          </a:bodyPr>
          <a:lstStyle/>
          <a:p>
            <a:pPr marL="514350" indent="-514350">
              <a:buAutoNum type="arabicParenR"/>
            </a:pPr>
            <a:r>
              <a:rPr lang="en-IN" dirty="0" smtClean="0"/>
              <a:t>Encrypt the data to be stored in the files. As of now the data is stored in a normal text file. However when it comes to transparency/security issues, its better if it’s an encrypted file.</a:t>
            </a:r>
          </a:p>
          <a:p>
            <a:pPr marL="514350" indent="-514350">
              <a:buAutoNum type="arabicParenR"/>
            </a:pPr>
            <a:r>
              <a:rPr lang="en-IN" dirty="0" smtClean="0"/>
              <a:t>The preferences of choices as of now can be entered only once. This is a major drawback as technically speaking, they should be allowed to change their preferences.</a:t>
            </a:r>
          </a:p>
          <a:p>
            <a:pPr marL="514350" indent="-514350">
              <a:buAutoNum type="arabicParenR"/>
            </a:pPr>
            <a:r>
              <a:rPr lang="en-IN" dirty="0" smtClean="0"/>
              <a:t>There is one and only one round of allotment. We can enhance this by giving several rounds of seat allotment.</a:t>
            </a:r>
            <a:endParaRPr lang="en-IN" dirty="0"/>
          </a:p>
        </p:txBody>
      </p:sp>
    </p:spTree>
    <p:extLst>
      <p:ext uri="{BB962C8B-B14F-4D97-AF65-F5344CB8AC3E}">
        <p14:creationId xmlns:p14="http://schemas.microsoft.com/office/powerpoint/2010/main" val="2475078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341</Words>
  <Application>Microsoft Office PowerPoint</Application>
  <PresentationFormat>On-screen Show (4:3)</PresentationFormat>
  <Paragraphs>27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INTRODUCTION</vt:lpstr>
      <vt:lpstr>Lets see how we have implemented it</vt:lpstr>
      <vt:lpstr>List of Technologies used</vt:lpstr>
      <vt:lpstr>Key aspects of the project</vt:lpstr>
      <vt:lpstr>Further enhancement of  project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Hemanth Nagaraju</dc:creator>
  <cp:lastModifiedBy>Hemanth Nagaraju</cp:lastModifiedBy>
  <cp:revision>5</cp:revision>
  <dcterms:created xsi:type="dcterms:W3CDTF">2017-11-18T19:41:15Z</dcterms:created>
  <dcterms:modified xsi:type="dcterms:W3CDTF">2017-11-18T20:18:31Z</dcterms:modified>
</cp:coreProperties>
</file>