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7" r:id="rId1"/>
  </p:sldMasterIdLst>
  <p:notesMasterIdLst>
    <p:notesMasterId r:id="rId2"/>
  </p:notesMasterIdLst>
  <p:sldIdLst>
    <p:sldId id="343" r:id="rId3"/>
    <p:sldId id="345" r:id="rId4"/>
    <p:sldId id="346" r:id="rId5"/>
    <p:sldId id="347" r:id="rId6"/>
    <p:sldId id="348" r:id="rId7"/>
    <p:sldId id="349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858983" y="0"/>
            <a:ext cx="7772400" cy="1869230"/>
          </a:xfrm>
        </p:spPr>
        <p:txBody>
          <a:bodyPr>
            <a:normAutofit/>
          </a:bodyPr>
          <a:p>
            <a:r>
              <a:rPr altLang="zh-CN" lang="en-US"/>
              <a:t>N</a:t>
            </a:r>
            <a:r>
              <a:rPr altLang="zh-CN" lang="en-US"/>
              <a:t>o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e </a:t>
            </a:r>
            <a:r>
              <a:rPr altLang="zh-CN" lang="en-US"/>
              <a:t>P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ution </a:t>
            </a:r>
            <a:r>
              <a:rPr altLang="zh-CN" lang="en-US"/>
              <a:t>Monitoring 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en-US"/>
              <a:t>i</a:t>
            </a:r>
            <a:r>
              <a:rPr altLang="zh-CN" lang="en-US"/>
              <a:t>ng </a:t>
            </a:r>
            <a:r>
              <a:rPr altLang="zh-CN" lang="en-US"/>
              <a:t>I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19544" y="3509960"/>
            <a:ext cx="3047998" cy="2614745"/>
          </a:xfrm>
        </p:spPr>
        <p:txBody>
          <a:bodyPr>
            <a:normAutofit/>
          </a:bodyPr>
          <a:p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m</a:t>
            </a:r>
            <a:r>
              <a:rPr altLang="zh-CN" lang="en-US"/>
              <a:t>bers </a:t>
            </a:r>
            <a:endParaRPr altLang="zh-CN" lang="en-US"/>
          </a:p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M</a:t>
            </a:r>
            <a:r>
              <a:rPr altLang="zh-CN" lang="en-US"/>
              <a:t>o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n </a:t>
            </a:r>
            <a:r>
              <a:rPr altLang="zh-CN" lang="en-US"/>
              <a:t>Krishna</a:t>
            </a:r>
            <a:endParaRPr altLang="zh-CN" lang="en-US"/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</a:t>
            </a:r>
            <a:r>
              <a:rPr altLang="zh-CN" lang="en-US"/>
              <a:t>n</a:t>
            </a:r>
            <a:r>
              <a:rPr altLang="zh-CN" lang="en-US"/>
              <a:t>esh </a:t>
            </a:r>
            <a:r>
              <a:rPr altLang="zh-CN" lang="en-US"/>
              <a:t>Kumar</a:t>
            </a:r>
            <a:endParaRPr altLang="zh-CN" lang="en-US"/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 </a:t>
            </a:r>
            <a:r>
              <a:rPr altLang="zh-CN" lang="en-US"/>
              <a:t>Kumar</a:t>
            </a:r>
            <a:r>
              <a:rPr altLang="zh-CN" lang="en-US"/>
              <a:t> </a:t>
            </a:r>
            <a:endParaRPr altLang="zh-CN" lang="en-US"/>
          </a:p>
          <a:p>
            <a:r>
              <a:rPr altLang="zh-CN" lang="en-US"/>
              <a:t>4.Yeswanth</a:t>
            </a:r>
            <a:endParaRPr altLang="zh-CN" lang="en-US"/>
          </a:p>
          <a:p>
            <a:endParaRPr altLang="zh-CN" lang="en-US"/>
          </a:p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625" t="33568" r="6217" b="15786"/>
          <a:stretch>
            <a:fillRect/>
          </a:stretch>
        </p:blipFill>
        <p:spPr>
          <a:xfrm>
            <a:off x="2150935" y="54701"/>
            <a:ext cx="5006763" cy="672902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375" t="33920" r="4191" b="15552"/>
          <a:stretch>
            <a:fillRect/>
          </a:stretch>
        </p:blipFill>
        <p:spPr>
          <a:xfrm>
            <a:off x="2013576" y="132124"/>
            <a:ext cx="5302126" cy="671572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942" t="33584" r="6942" b="15722"/>
          <a:stretch>
            <a:fillRect/>
          </a:stretch>
        </p:blipFill>
        <p:spPr>
          <a:xfrm rot="16757">
            <a:off x="2347425" y="191412"/>
            <a:ext cx="5585912" cy="688713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150" t="33685" r="5963" b="16139"/>
          <a:stretch>
            <a:fillRect/>
          </a:stretch>
        </p:blipFill>
        <p:spPr>
          <a:xfrm>
            <a:off x="1843325" y="50899"/>
            <a:ext cx="5448739" cy="688820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282" t="33627" r="5908" b="18955"/>
          <a:stretch>
            <a:fillRect/>
          </a:stretch>
        </p:blipFill>
        <p:spPr>
          <a:xfrm>
            <a:off x="2398833" y="10871"/>
            <a:ext cx="5258629" cy="656411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2015-05-11T22:30:45Z</dcterms:created>
  <dcterms:modified xsi:type="dcterms:W3CDTF">2023-10-09T06:05:57Z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06110aea461a4f3cbc08b2e550060adf</vt:lpwstr>
  </property>
</Properties>
</file>