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4702-A24A-7C06-4D8D-0D3396872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26246-1405-8CF1-E6AE-AE7C22175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7D96F-955E-F24C-0866-735E74B0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72D-5F30-425B-9C52-7083264161A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5CD82-5D70-967A-2127-DD577E4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C9553-B353-AAA9-C0B4-D92E958A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EC50-95FD-47FC-8126-845E8336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6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8B55-AF84-4FB3-42A5-A960457B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145A7-A922-A144-30CB-436524FF0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6A999-2E7C-D709-D4D8-22524002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72D-5F30-425B-9C52-7083264161A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816CA-15D3-B875-6C74-BF3EE474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A4B75-26C2-CCE6-A7E3-B8EB8A92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EC50-95FD-47FC-8126-845E8336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5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9C619-AAF8-48B7-FF19-7B7C44D84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B4BD-88CA-2C62-1062-824EEFD09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8E514-785C-1121-0A3A-C2D135E7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72D-5F30-425B-9C52-7083264161A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32E49-8C33-EE83-39DB-3727A606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D26A-BA80-AF48-4920-A8090742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EC50-95FD-47FC-8126-845E8336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0807-7D06-CBC1-5B23-3E4F1C09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A1A-4B81-B887-ABA6-E11056AA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74277-1514-D20F-7977-CFF00F35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72D-5F30-425B-9C52-7083264161A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AB82A-97A2-50D5-6FE5-15AB1A37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CF4F3-7FF8-614F-AC85-B0216F42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EC50-95FD-47FC-8126-845E8336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9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0E45-2272-2075-DE5C-D157C3F9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363CF-A809-D6F7-1488-20DBAA287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460F1-F6DD-88B0-4C7C-F19C336C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72D-5F30-425B-9C52-7083264161A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A38D3-C375-1E5A-BDDA-8D97BE67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912EC-9672-BE7F-3FCC-3AAF4C79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EC50-95FD-47FC-8126-845E8336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BECB-95F1-F2F8-927F-A7E37BDE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1CB18-1FC4-4733-7C21-3C44D6FB6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5515B-46A6-ECC4-B5B3-E2CECA53B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0C71A-1B58-4D60-41B9-88B9BF58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72D-5F30-425B-9C52-7083264161A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862CB-5F66-30DB-E7EE-96BDB1DC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F6EF1-2F4F-E2E0-BA64-6B413164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EC50-95FD-47FC-8126-845E8336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50C4-D944-CF89-808E-DBDBE04A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D85FC-DA66-EB1B-6F9E-C75E44FC5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BB9B4-89C9-F708-1B9E-5D4BD7D38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33FF3-DCDC-9256-8BA9-FA705735D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5AA1D-AB83-5640-D01F-DE319B4A6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4A63A-3BB4-129E-E49C-CC0F00A4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72D-5F30-425B-9C52-7083264161A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9051F-DE74-74B4-BAC0-BC347591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30F78-5552-30C7-A776-59529061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EC50-95FD-47FC-8126-845E8336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0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9B9A-6F80-6495-4124-E89A33B4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757E1-7AD2-8CA6-F358-CC348174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72D-5F30-425B-9C52-7083264161A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B7A2D-11C4-D4B8-B3D5-5D2F04AC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EA4FB-B7A5-29BB-E465-E3B337B6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EC50-95FD-47FC-8126-845E8336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7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565CD-505E-3DF6-8D62-84A21958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72D-5F30-425B-9C52-7083264161A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EE211-5E32-A5D9-3DB8-1ABB8906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B3475-4B38-8A97-604F-5738ECF4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EC50-95FD-47FC-8126-845E8336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3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F114-53AE-18D9-8085-4146AD3F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9FE9-8638-5DEC-FF3C-87021BCFC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79368-78B6-6BFE-E118-6B8EFC6CC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50C62-BFA2-3AE2-36FC-63BF54FA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72D-5F30-425B-9C52-7083264161A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A6DF6-3571-F518-14F5-E083EA65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008FC-4BA9-015B-4553-B351B771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EC50-95FD-47FC-8126-845E8336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9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CFB8-8113-18FC-B338-7275098B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A528C-6D2D-1511-13C8-0E67B9ABD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0BC20-CDD9-D9BF-2322-0CF69D908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EB15E-42ED-BAF0-E9BB-9607B472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72D-5F30-425B-9C52-7083264161A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5B3B6-24CF-C9DD-994B-1592F564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64FDA-F356-C71B-9FEE-839B84F1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EC50-95FD-47FC-8126-845E8336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5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14812-1CB1-4E48-92B0-71909F94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B3D52-F060-1243-D113-0F8044965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570A1-CDBD-8052-C4DA-1C0A04BAF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F72D-5F30-425B-9C52-7083264161A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AFE3-0AD2-A7ED-7E87-5EFE53DA3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866BD-7D85-836C-BE2E-2366A851D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EC50-95FD-47FC-8126-845E8336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5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2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microsoft.com/office/2007/relationships/hdphoto" Target="../media/hdphoto1.wdp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Region group.">
            <a:extLst>
              <a:ext uri="{FF2B5EF4-FFF2-40B4-BE49-F238E27FC236}">
                <a16:creationId xmlns:a16="http://schemas.microsoft.com/office/drawing/2014/main" id="{FFE01213-364D-9645-5672-0506591900A8}"/>
              </a:ext>
            </a:extLst>
          </p:cNvPr>
          <p:cNvGrpSpPr/>
          <p:nvPr/>
        </p:nvGrpSpPr>
        <p:grpSpPr>
          <a:xfrm>
            <a:off x="1250684" y="188686"/>
            <a:ext cx="10751990" cy="6502400"/>
            <a:chOff x="4215623" y="1512745"/>
            <a:chExt cx="1755715" cy="889002"/>
          </a:xfrm>
        </p:grpSpPr>
        <p:sp>
          <p:nvSpPr>
            <p:cNvPr id="8" name="Rectangle 7" descr="Region group">
              <a:extLst>
                <a:ext uri="{FF2B5EF4-FFF2-40B4-BE49-F238E27FC236}">
                  <a16:creationId xmlns:a16="http://schemas.microsoft.com/office/drawing/2014/main" id="{1754366B-4171-FD5C-88A8-0D4FB722CDAB}"/>
                </a:ext>
              </a:extLst>
            </p:cNvPr>
            <p:cNvSpPr/>
            <p:nvPr/>
          </p:nvSpPr>
          <p:spPr>
            <a:xfrm>
              <a:off x="4215623" y="1512745"/>
              <a:ext cx="1755715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 East (Ohio) us-east-2</a:t>
              </a:r>
            </a:p>
          </p:txBody>
        </p:sp>
        <p:pic>
          <p:nvPicPr>
            <p:cNvPr id="9" name="Graphic 8" descr="Region group icon.">
              <a:extLst>
                <a:ext uri="{FF2B5EF4-FFF2-40B4-BE49-F238E27FC236}">
                  <a16:creationId xmlns:a16="http://schemas.microsoft.com/office/drawing/2014/main" id="{C628FC25-4A4B-3E95-7138-24B3C86EA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50007" cy="50006"/>
            </a:xfrm>
            <a:prstGeom prst="rect">
              <a:avLst/>
            </a:prstGeom>
          </p:spPr>
        </p:pic>
      </p:grpSp>
      <p:grpSp>
        <p:nvGrpSpPr>
          <p:cNvPr id="10" name="Group 9" descr="Virtual private cloud (VPC) group.">
            <a:extLst>
              <a:ext uri="{FF2B5EF4-FFF2-40B4-BE49-F238E27FC236}">
                <a16:creationId xmlns:a16="http://schemas.microsoft.com/office/drawing/2014/main" id="{1DE308E8-DD81-D061-2FD8-C6A82A8B4F36}"/>
              </a:ext>
            </a:extLst>
          </p:cNvPr>
          <p:cNvGrpSpPr/>
          <p:nvPr/>
        </p:nvGrpSpPr>
        <p:grpSpPr>
          <a:xfrm>
            <a:off x="1745106" y="609970"/>
            <a:ext cx="9193110" cy="5923352"/>
            <a:chOff x="2283292" y="2618865"/>
            <a:chExt cx="1765300" cy="8890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216AA-EDCF-5BEE-4938-EB71D321C6EB}"/>
                </a:ext>
              </a:extLst>
            </p:cNvPr>
            <p:cNvSpPr/>
            <p:nvPr/>
          </p:nvSpPr>
          <p:spPr>
            <a:xfrm>
              <a:off x="2283292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ln w="0"/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12" name="Graphic 11" descr="VPC group icon. ">
              <a:extLst>
                <a:ext uri="{FF2B5EF4-FFF2-40B4-BE49-F238E27FC236}">
                  <a16:creationId xmlns:a16="http://schemas.microsoft.com/office/drawing/2014/main" id="{41ECF267-6A3E-6556-6811-18B65A4C5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62183" cy="62184"/>
            </a:xfrm>
            <a:prstGeom prst="rect">
              <a:avLst/>
            </a:prstGeom>
          </p:spPr>
        </p:pic>
      </p:grpSp>
      <p:sp>
        <p:nvSpPr>
          <p:cNvPr id="13" name="Rectangle 12" descr="Availability Zone group.">
            <a:extLst>
              <a:ext uri="{FF2B5EF4-FFF2-40B4-BE49-F238E27FC236}">
                <a16:creationId xmlns:a16="http://schemas.microsoft.com/office/drawing/2014/main" id="{F6194360-6056-80D3-AB9A-D3D4715C486D}"/>
              </a:ext>
            </a:extLst>
          </p:cNvPr>
          <p:cNvSpPr/>
          <p:nvPr/>
        </p:nvSpPr>
        <p:spPr>
          <a:xfrm>
            <a:off x="2554515" y="941937"/>
            <a:ext cx="8055428" cy="202725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1: us-east-2a</a:t>
            </a:r>
          </a:p>
        </p:txBody>
      </p:sp>
      <p:grpSp>
        <p:nvGrpSpPr>
          <p:cNvPr id="15" name="Group 14" descr="Public subnet group.">
            <a:extLst>
              <a:ext uri="{FF2B5EF4-FFF2-40B4-BE49-F238E27FC236}">
                <a16:creationId xmlns:a16="http://schemas.microsoft.com/office/drawing/2014/main" id="{39B12A7B-E1AC-9E62-8E02-5E6BD23BAE17}"/>
              </a:ext>
            </a:extLst>
          </p:cNvPr>
          <p:cNvGrpSpPr/>
          <p:nvPr/>
        </p:nvGrpSpPr>
        <p:grpSpPr>
          <a:xfrm>
            <a:off x="2667837" y="1449599"/>
            <a:ext cx="2286000" cy="1280160"/>
            <a:chOff x="6147454" y="2618865"/>
            <a:chExt cx="1765300" cy="88900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6A5F07-70F6-E004-C640-A490536243FE}"/>
                </a:ext>
              </a:extLst>
            </p:cNvPr>
            <p:cNvSpPr/>
            <p:nvPr/>
          </p:nvSpPr>
          <p:spPr>
            <a:xfrm>
              <a:off x="6147454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17" name="Graphic 16" descr="Public subnet group icon. ">
              <a:extLst>
                <a:ext uri="{FF2B5EF4-FFF2-40B4-BE49-F238E27FC236}">
                  <a16:creationId xmlns:a16="http://schemas.microsoft.com/office/drawing/2014/main" id="{C77D2423-C863-DAC2-CA0D-ED580D9AF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147455" y="2618865"/>
              <a:ext cx="195088" cy="195088"/>
            </a:xfrm>
            <a:prstGeom prst="rect">
              <a:avLst/>
            </a:prstGeom>
          </p:spPr>
        </p:pic>
      </p:grpSp>
      <p:grpSp>
        <p:nvGrpSpPr>
          <p:cNvPr id="21" name="Group 20" descr="Private subnet group.">
            <a:extLst>
              <a:ext uri="{FF2B5EF4-FFF2-40B4-BE49-F238E27FC236}">
                <a16:creationId xmlns:a16="http://schemas.microsoft.com/office/drawing/2014/main" id="{11094F8B-FD04-14F0-6CAC-593D88BFA62F}"/>
              </a:ext>
            </a:extLst>
          </p:cNvPr>
          <p:cNvGrpSpPr/>
          <p:nvPr/>
        </p:nvGrpSpPr>
        <p:grpSpPr>
          <a:xfrm>
            <a:off x="5465004" y="1449599"/>
            <a:ext cx="2286000" cy="1280160"/>
            <a:chOff x="4215622" y="2618865"/>
            <a:chExt cx="1765301" cy="88900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62C507-2737-BA2B-3231-5BA5C7FAAD8E}"/>
                </a:ext>
              </a:extLst>
            </p:cNvPr>
            <p:cNvSpPr/>
            <p:nvPr/>
          </p:nvSpPr>
          <p:spPr>
            <a:xfrm>
              <a:off x="4215623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Graphic 22" descr="Private subnet group icon. ">
              <a:extLst>
                <a:ext uri="{FF2B5EF4-FFF2-40B4-BE49-F238E27FC236}">
                  <a16:creationId xmlns:a16="http://schemas.microsoft.com/office/drawing/2014/main" id="{DAB79AF7-E34E-318A-2651-C919B4DF0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215622" y="2618865"/>
              <a:ext cx="195090" cy="195088"/>
            </a:xfrm>
            <a:prstGeom prst="rect">
              <a:avLst/>
            </a:prstGeom>
          </p:spPr>
        </p:pic>
      </p:grpSp>
      <p:grpSp>
        <p:nvGrpSpPr>
          <p:cNvPr id="27" name="Group 26" descr="Private subnet group.">
            <a:extLst>
              <a:ext uri="{FF2B5EF4-FFF2-40B4-BE49-F238E27FC236}">
                <a16:creationId xmlns:a16="http://schemas.microsoft.com/office/drawing/2014/main" id="{B9A7A6AD-98F3-DC67-72B4-185B940CE643}"/>
              </a:ext>
            </a:extLst>
          </p:cNvPr>
          <p:cNvGrpSpPr/>
          <p:nvPr/>
        </p:nvGrpSpPr>
        <p:grpSpPr>
          <a:xfrm>
            <a:off x="8218632" y="1449599"/>
            <a:ext cx="2286000" cy="1280160"/>
            <a:chOff x="4215623" y="2618865"/>
            <a:chExt cx="1765300" cy="88900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FEF732B-8374-4ECA-9DC3-9BC1B0E2F748}"/>
                </a:ext>
              </a:extLst>
            </p:cNvPr>
            <p:cNvSpPr/>
            <p:nvPr/>
          </p:nvSpPr>
          <p:spPr>
            <a:xfrm>
              <a:off x="4215623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29" name="Graphic 28" descr="Private subnet group icon. ">
              <a:extLst>
                <a:ext uri="{FF2B5EF4-FFF2-40B4-BE49-F238E27FC236}">
                  <a16:creationId xmlns:a16="http://schemas.microsoft.com/office/drawing/2014/main" id="{808D12B1-BCA4-1A3A-9FCE-3DB78A7EF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215623" y="2618865"/>
              <a:ext cx="197714" cy="197714"/>
            </a:xfrm>
            <a:prstGeom prst="rect">
              <a:avLst/>
            </a:prstGeom>
          </p:spPr>
        </p:pic>
      </p:grpSp>
      <p:sp>
        <p:nvSpPr>
          <p:cNvPr id="33" name="Rectangle 32" descr="Availability Zone group.">
            <a:extLst>
              <a:ext uri="{FF2B5EF4-FFF2-40B4-BE49-F238E27FC236}">
                <a16:creationId xmlns:a16="http://schemas.microsoft.com/office/drawing/2014/main" id="{8B3BE0BA-434E-16AB-AF8F-A2F9916E0B11}"/>
              </a:ext>
            </a:extLst>
          </p:cNvPr>
          <p:cNvSpPr/>
          <p:nvPr/>
        </p:nvSpPr>
        <p:spPr>
          <a:xfrm>
            <a:off x="2554515" y="4103594"/>
            <a:ext cx="8055428" cy="202725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2: us-east-2b</a:t>
            </a:r>
          </a:p>
        </p:txBody>
      </p:sp>
      <p:grpSp>
        <p:nvGrpSpPr>
          <p:cNvPr id="34" name="Group 33" descr="Public subnet group.">
            <a:extLst>
              <a:ext uri="{FF2B5EF4-FFF2-40B4-BE49-F238E27FC236}">
                <a16:creationId xmlns:a16="http://schemas.microsoft.com/office/drawing/2014/main" id="{892C4F6F-E30D-BAC0-AAD8-8E4226ED9457}"/>
              </a:ext>
            </a:extLst>
          </p:cNvPr>
          <p:cNvGrpSpPr/>
          <p:nvPr/>
        </p:nvGrpSpPr>
        <p:grpSpPr>
          <a:xfrm>
            <a:off x="2667837" y="4598557"/>
            <a:ext cx="2286000" cy="1280160"/>
            <a:chOff x="6147454" y="2618865"/>
            <a:chExt cx="1765300" cy="88900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2AA0E74-B80D-FB10-5EF1-9B7AE2B1B59E}"/>
                </a:ext>
              </a:extLst>
            </p:cNvPr>
            <p:cNvSpPr/>
            <p:nvPr/>
          </p:nvSpPr>
          <p:spPr>
            <a:xfrm>
              <a:off x="6147454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" name="Graphic 35" descr="Public subnet group icon. ">
              <a:extLst>
                <a:ext uri="{FF2B5EF4-FFF2-40B4-BE49-F238E27FC236}">
                  <a16:creationId xmlns:a16="http://schemas.microsoft.com/office/drawing/2014/main" id="{B05839C8-AD4F-0AF1-D5D7-389B94AD8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147455" y="2618865"/>
              <a:ext cx="195088" cy="195088"/>
            </a:xfrm>
            <a:prstGeom prst="rect">
              <a:avLst/>
            </a:prstGeom>
          </p:spPr>
        </p:pic>
      </p:grpSp>
      <p:grpSp>
        <p:nvGrpSpPr>
          <p:cNvPr id="37" name="Group 36" descr="Private subnet group.">
            <a:extLst>
              <a:ext uri="{FF2B5EF4-FFF2-40B4-BE49-F238E27FC236}">
                <a16:creationId xmlns:a16="http://schemas.microsoft.com/office/drawing/2014/main" id="{C52CAC00-D926-653A-B2FF-D0272C89A99A}"/>
              </a:ext>
            </a:extLst>
          </p:cNvPr>
          <p:cNvGrpSpPr/>
          <p:nvPr/>
        </p:nvGrpSpPr>
        <p:grpSpPr>
          <a:xfrm>
            <a:off x="5465004" y="4598556"/>
            <a:ext cx="2286000" cy="1280160"/>
            <a:chOff x="4215622" y="2618865"/>
            <a:chExt cx="1765301" cy="88900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B539D1-1481-70C0-9078-64A7708D7861}"/>
                </a:ext>
              </a:extLst>
            </p:cNvPr>
            <p:cNvSpPr/>
            <p:nvPr/>
          </p:nvSpPr>
          <p:spPr>
            <a:xfrm>
              <a:off x="4215623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Graphic 38" descr="Private subnet group icon. ">
              <a:extLst>
                <a:ext uri="{FF2B5EF4-FFF2-40B4-BE49-F238E27FC236}">
                  <a16:creationId xmlns:a16="http://schemas.microsoft.com/office/drawing/2014/main" id="{AAAF9863-1BD4-BEC5-85FE-B22C79331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215622" y="2618865"/>
              <a:ext cx="195090" cy="195088"/>
            </a:xfrm>
            <a:prstGeom prst="rect">
              <a:avLst/>
            </a:prstGeom>
          </p:spPr>
        </p:pic>
      </p:grpSp>
      <p:grpSp>
        <p:nvGrpSpPr>
          <p:cNvPr id="40" name="Group 39" descr="Private subnet group.">
            <a:extLst>
              <a:ext uri="{FF2B5EF4-FFF2-40B4-BE49-F238E27FC236}">
                <a16:creationId xmlns:a16="http://schemas.microsoft.com/office/drawing/2014/main" id="{2E8DBD82-82AA-7AE9-52DD-A8C1D7CC4404}"/>
              </a:ext>
            </a:extLst>
          </p:cNvPr>
          <p:cNvGrpSpPr/>
          <p:nvPr/>
        </p:nvGrpSpPr>
        <p:grpSpPr>
          <a:xfrm>
            <a:off x="8218632" y="4598553"/>
            <a:ext cx="2286000" cy="1280161"/>
            <a:chOff x="4215623" y="2618864"/>
            <a:chExt cx="1765300" cy="88900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867D53-214A-4D2E-A062-80CF4CA098C1}"/>
                </a:ext>
              </a:extLst>
            </p:cNvPr>
            <p:cNvSpPr/>
            <p:nvPr/>
          </p:nvSpPr>
          <p:spPr>
            <a:xfrm>
              <a:off x="4215623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Graphic 41" descr="Private subnet group icon. ">
              <a:extLst>
                <a:ext uri="{FF2B5EF4-FFF2-40B4-BE49-F238E27FC236}">
                  <a16:creationId xmlns:a16="http://schemas.microsoft.com/office/drawing/2014/main" id="{4F4A8F64-F64D-73A6-6D3D-4AEB25503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215623" y="2618864"/>
              <a:ext cx="197714" cy="197713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C6FDF1A-2DD9-1562-2BFD-025547A13BEA}"/>
              </a:ext>
            </a:extLst>
          </p:cNvPr>
          <p:cNvGrpSpPr/>
          <p:nvPr/>
        </p:nvGrpSpPr>
        <p:grpSpPr>
          <a:xfrm>
            <a:off x="11134020" y="3245815"/>
            <a:ext cx="647450" cy="873033"/>
            <a:chOff x="11134020" y="3245815"/>
            <a:chExt cx="647450" cy="873033"/>
          </a:xfrm>
          <a:effectLst/>
        </p:grpSpPr>
        <p:pic>
          <p:nvPicPr>
            <p:cNvPr id="65" name="Graphic 19" descr="Amazon Elastic File System (Amazon EFS) service icon.">
              <a:extLst>
                <a:ext uri="{FF2B5EF4-FFF2-40B4-BE49-F238E27FC236}">
                  <a16:creationId xmlns:a16="http://schemas.microsoft.com/office/drawing/2014/main" id="{CD1ACE00-B72C-FAFC-35FC-3FB974AEC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11196125" y="3245815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11">
              <a:extLst>
                <a:ext uri="{FF2B5EF4-FFF2-40B4-BE49-F238E27FC236}">
                  <a16:creationId xmlns:a16="http://schemas.microsoft.com/office/drawing/2014/main" id="{5D28E4E7-C9DD-5F34-03F6-438762AE0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4020" y="3864932"/>
              <a:ext cx="647450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solidFill>
                    <a:schemeClr val="bg1"/>
                  </a:solidFill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EFS</a:t>
              </a:r>
              <a:endPara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1D6D3F4-6463-08CC-AAD4-2AEE6F307717}"/>
              </a:ext>
            </a:extLst>
          </p:cNvPr>
          <p:cNvGrpSpPr/>
          <p:nvPr/>
        </p:nvGrpSpPr>
        <p:grpSpPr>
          <a:xfrm>
            <a:off x="5966166" y="3242029"/>
            <a:ext cx="1222034" cy="713024"/>
            <a:chOff x="5979418" y="3338579"/>
            <a:chExt cx="1222034" cy="713024"/>
          </a:xfrm>
          <a:effectLst/>
        </p:grpSpPr>
        <p:pic>
          <p:nvPicPr>
            <p:cNvPr id="45" name="Graphic 27">
              <a:extLst>
                <a:ext uri="{FF2B5EF4-FFF2-40B4-BE49-F238E27FC236}">
                  <a16:creationId xmlns:a16="http://schemas.microsoft.com/office/drawing/2014/main" id="{B2151D5F-4B88-FCA0-5D0C-6FE08696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6337128" y="333857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11">
              <a:extLst>
                <a:ext uri="{FF2B5EF4-FFF2-40B4-BE49-F238E27FC236}">
                  <a16:creationId xmlns:a16="http://schemas.microsoft.com/office/drawing/2014/main" id="{D43D50D3-C85C-091D-0C8D-E68CCB06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9418" y="3797687"/>
              <a:ext cx="122203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solidFill>
                    <a:schemeClr val="bg1"/>
                  </a:solidFill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EC2 Auto Scaling</a:t>
              </a:r>
              <a:endPara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B16F900-6725-F57D-935F-BD82ED182A21}"/>
              </a:ext>
            </a:extLst>
          </p:cNvPr>
          <p:cNvGrpSpPr/>
          <p:nvPr/>
        </p:nvGrpSpPr>
        <p:grpSpPr>
          <a:xfrm>
            <a:off x="3170697" y="3234053"/>
            <a:ext cx="1222034" cy="779450"/>
            <a:chOff x="3170697" y="3234053"/>
            <a:chExt cx="1222034" cy="779450"/>
          </a:xfrm>
          <a:effectLst/>
        </p:grpSpPr>
        <p:pic>
          <p:nvPicPr>
            <p:cNvPr id="43" name="Graphic 42" descr="Application Load Balancer resource icon for the Elastic Load Balancing service.">
              <a:extLst>
                <a:ext uri="{FF2B5EF4-FFF2-40B4-BE49-F238E27FC236}">
                  <a16:creationId xmlns:a16="http://schemas.microsoft.com/office/drawing/2014/main" id="{0C3D286A-2F58-CF5F-8357-678E30668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507394" y="3234053"/>
              <a:ext cx="548640" cy="548640"/>
            </a:xfrm>
            <a:prstGeom prst="rect">
              <a:avLst/>
            </a:prstGeom>
          </p:spPr>
        </p:pic>
        <p:sp>
          <p:nvSpPr>
            <p:cNvPr id="71" name="TextBox 11">
              <a:extLst>
                <a:ext uri="{FF2B5EF4-FFF2-40B4-BE49-F238E27FC236}">
                  <a16:creationId xmlns:a16="http://schemas.microsoft.com/office/drawing/2014/main" id="{7B88E23F-B1DD-8D14-3880-E24A8A48C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697" y="3759587"/>
              <a:ext cx="122203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solidFill>
                    <a:schemeClr val="bg1"/>
                  </a:solidFill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ALB</a:t>
              </a:r>
              <a:endPara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D5A77AC8-B256-C9DB-8924-2C7A74C5BA8F}"/>
              </a:ext>
            </a:extLst>
          </p:cNvPr>
          <p:cNvGrpSpPr/>
          <p:nvPr/>
        </p:nvGrpSpPr>
        <p:grpSpPr>
          <a:xfrm>
            <a:off x="3130745" y="1839614"/>
            <a:ext cx="1222034" cy="725637"/>
            <a:chOff x="3130745" y="1839614"/>
            <a:chExt cx="1222034" cy="725637"/>
          </a:xfrm>
          <a:effectLst/>
        </p:grpSpPr>
        <p:pic>
          <p:nvPicPr>
            <p:cNvPr id="49" name="Graphic 35">
              <a:extLst>
                <a:ext uri="{FF2B5EF4-FFF2-40B4-BE49-F238E27FC236}">
                  <a16:creationId xmlns:a16="http://schemas.microsoft.com/office/drawing/2014/main" id="{D1A7E581-0DBD-7A45-DC72-A5D3774D1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3553114" y="183961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TextBox 11">
              <a:extLst>
                <a:ext uri="{FF2B5EF4-FFF2-40B4-BE49-F238E27FC236}">
                  <a16:creationId xmlns:a16="http://schemas.microsoft.com/office/drawing/2014/main" id="{6D94AE6E-5728-A5DC-2E50-F5CBEEE75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745" y="2311335"/>
              <a:ext cx="122203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solidFill>
                    <a:schemeClr val="bg1"/>
                  </a:solidFill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  <a:endPara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ADBC40B-E97A-8281-BBA2-9BCAA3533BBD}"/>
              </a:ext>
            </a:extLst>
          </p:cNvPr>
          <p:cNvGrpSpPr/>
          <p:nvPr/>
        </p:nvGrpSpPr>
        <p:grpSpPr>
          <a:xfrm>
            <a:off x="3170697" y="5052800"/>
            <a:ext cx="1222034" cy="728695"/>
            <a:chOff x="3170697" y="4976600"/>
            <a:chExt cx="1222034" cy="728695"/>
          </a:xfrm>
          <a:effectLst/>
        </p:grpSpPr>
        <p:pic>
          <p:nvPicPr>
            <p:cNvPr id="50" name="Graphic 35">
              <a:extLst>
                <a:ext uri="{FF2B5EF4-FFF2-40B4-BE49-F238E27FC236}">
                  <a16:creationId xmlns:a16="http://schemas.microsoft.com/office/drawing/2014/main" id="{63BCAC4D-5A42-6AD7-5EAC-8F3590DC8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3553114" y="49766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11">
              <a:extLst>
                <a:ext uri="{FF2B5EF4-FFF2-40B4-BE49-F238E27FC236}">
                  <a16:creationId xmlns:a16="http://schemas.microsoft.com/office/drawing/2014/main" id="{BD3B2DE6-E832-4104-5C21-A36710989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697" y="5451379"/>
              <a:ext cx="122203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solidFill>
                    <a:schemeClr val="bg1"/>
                  </a:solidFill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  <a:endPara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AC959F9-4513-28A6-8082-608FD44D670C}"/>
              </a:ext>
            </a:extLst>
          </p:cNvPr>
          <p:cNvGrpSpPr/>
          <p:nvPr/>
        </p:nvGrpSpPr>
        <p:grpSpPr>
          <a:xfrm>
            <a:off x="6009366" y="1889706"/>
            <a:ext cx="1222034" cy="700753"/>
            <a:chOff x="6009366" y="1889706"/>
            <a:chExt cx="1222034" cy="700753"/>
          </a:xfrm>
          <a:effectLst/>
        </p:grpSpPr>
        <p:pic>
          <p:nvPicPr>
            <p:cNvPr id="51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799E9198-4266-1C37-16D6-36D91936EA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6365246" y="188970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11">
              <a:extLst>
                <a:ext uri="{FF2B5EF4-FFF2-40B4-BE49-F238E27FC236}">
                  <a16:creationId xmlns:a16="http://schemas.microsoft.com/office/drawing/2014/main" id="{AC755986-0C33-404B-678C-BB2120D2A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9366" y="2336543"/>
              <a:ext cx="122203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solidFill>
                    <a:schemeClr val="bg1"/>
                  </a:solidFill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EC2 Webserver</a:t>
              </a:r>
              <a:endPara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97F45F5-0D33-35D2-6BA8-EBD107040CF8}"/>
              </a:ext>
            </a:extLst>
          </p:cNvPr>
          <p:cNvGrpSpPr/>
          <p:nvPr/>
        </p:nvGrpSpPr>
        <p:grpSpPr>
          <a:xfrm>
            <a:off x="8301069" y="1911543"/>
            <a:ext cx="1222034" cy="717068"/>
            <a:chOff x="8389969" y="1911543"/>
            <a:chExt cx="1222034" cy="717068"/>
          </a:xfrm>
          <a:effectLst/>
        </p:grpSpPr>
        <p:pic>
          <p:nvPicPr>
            <p:cNvPr id="53" name="Graphic 6" descr="Amazon Relational Database Service (Amazon RDS) service icon.">
              <a:extLst>
                <a:ext uri="{FF2B5EF4-FFF2-40B4-BE49-F238E27FC236}">
                  <a16:creationId xmlns:a16="http://schemas.microsoft.com/office/drawing/2014/main" id="{02CE8D4A-C673-3749-155B-D2C8B9CF16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8734746" y="19115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11">
              <a:extLst>
                <a:ext uri="{FF2B5EF4-FFF2-40B4-BE49-F238E27FC236}">
                  <a16:creationId xmlns:a16="http://schemas.microsoft.com/office/drawing/2014/main" id="{26738A2F-F65D-EAA0-E265-BC4804DB0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9969" y="2374695"/>
              <a:ext cx="122203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solidFill>
                    <a:schemeClr val="bg1"/>
                  </a:solidFill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RDS (Master DB)</a:t>
              </a:r>
              <a:endPara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C34F5CB-DBFA-7015-E15E-3DFD32F0ECB3}"/>
              </a:ext>
            </a:extLst>
          </p:cNvPr>
          <p:cNvGrpSpPr/>
          <p:nvPr/>
        </p:nvGrpSpPr>
        <p:grpSpPr>
          <a:xfrm>
            <a:off x="8255202" y="4961712"/>
            <a:ext cx="1222034" cy="753152"/>
            <a:chOff x="8344102" y="4961712"/>
            <a:chExt cx="1222034" cy="753152"/>
          </a:xfrm>
          <a:effectLst/>
        </p:grpSpPr>
        <p:pic>
          <p:nvPicPr>
            <p:cNvPr id="54" name="Graphic 6" descr="Amazon Relational Database Service (Amazon RDS) service icon.">
              <a:extLst>
                <a:ext uri="{FF2B5EF4-FFF2-40B4-BE49-F238E27FC236}">
                  <a16:creationId xmlns:a16="http://schemas.microsoft.com/office/drawing/2014/main" id="{C1AB755F-DBEE-084A-EC15-B303E8D92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8782692" y="496171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TextBox 11">
              <a:extLst>
                <a:ext uri="{FF2B5EF4-FFF2-40B4-BE49-F238E27FC236}">
                  <a16:creationId xmlns:a16="http://schemas.microsoft.com/office/drawing/2014/main" id="{E178E31C-B646-5180-73CC-77BEE2EF4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4102" y="5460948"/>
              <a:ext cx="122203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solidFill>
                    <a:schemeClr val="bg1"/>
                  </a:solidFill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RDS (Standby DB)</a:t>
              </a:r>
              <a:endPara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510893F-070C-D846-2CBD-6D119A53825C}"/>
              </a:ext>
            </a:extLst>
          </p:cNvPr>
          <p:cNvGrpSpPr/>
          <p:nvPr/>
        </p:nvGrpSpPr>
        <p:grpSpPr>
          <a:xfrm>
            <a:off x="9400882" y="1852895"/>
            <a:ext cx="1222034" cy="775716"/>
            <a:chOff x="9400882" y="1852895"/>
            <a:chExt cx="1222034" cy="775716"/>
          </a:xfrm>
          <a:effectLst/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7967D43-468D-80D6-4AC2-E4AC1C51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  <a14:imgEffect>
                        <a14:saturation sat="66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7670" y="1852895"/>
              <a:ext cx="640080" cy="525056"/>
            </a:xfrm>
            <a:prstGeom prst="rect">
              <a:avLst/>
            </a:prstGeom>
          </p:spPr>
        </p:pic>
        <p:sp>
          <p:nvSpPr>
            <p:cNvPr id="78" name="TextBox 11">
              <a:extLst>
                <a:ext uri="{FF2B5EF4-FFF2-40B4-BE49-F238E27FC236}">
                  <a16:creationId xmlns:a16="http://schemas.microsoft.com/office/drawing/2014/main" id="{416D54D8-7A5E-3125-7C40-563D503EC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0882" y="2374695"/>
              <a:ext cx="122203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solidFill>
                    <a:schemeClr val="bg1"/>
                  </a:solidFill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Mount Target</a:t>
              </a:r>
              <a:endPara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10AD5DA-59D2-3E2D-9E8C-E2C2D99F4E89}"/>
              </a:ext>
            </a:extLst>
          </p:cNvPr>
          <p:cNvGrpSpPr/>
          <p:nvPr/>
        </p:nvGrpSpPr>
        <p:grpSpPr>
          <a:xfrm>
            <a:off x="9318101" y="4938146"/>
            <a:ext cx="1222034" cy="763974"/>
            <a:chOff x="9318101" y="4938146"/>
            <a:chExt cx="1222034" cy="763974"/>
          </a:xfrm>
          <a:effectLst/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BCDC58-F134-5E96-628C-AC5028202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  <a14:imgEffect>
                        <a14:saturation sat="66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5890" y="4938146"/>
              <a:ext cx="640080" cy="525056"/>
            </a:xfrm>
            <a:prstGeom prst="rect">
              <a:avLst/>
            </a:prstGeom>
          </p:spPr>
        </p:pic>
        <p:sp>
          <p:nvSpPr>
            <p:cNvPr id="79" name="TextBox 11">
              <a:extLst>
                <a:ext uri="{FF2B5EF4-FFF2-40B4-BE49-F238E27FC236}">
                  <a16:creationId xmlns:a16="http://schemas.microsoft.com/office/drawing/2014/main" id="{D7CCDB3A-5B28-0F21-5292-31C70F801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8101" y="5448204"/>
              <a:ext cx="122203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solidFill>
                    <a:schemeClr val="bg1"/>
                  </a:solidFill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Mount Target</a:t>
              </a:r>
              <a:endPara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1602322-2956-95CC-93B9-17F270FD0C72}"/>
              </a:ext>
            </a:extLst>
          </p:cNvPr>
          <p:cNvGrpSpPr/>
          <p:nvPr/>
        </p:nvGrpSpPr>
        <p:grpSpPr>
          <a:xfrm>
            <a:off x="1625173" y="3234053"/>
            <a:ext cx="1403350" cy="786263"/>
            <a:chOff x="1331418" y="3234053"/>
            <a:chExt cx="1403350" cy="786263"/>
          </a:xfrm>
          <a:effectLst/>
        </p:grpSpPr>
        <p:sp>
          <p:nvSpPr>
            <p:cNvPr id="81" name="TextBox 12">
              <a:extLst>
                <a:ext uri="{FF2B5EF4-FFF2-40B4-BE49-F238E27FC236}">
                  <a16:creationId xmlns:a16="http://schemas.microsoft.com/office/drawing/2014/main" id="{3D100B9C-5A0A-351C-BD84-98FAB1805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418" y="3743317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</a:t>
              </a:r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gateway</a:t>
              </a:r>
              <a:endPara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Graphic 79" descr="Internet gateway resource icon for the Amazon VPC service.&#10;">
              <a:extLst>
                <a:ext uri="{FF2B5EF4-FFF2-40B4-BE49-F238E27FC236}">
                  <a16:creationId xmlns:a16="http://schemas.microsoft.com/office/drawing/2014/main" id="{03C9551F-DD04-9582-6186-65A383895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780810" y="3234053"/>
              <a:ext cx="548640" cy="54864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76EFC15-23DB-7531-0F21-BAFB14FF3201}"/>
              </a:ext>
            </a:extLst>
          </p:cNvPr>
          <p:cNvGrpSpPr/>
          <p:nvPr/>
        </p:nvGrpSpPr>
        <p:grpSpPr>
          <a:xfrm>
            <a:off x="5947791" y="4976600"/>
            <a:ext cx="1222034" cy="724093"/>
            <a:chOff x="5947791" y="4976600"/>
            <a:chExt cx="1222034" cy="724093"/>
          </a:xfrm>
          <a:effectLst/>
        </p:grpSpPr>
        <p:pic>
          <p:nvPicPr>
            <p:cNvPr id="52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F974ABEF-71CB-F237-92F0-EFF550B169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6343092" y="49766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TextBox 11">
              <a:extLst>
                <a:ext uri="{FF2B5EF4-FFF2-40B4-BE49-F238E27FC236}">
                  <a16:creationId xmlns:a16="http://schemas.microsoft.com/office/drawing/2014/main" id="{A48258AC-3562-124C-EED7-743BC34EF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7791" y="5446777"/>
              <a:ext cx="122203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solidFill>
                    <a:schemeClr val="bg1"/>
                  </a:solidFill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EC2 Webserver</a:t>
              </a:r>
              <a:endPara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5E4C9E9C-AB33-CCC6-F15C-A74C78806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6806" y="1769033"/>
            <a:ext cx="1260249" cy="4012462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11">
            <a:extLst>
              <a:ext uri="{FF2B5EF4-FFF2-40B4-BE49-F238E27FC236}">
                <a16:creationId xmlns:a16="http://schemas.microsoft.com/office/drawing/2014/main" id="{2CEBFB10-3BD4-8069-C093-A705FAE2F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587" y="1462022"/>
            <a:ext cx="218727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endParaRPr lang="en-US" altLang="en-US" sz="1200" dirty="0">
              <a:solidFill>
                <a:schemeClr val="bg1"/>
              </a:solidFill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86D0C20-4507-D829-0A7F-56C22AC24059}"/>
              </a:ext>
            </a:extLst>
          </p:cNvPr>
          <p:cNvSpPr txBox="1"/>
          <p:nvPr/>
        </p:nvSpPr>
        <p:spPr>
          <a:xfrm>
            <a:off x="8433839" y="1467360"/>
            <a:ext cx="97974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9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D8AF93-7980-88DE-3699-8DAA21799D02}"/>
              </a:ext>
            </a:extLst>
          </p:cNvPr>
          <p:cNvSpPr txBox="1"/>
          <p:nvPr/>
        </p:nvSpPr>
        <p:spPr>
          <a:xfrm>
            <a:off x="8433839" y="4627689"/>
            <a:ext cx="97974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9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C28EB2C-C84E-6E2C-14B1-B81A801474E5}"/>
              </a:ext>
            </a:extLst>
          </p:cNvPr>
          <p:cNvSpPr txBox="1"/>
          <p:nvPr/>
        </p:nvSpPr>
        <p:spPr>
          <a:xfrm>
            <a:off x="5653340" y="4640170"/>
            <a:ext cx="97974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9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86A6709-5E12-02CC-AC8F-C5551B60602A}"/>
              </a:ext>
            </a:extLst>
          </p:cNvPr>
          <p:cNvSpPr txBox="1"/>
          <p:nvPr/>
        </p:nvSpPr>
        <p:spPr>
          <a:xfrm>
            <a:off x="2886999" y="4640170"/>
            <a:ext cx="97974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  <a:endParaRPr lang="en-US" sz="9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60E3CE6-D4B6-F9CB-566A-3E620A1F1244}"/>
              </a:ext>
            </a:extLst>
          </p:cNvPr>
          <p:cNvSpPr txBox="1"/>
          <p:nvPr/>
        </p:nvSpPr>
        <p:spPr>
          <a:xfrm>
            <a:off x="2887357" y="1451547"/>
            <a:ext cx="97974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  <a:endParaRPr lang="en-US" sz="900" dirty="0"/>
          </a:p>
        </p:txBody>
      </p:sp>
      <p:sp>
        <p:nvSpPr>
          <p:cNvPr id="94" name="Rectangle 93" descr="Generic group dashed.">
            <a:extLst>
              <a:ext uri="{FF2B5EF4-FFF2-40B4-BE49-F238E27FC236}">
                <a16:creationId xmlns:a16="http://schemas.microsoft.com/office/drawing/2014/main" id="{3A769EEB-85D6-5B2A-10E0-C21E48DD7914}"/>
              </a:ext>
            </a:extLst>
          </p:cNvPr>
          <p:cNvSpPr/>
          <p:nvPr/>
        </p:nvSpPr>
        <p:spPr>
          <a:xfrm>
            <a:off x="3161892" y="2578555"/>
            <a:ext cx="1225718" cy="2224623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66830CD-5930-390A-2A05-FF2691E061B1}"/>
              </a:ext>
            </a:extLst>
          </p:cNvPr>
          <p:cNvCxnSpPr>
            <a:cxnSpLocks/>
          </p:cNvCxnSpPr>
          <p:nvPr/>
        </p:nvCxnSpPr>
        <p:spPr>
          <a:xfrm>
            <a:off x="8897572" y="2628611"/>
            <a:ext cx="0" cy="2333101"/>
          </a:xfrm>
          <a:prstGeom prst="straightConnector1">
            <a:avLst/>
          </a:prstGeom>
          <a:ln w="12700">
            <a:solidFill>
              <a:schemeClr val="bg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D688C7F9-3A53-D748-DFE6-CE973149E4A1}"/>
              </a:ext>
            </a:extLst>
          </p:cNvPr>
          <p:cNvCxnSpPr>
            <a:cxnSpLocks/>
            <a:stCxn id="63" idx="3"/>
            <a:endCxn id="65" idx="0"/>
          </p:cNvCxnSpPr>
          <p:nvPr/>
        </p:nvCxnSpPr>
        <p:spPr>
          <a:xfrm>
            <a:off x="10317750" y="2115423"/>
            <a:ext cx="1152695" cy="1130392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E4FBFDBB-BBBE-C115-E9BB-D2DF0E1A9746}"/>
              </a:ext>
            </a:extLst>
          </p:cNvPr>
          <p:cNvCxnSpPr>
            <a:cxnSpLocks/>
            <a:stCxn id="64" idx="3"/>
            <a:endCxn id="66" idx="2"/>
          </p:cNvCxnSpPr>
          <p:nvPr/>
        </p:nvCxnSpPr>
        <p:spPr>
          <a:xfrm flipV="1">
            <a:off x="10235970" y="4118848"/>
            <a:ext cx="1221775" cy="1081826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A01F6044-5532-248B-00E4-FD22E874AA71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4056034" y="2221389"/>
            <a:ext cx="2292959" cy="1286984"/>
          </a:xfrm>
          <a:prstGeom prst="bentConnector3">
            <a:avLst>
              <a:gd name="adj1" fmla="val 49585"/>
            </a:avLst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1CDFDD-FBBE-E2D6-F7D8-A41458A792A2}"/>
              </a:ext>
            </a:extLst>
          </p:cNvPr>
          <p:cNvGrpSpPr/>
          <p:nvPr/>
        </p:nvGrpSpPr>
        <p:grpSpPr>
          <a:xfrm>
            <a:off x="-84302" y="4912322"/>
            <a:ext cx="1403350" cy="816915"/>
            <a:chOff x="-13469" y="1021450"/>
            <a:chExt cx="1403350" cy="816915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pic>
          <p:nvPicPr>
            <p:cNvPr id="82" name="Graphic 6" descr="General resource icon.">
              <a:extLst>
                <a:ext uri="{FF2B5EF4-FFF2-40B4-BE49-F238E27FC236}">
                  <a16:creationId xmlns:a16="http://schemas.microsoft.com/office/drawing/2014/main" id="{F485BA7D-3EFB-2CF9-B38F-16B2E99BC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p:blipFill>
          <p:spPr bwMode="auto">
            <a:xfrm flipH="1">
              <a:off x="416025" y="1021450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12">
              <a:extLst>
                <a:ext uri="{FF2B5EF4-FFF2-40B4-BE49-F238E27FC236}">
                  <a16:creationId xmlns:a16="http://schemas.microsoft.com/office/drawing/2014/main" id="{C63161CB-7E40-06CB-DD38-A049DC20D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469" y="1584449"/>
              <a:ext cx="1403350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Users</a:t>
              </a:r>
              <a:endPara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68DC31-E696-6FAD-A6E6-93EABE27062D}"/>
              </a:ext>
            </a:extLst>
          </p:cNvPr>
          <p:cNvCxnSpPr>
            <a:cxnSpLocks/>
            <a:stCxn id="49" idx="1"/>
            <a:endCxn id="80" idx="0"/>
          </p:cNvCxnSpPr>
          <p:nvPr/>
        </p:nvCxnSpPr>
        <p:spPr>
          <a:xfrm rot="10800000" flipV="1">
            <a:off x="2348886" y="2068213"/>
            <a:ext cx="1204229" cy="1165839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00B66BD-70F1-2DBC-FDAA-ADF4C2DD7DFF}"/>
              </a:ext>
            </a:extLst>
          </p:cNvPr>
          <p:cNvCxnSpPr>
            <a:cxnSpLocks/>
            <a:endCxn id="81" idx="2"/>
          </p:cNvCxnSpPr>
          <p:nvPr/>
        </p:nvCxnSpPr>
        <p:spPr>
          <a:xfrm rot="16200000" flipV="1">
            <a:off x="2309439" y="4037725"/>
            <a:ext cx="1261084" cy="1226266"/>
          </a:xfrm>
          <a:prstGeom prst="bentConnector3">
            <a:avLst>
              <a:gd name="adj1" fmla="val 654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158029C-E69F-EED3-3665-5A968365BF44}"/>
              </a:ext>
            </a:extLst>
          </p:cNvPr>
          <p:cNvCxnSpPr>
            <a:cxnSpLocks/>
            <a:stCxn id="80" idx="3"/>
            <a:endCxn id="43" idx="1"/>
          </p:cNvCxnSpPr>
          <p:nvPr/>
        </p:nvCxnSpPr>
        <p:spPr>
          <a:xfrm>
            <a:off x="2623205" y="3508373"/>
            <a:ext cx="884189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323138F-742D-E23A-A6CF-73F159DB0168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4010314" y="2027754"/>
            <a:ext cx="233277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151B096-19DC-60AE-BCAC-9472FFDE72D2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4010314" y="5276850"/>
            <a:ext cx="229727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3F20B1B-1728-72B4-5A8B-CC141B473820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6822446" y="2118306"/>
            <a:ext cx="1823400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B7F15E9F-F561-50D8-494E-071CC3133B40}"/>
              </a:ext>
            </a:extLst>
          </p:cNvPr>
          <p:cNvCxnSpPr>
            <a:cxnSpLocks/>
            <a:endCxn id="52" idx="3"/>
          </p:cNvCxnSpPr>
          <p:nvPr/>
        </p:nvCxnSpPr>
        <p:spPr>
          <a:xfrm rot="5400000">
            <a:off x="5865470" y="3050246"/>
            <a:ext cx="3089777" cy="122013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8CF562D5-08FB-C831-9B3A-DA92A297E58B}"/>
              </a:ext>
            </a:extLst>
          </p:cNvPr>
          <p:cNvCxnSpPr>
            <a:cxnSpLocks/>
            <a:stCxn id="63" idx="0"/>
            <a:endCxn id="51" idx="0"/>
          </p:cNvCxnSpPr>
          <p:nvPr/>
        </p:nvCxnSpPr>
        <p:spPr>
          <a:xfrm rot="16200000" flipH="1" flipV="1">
            <a:off x="8277372" y="169368"/>
            <a:ext cx="36811" cy="3403864"/>
          </a:xfrm>
          <a:prstGeom prst="bentConnector3">
            <a:avLst>
              <a:gd name="adj1" fmla="val -1530035"/>
            </a:avLst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21DD086-E098-34F9-CE30-79AD55ED10B7}"/>
              </a:ext>
            </a:extLst>
          </p:cNvPr>
          <p:cNvCxnSpPr>
            <a:cxnSpLocks/>
            <a:stCxn id="79" idx="2"/>
            <a:endCxn id="83" idx="2"/>
          </p:cNvCxnSpPr>
          <p:nvPr/>
        </p:nvCxnSpPr>
        <p:spPr>
          <a:xfrm rot="5400000" flipH="1">
            <a:off x="8243249" y="4016252"/>
            <a:ext cx="1427" cy="3370310"/>
          </a:xfrm>
          <a:prstGeom prst="bentConnector3">
            <a:avLst>
              <a:gd name="adj1" fmla="val -44808619"/>
            </a:avLst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C47B2E-4903-1A17-94C3-AE264AA2C7AA}"/>
              </a:ext>
            </a:extLst>
          </p:cNvPr>
          <p:cNvGrpSpPr/>
          <p:nvPr/>
        </p:nvGrpSpPr>
        <p:grpSpPr>
          <a:xfrm>
            <a:off x="-96233" y="810976"/>
            <a:ext cx="1403350" cy="829989"/>
            <a:chOff x="-74298" y="5581275"/>
            <a:chExt cx="1403350" cy="829989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" name="TextBox 12">
              <a:extLst>
                <a:ext uri="{FF2B5EF4-FFF2-40B4-BE49-F238E27FC236}">
                  <a16:creationId xmlns:a16="http://schemas.microsoft.com/office/drawing/2014/main" id="{06A9917E-9949-9491-D2AF-B16C980F3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4298" y="6157348"/>
              <a:ext cx="1403350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Terraform</a:t>
              </a:r>
              <a:endPara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6" name="Picture 2" descr="Terraform + Localstack Playground | KodeKloud">
              <a:extLst>
                <a:ext uri="{FF2B5EF4-FFF2-40B4-BE49-F238E27FC236}">
                  <a16:creationId xmlns:a16="http://schemas.microsoft.com/office/drawing/2014/main" id="{32AD4131-3073-53A0-6885-4B4B0401C9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653" y="5581275"/>
              <a:ext cx="522513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EC9F4D16-FD6C-78AE-D4F7-22B385C989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9722" y="1661104"/>
            <a:ext cx="731520" cy="640080"/>
          </a:xfrm>
          <a:prstGeom prst="bentConnector3">
            <a:avLst>
              <a:gd name="adj1" fmla="val 100647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22A6C9A-FF52-F4BB-F716-680998474137}"/>
              </a:ext>
            </a:extLst>
          </p:cNvPr>
          <p:cNvCxnSpPr>
            <a:cxnSpLocks/>
            <a:stCxn id="82" idx="0"/>
            <a:endCxn id="80" idx="1"/>
          </p:cNvCxnSpPr>
          <p:nvPr/>
        </p:nvCxnSpPr>
        <p:spPr>
          <a:xfrm rot="5400000" flipH="1" flipV="1">
            <a:off x="645064" y="3482822"/>
            <a:ext cx="1403949" cy="1455053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41E4EA4A-E89E-0CCF-438B-430F046A700D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4056034" y="3508373"/>
            <a:ext cx="2276516" cy="1582868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32292170-9F67-CFB2-AEA1-37910ECD22E6}"/>
              </a:ext>
            </a:extLst>
          </p:cNvPr>
          <p:cNvSpPr/>
          <p:nvPr/>
        </p:nvSpPr>
        <p:spPr>
          <a:xfrm>
            <a:off x="553707" y="4771339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157BE54-F939-CF8D-1103-422871FB01FF}"/>
              </a:ext>
            </a:extLst>
          </p:cNvPr>
          <p:cNvSpPr/>
          <p:nvPr/>
        </p:nvSpPr>
        <p:spPr>
          <a:xfrm>
            <a:off x="3432686" y="5222346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3E6A22D-A3D9-6CE6-A4BE-A456D64670BA}"/>
              </a:ext>
            </a:extLst>
          </p:cNvPr>
          <p:cNvSpPr/>
          <p:nvPr/>
        </p:nvSpPr>
        <p:spPr>
          <a:xfrm>
            <a:off x="2628284" y="3434486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2A990D0B-D904-ED02-E432-041D693ADD7C}"/>
              </a:ext>
            </a:extLst>
          </p:cNvPr>
          <p:cNvSpPr/>
          <p:nvPr/>
        </p:nvSpPr>
        <p:spPr>
          <a:xfrm>
            <a:off x="4026612" y="3443836"/>
            <a:ext cx="137160" cy="1371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5B0D5DD3-90F3-8584-ED73-9086DBAAC7AC}"/>
              </a:ext>
            </a:extLst>
          </p:cNvPr>
          <p:cNvSpPr/>
          <p:nvPr/>
        </p:nvSpPr>
        <p:spPr>
          <a:xfrm>
            <a:off x="4026612" y="3447243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887AC467-6120-25E7-FB00-8A24CFC1CDBA}"/>
              </a:ext>
            </a:extLst>
          </p:cNvPr>
          <p:cNvSpPr/>
          <p:nvPr/>
        </p:nvSpPr>
        <p:spPr>
          <a:xfrm>
            <a:off x="6800292" y="2058687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7E351E6F-5B93-E115-8708-84925D3D4912}"/>
              </a:ext>
            </a:extLst>
          </p:cNvPr>
          <p:cNvSpPr/>
          <p:nvPr/>
        </p:nvSpPr>
        <p:spPr>
          <a:xfrm>
            <a:off x="6787913" y="5142674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1405C43-E18E-6DDB-BFDD-6E14E55A4D05}"/>
              </a:ext>
            </a:extLst>
          </p:cNvPr>
          <p:cNvSpPr/>
          <p:nvPr/>
        </p:nvSpPr>
        <p:spPr>
          <a:xfrm>
            <a:off x="8843506" y="2583812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5B47B009-2123-BCC1-8D44-A794EC8C77F8}"/>
              </a:ext>
            </a:extLst>
          </p:cNvPr>
          <p:cNvSpPr/>
          <p:nvPr/>
        </p:nvSpPr>
        <p:spPr>
          <a:xfrm>
            <a:off x="10255657" y="2052284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84171AE0-E960-B790-8B77-BD9AA52E0EF8}"/>
              </a:ext>
            </a:extLst>
          </p:cNvPr>
          <p:cNvSpPr/>
          <p:nvPr/>
        </p:nvSpPr>
        <p:spPr>
          <a:xfrm>
            <a:off x="10173240" y="5144545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8E90E274-193F-DC68-7632-CB6488B604F3}"/>
              </a:ext>
            </a:extLst>
          </p:cNvPr>
          <p:cNvSpPr/>
          <p:nvPr/>
        </p:nvSpPr>
        <p:spPr>
          <a:xfrm>
            <a:off x="6522685" y="1762512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8AE04A7F-509E-DD88-1268-828C39DEAF46}"/>
              </a:ext>
            </a:extLst>
          </p:cNvPr>
          <p:cNvSpPr/>
          <p:nvPr/>
        </p:nvSpPr>
        <p:spPr>
          <a:xfrm>
            <a:off x="6495923" y="5688534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46E5575D-FD5C-3CF4-9EB6-0584FE69DE23}"/>
              </a:ext>
            </a:extLst>
          </p:cNvPr>
          <p:cNvSpPr/>
          <p:nvPr/>
        </p:nvSpPr>
        <p:spPr>
          <a:xfrm>
            <a:off x="6235228" y="1959174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E189463-3EC6-AA4D-5FBC-8211C6CDF0D4}"/>
              </a:ext>
            </a:extLst>
          </p:cNvPr>
          <p:cNvSpPr/>
          <p:nvPr/>
        </p:nvSpPr>
        <p:spPr>
          <a:xfrm>
            <a:off x="6210817" y="5205200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203F4C2-D21E-E04A-75D8-3F3E014301BE}"/>
              </a:ext>
            </a:extLst>
          </p:cNvPr>
          <p:cNvSpPr/>
          <p:nvPr/>
        </p:nvSpPr>
        <p:spPr>
          <a:xfrm>
            <a:off x="3438512" y="1993925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L -0.00013 0.00023 C -0.00039 -0.00278 -0.00052 -0.00486 -0.00052 -0.00695 C -0.00052 -0.01597 -0.00052 -0.01759 0.00039 -0.02361 C 0.00039 -0.02616 0.00052 -0.02894 0.00065 -0.03102 C 0.00078 -0.03195 0.00104 -0.03241 0.00117 -0.03334 C 0.0013 -0.03496 0.00143 -0.03704 0.00143 -0.03889 C 0.00143 -0.0456 0.00156 -0.06204 0.00065 -0.07176 C 0.00052 -0.07477 0.00013 -0.07709 -0.00013 -0.07986 C -4.16667E-7 -0.08171 -0.00104 -0.13935 0.00065 -0.16528 C 0.00078 -0.1669 0.00091 -0.16806 0.00117 -0.16968 C 0.00065 -0.19121 0.00065 -0.1838 0.00065 -0.19213 L 0.00065 -0.19306 L 0.04401 -0.19352 C 0.04531 -0.19375 0.04648 -0.19398 0.0474 -0.19445 C 0.04961 -0.19468 0.05143 -0.1956 0.05339 -0.19584 C 0.05781 -0.1963 0.06263 -0.1963 0.06719 -0.1963 L 0.08971 -0.19584 C 0.0931 -0.1956 0.09622 -0.1956 0.09948 -0.19491 C 0.10039 -0.19491 0.10104 -0.19398 0.10195 -0.19352 C 0.10352 -0.19329 0.10495 -0.19306 0.10664 -0.19306 C 0.11458 -0.19213 0.11328 -0.19213 0.12122 -0.19213 " pathEditMode="relative" rAng="0" ptsTypes="AAAAAAAAAAAAAAAAAAAAAA">
                                      <p:cBhvr>
                                        <p:cTn id="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-97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0013 7.40741E-7 C 0.0069 0.00185 0.00196 0.00069 0.01446 0.00116 C 0.01654 0.00116 0.01862 0.00162 0.02071 0.00185 L 0.06589 0.00139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2.96296E-6 L 0.00039 2.96296E-6 C 0.03047 -0.00116 0.06054 -0.00093 0.09075 -0.00093 L 0.09023 -0.00232 C 0.09023 -0.00556 0.09023 -0.00857 0.09049 -0.01158 C 0.09049 -0.01273 0.09075 -0.01343 0.09075 -0.01435 C 0.09075 -0.05139 0.09179 -0.04051 0.09023 -0.0551 C 0.08984 -0.06343 0.08958 -0.06852 0.08971 -0.07778 C 0.08971 -0.08658 0.09049 -0.10371 0.09049 -0.10371 C 0.09036 -0.12361 0.09036 -0.14375 0.09023 -0.16343 C 0.08984 -0.19375 0.08932 -0.16806 0.08997 -0.18889 L 0.09023 -0.18797 C 0.09726 -0.18658 0.08971 -0.18797 0.10586 -0.18797 L 0.18398 -0.18797 L 0.18424 -0.18797 " pathEditMode="relative" ptsTypes="AAAAAAAAAAAAAAA">
                                      <p:cBhvr>
                                        <p:cTn id="10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092 L 0.00039 -0.00069 L 0.01836 -0.00046 C 0.01862 -0.00046 0.01901 -0.00023 0.0194 -1.11111E-6 C 0.01979 -1.11111E-6 0.02018 0.00023 0.0207 0.00046 C 0.02135 0.00046 0.02226 0.0007 0.02304 0.00093 L 0.03867 0.00046 L 0.05976 -1.11111E-6 C 0.06002 -0.00023 0.06041 -0.00046 0.0608 -0.00046 C 0.06119 -0.00069 0.06171 -0.00092 0.06237 -0.00092 C 0.06393 -0.00139 0.06731 -0.00185 0.06731 -0.00162 C 0.07005 -0.00185 0.07278 -0.00185 0.07565 -0.00139 C 0.07604 -0.00139 0.07643 -0.00116 0.07695 -0.00092 C 0.07786 -0.00092 0.07877 -0.00069 0.07981 -0.00046 C 0.08007 -0.00046 0.0802 -0.00023 0.0806 -1.11111E-6 C 0.08333 0.0007 0.08359 0.00023 0.08685 -1.11111E-6 C 0.08841 -0.00092 0.0875 -0.00046 0.08971 -0.00046 L 0.08971 -1.11111E-6 C 0.08971 0.00602 0.08971 0.01204 0.08997 0.01806 C 0.08997 0.01875 0.09023 0.01945 0.09023 0.02037 C 0.08997 0.08796 0.09049 0.0706 0.08945 0.10185 C 0.08945 0.1037 0.08958 0.10556 0.08971 0.10741 C 0.08971 0.10787 0.08984 0.10857 0.08997 0.10926 C 0.0901 0.11759 0.08997 0.12616 0.09023 0.13472 C 0.09023 0.13843 0.09036 0.13889 0.09075 0.14213 C 0.09049 0.14653 0.09023 0.15093 0.09023 0.15556 C 0.08984 0.17199 0.08984 0.18843 0.08971 0.20509 C 0.08958 0.21111 0.08945 0.21713 0.08945 0.22315 C 0.08945 0.22408 0.08958 0.22523 0.08971 0.22639 C 0.08971 0.22755 0.08984 0.2287 0.08997 0.23009 C 0.08997 0.23056 0.09023 0.23195 0.09023 0.23218 L 0.09023 0.23009 C 0.09127 0.22986 0.09231 0.22963 0.09336 0.22963 C 0.0944 0.22917 0.09531 0.2287 0.09648 0.2287 C 0.09948 0.2287 0.10247 0.22917 0.1056 0.22963 C 0.10807 0.23056 0.10807 0.23079 0.11132 0.23102 L 0.18346 0.23102 " pathEditMode="relative" rAng="0" ptsTypes="AAAAAAAAAAAAAAAAAAAAAAAAAAAAAAAAAAAAA">
                                      <p:cBhvr>
                                        <p:cTn id="12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54" y="1159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278 L 0.00026 -0.00255 C 0.04362 0.00277 0.08737 -0.00209 0.13099 -0.00209 L 0.14453 -0.00209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13 -0.00046 L 0.00013 -0.00023 C 0.01263 -0.00139 0.02513 -0.00578 0.03763 -0.00324 C 0.05859 0.0007 0.04062 -0.00254 0.0918 -0.00139 C 0.09284 -0.00115 0.09388 -0.00092 0.09492 -0.00046 C 0.09544 -0.00046 0.09648 0.00047 0.09648 0.0007 L 0.09544 -0.00324 C 0.09518 -0.00602 0.09492 -0.00879 0.09492 -0.01157 C 0.09492 -0.01574 0.09518 -0.01967 0.09544 -0.02361 C 0.0957 -0.03009 0.09609 -0.03657 0.09648 -0.04305 C 0.09661 -0.07245 0.09661 -0.10185 0.097 -0.13102 C 0.097 -0.13379 0.09752 -0.13657 0.09752 -0.13935 C 0.09752 -0.14606 0.09687 -0.15324 0.09648 -0.15972 C 0.09583 -0.41365 0.09596 -0.31666 0.09596 -0.45139 L 0.09492 -0.45046 L 0.09961 -0.44861 C 0.10026 -0.44838 0.10091 -0.44768 0.10169 -0.44768 C 0.10612 -0.44768 0.11068 -0.44838 0.11523 -0.44861 C 0.11627 -0.44884 0.11732 -0.44907 0.11836 -0.44953 C 0.11914 -0.45 0.11992 -0.45115 0.12096 -0.45139 C 0.12669 -0.45277 0.13945 -0.45231 0.14388 -0.45231 " pathEditMode="relative" rAng="0" ptsTypes="AAAAAAAAAAAAAAAAAAAAA">
                                      <p:cBhvr>
                                        <p:cTn id="16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-225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23 L 0.00026 3.33333E-6 C 0.00039 0.02477 0.00091 0.05 0.00091 0.07523 C 0.00091 0.11736 -0.00065 0.14213 0.00091 0.17963 C 0.00091 0.18125 0.0013 0.18264 0.00156 0.18402 C 0.00104 0.19606 0.00013 0.20787 0.00026 0.21967 C 0.00039 0.24004 0.00065 0.26041 0.00091 0.28078 C 0.00104 0.29791 0.00156 0.31481 0.00156 0.33194 L 0.00156 0.33426 " pathEditMode="relative" rAng="0" ptsTypes="AAAAAAAAA">
                                      <p:cBhvr>
                                        <p:cTn id="18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671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046 L 0.00078 -0.00023 C 0.02019 0.00347 0.01472 0.00324 0.04388 0.00069 C 0.04597 0.00046 0.04792 -0.00139 0.05 -0.00162 C 0.06498 -0.00278 0.07865 -0.00255 0.09323 -0.00255 L 0.09506 0.00069 C 0.0948 0.00579 0.09467 0.01111 0.0944 0.0162 C 0.09427 0.01806 0.09375 0.01991 0.09375 0.02176 C 0.09375 0.03704 0.09401 0.05208 0.0944 0.06736 C 0.0944 0.06852 0.0948 0.06944 0.09506 0.0706 C 0.09545 0.07315 0.09584 0.07593 0.09636 0.07847 C 0.0961 0.08657 0.09597 0.09468 0.09571 0.10301 C 0.09545 0.10857 0.09519 0.11389 0.09506 0.11968 C 0.0948 0.13241 0.0944 0.15857 0.0944 0.1588 " pathEditMode="relative" rAng="0" ptsTypes="AAAAAAAAAAAAAA">
                                      <p:cBhvr>
                                        <p:cTn id="20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784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024 L 0.00065 3.7037E-6 L 0.0862 -0.00139 C 0.08737 -0.00139 0.08828 -0.00232 0.08933 -0.00255 C 0.09063 -0.00301 0.09193 -0.00348 0.0931 -0.00371 C 0.09545 -0.00394 0.09766 -0.00371 0.1 -0.00371 L 0.1 -0.00348 C 0.09974 -0.00741 0.09961 -0.01111 0.09935 -0.01482 C 0.09922 -0.01667 0.0987 -0.01852 0.0987 -0.02037 C 0.0987 -0.0338 0.09909 -0.04699 0.09935 -0.06042 C 0.09948 -0.06551 0.09974 -0.07084 0.1 -0.07593 C 0.10013 -0.07963 0.10065 -0.08334 0.10065 -0.08704 C 0.10078 -0.11042 0.10065 -0.1338 0.10065 -0.15695 " pathEditMode="relative" rAng="0" ptsTypes="AAAAAAAAAAAAA">
                                      <p:cBhvr>
                                        <p:cTn id="22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-782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2.08333E-7 0.00023 C -0.00026 0.00394 -0.00026 0.0081 -0.00065 0.01204 C -0.00078 0.01366 -0.00104 0.01505 -0.00104 0.01667 C -0.00104 0.02662 -0.00091 0.03658 -0.00065 0.04653 C -0.00052 0.04885 -2.08333E-7 0.05093 -2.08333E-7 0.05324 C 0.00013 0.0632 -2.08333E-7 0.07315 -2.08333E-7 0.0831 L 0.00065 0.08658 C 0.03672 0.0794 -0.00729 0.08773 0.0957 0.08426 C 0.09896 0.08403 0.10221 0.08287 0.1056 0.08195 L 0.14844 0.0831 C 0.14909 0.0831 0.14974 0.08426 0.15039 0.08426 L 0.22044 0.0831 C 0.23529 0.07431 0.22305 0.08125 0.26328 0.0831 C 0.2668 0.08334 0.2681 0.08496 0.27148 0.08542 C 0.27292 0.08565 0.27435 0.08542 0.27578 0.08542 L 0.27578 0.08565 C 0.278 0.04885 0.27643 0.07871 0.27643 -0.0044 " pathEditMode="relative" rAng="0" ptsTypes="AAAAAAAAAAAAAAAAAA">
                                      <p:cBhvr>
                                        <p:cTn id="24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40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37 L -3.75E-6 -0.00347 C 0.00065 -0.06505 0.00052 -0.04005 0.00052 -0.07917 L 0.00052 -0.07894 C 0.00261 -0.07894 0.00469 -0.07801 0.00677 -0.07801 C 0.00912 -0.07801 0.01133 -0.07894 0.01368 -0.07917 C 0.01758 -0.07963 0.02162 -0.07986 0.02552 -0.08032 L 0.14688 -0.07917 C 0.15079 -0.07917 0.15873 -0.07708 0.15873 -0.07685 C 0.16433 -0.07732 0.16993 -0.07755 0.17552 -0.07801 C 0.17722 -0.07824 0.17891 -0.07917 0.1806 -0.07917 L 0.26302 -0.08032 C 0.2724 -0.08218 0.2668 -0.08148 0.27995 -0.08148 L 0.2793 -0.08148 C 0.27891 -0.07732 0.27813 -0.07338 0.27813 -0.06921 C 0.27813 -0.05926 0.27878 -0.04931 0.2793 -0.03912 C 0.27943 -0.03704 0.27995 -0.03472 0.27995 -0.03264 C 0.28008 -0.02153 0.27995 -0.01042 0.27995 0.00093 " pathEditMode="relative" rAng="0" ptsTypes="AAAAAAAAAAAAAAAAAA">
                                      <p:cBhvr>
                                        <p:cTn id="26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97" y="-368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93 L -0.00039 -0.0007 L -0.00873 1.11111E-6 C -0.02422 0.00092 -0.01576 1.11111E-6 -0.02539 0.00139 L -0.06133 0.00046 C -0.06302 0.00046 -0.06445 1.11111E-6 -0.06589 1.11111E-6 C -0.07578 1.11111E-6 -0.08529 0.00046 -0.09492 0.00046 L -0.09531 -0.00139 C -0.09518 -0.01435 -0.09518 -0.02755 -0.09492 -0.04028 C -0.09492 -0.04236 -0.09453 -0.04398 -0.09453 -0.04583 C -0.09453 -0.05232 -0.09479 -0.05857 -0.09492 -0.06482 C -0.09505 -0.06644 -0.09531 -0.06783 -0.09531 -0.06945 C -0.09597 -0.07824 -0.09544 -0.07199 -0.09597 -0.07917 C -0.09584 -0.08171 -0.0957 -0.08333 -0.09531 -0.08565 C -0.09531 -0.08634 -0.09505 -0.08704 -0.09492 -0.0875 C -0.09479 -0.10232 -0.09453 -0.11667 -0.09453 -0.13148 C -0.09453 -0.14908 -0.09427 -0.1456 -0.09531 -0.15509 C -0.09544 -0.1588 -0.0957 -0.16227 -0.0957 -0.1662 C -0.0957 -0.17083 -0.09544 -0.17523 -0.09531 -0.18009 C -0.09531 -0.18056 -0.09531 -0.18148 -0.09531 -0.18195 " pathEditMode="relative" rAng="0" ptsTypes="AAAAAAAAAAAAAAAAAAAA">
                                      <p:cBhvr>
                                        <p:cTn id="28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-893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7 L 0.00026 -0.00047 C -0.00143 -0.00024 -0.00274 0.00046 -0.00443 0.00069 C -0.00521 0.00069 -0.00586 4.44444E-6 -0.0069 4.44444E-6 C -0.00768 -0.00047 -0.00872 -0.00047 -0.00951 -0.0007 C -0.02266 0.00069 -0.01823 -0.00162 -0.02331 0.00138 L -0.05482 0.00069 C -0.0638 0.00069 -0.07279 0.00115 -0.0819 0.00138 C -0.08607 0.00138 -0.09024 0.00138 -0.09453 0.00138 L -0.09375 0.00138 C -0.09258 0.0199 -0.0931 0.00763 -0.09375 0.04583 C -0.09388 0.06064 -0.09323 0.05625 -0.09453 0.06319 C -0.09492 0.06805 -0.09518 0.0706 -0.09518 0.07638 C -0.09518 0.08194 -0.09505 0.0875 -0.09479 0.09305 C -0.09479 0.09745 -0.09466 0.10185 -0.09453 0.10625 C -0.0944 0.10717 -0.09414 0.10787 -0.09401 0.10902 C -0.09388 0.11018 -0.09375 0.1118 -0.09375 0.11319 C -0.09375 0.1155 -0.09388 0.11782 -0.09401 0.12013 C -0.09414 0.12083 -0.0944 0.12129 -0.09453 0.12222 C -0.09466 0.12338 -0.09479 0.125 -0.09479 0.12638 C -0.0944 0.15277 -0.09453 0.13958 -0.09453 0.16597 " pathEditMode="relative" rAng="0" ptsTypes="AAAAAAAAAAAAAAAAAAAAA">
                                      <p:cBhvr>
                                        <p:cTn id="30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833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46 L 0.00013 -0.00023 L -0.00808 -2.96296E-6 C -0.00938 0.00023 -0.01055 0.00023 -0.01172 0.00093 C -0.01224 0.00116 -0.01276 0.00185 -0.01329 0.00232 L -0.15183 0.00139 C -0.16107 0.00139 -0.17019 0.00093 -0.17917 -0.00046 C -0.18581 0.00023 -0.1836 -0.00162 -0.1862 0.00093 L -0.1862 0.00116 " pathEditMode="relative" rAng="0" ptsTypes="AAAAAAAAA">
                                      <p:cBhvr>
                                        <p:cTn id="32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11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47 L -0.00052 0.0007 L -0.1845 0.00116 " pathEditMode="relative" rAng="0" ptsTypes="AAA">
                                      <p:cBhvr>
                                        <p:cTn id="3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15</cp:revision>
  <dcterms:created xsi:type="dcterms:W3CDTF">2023-11-28T09:10:58Z</dcterms:created>
  <dcterms:modified xsi:type="dcterms:W3CDTF">2023-11-28T15:53:00Z</dcterms:modified>
</cp:coreProperties>
</file>