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peech-to-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WHO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534400" cy="441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Team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Arial Black" panose="020B0A04020102020204" pitchFamily="34" charset="0"/>
              </a:rPr>
              <a:t>Members</a:t>
            </a:r>
            <a:r>
              <a:rPr lang="en-US" sz="2000" dirty="0" smtClean="0"/>
              <a:t>: </a:t>
            </a:r>
          </a:p>
          <a:p>
            <a:pPr lvl="1" algn="just"/>
            <a:r>
              <a:rPr lang="en-US" sz="2000" dirty="0" err="1" smtClean="0"/>
              <a:t>Vitaly</a:t>
            </a:r>
            <a:r>
              <a:rPr lang="en-US" sz="2000" dirty="0" smtClean="0"/>
              <a:t> </a:t>
            </a:r>
            <a:r>
              <a:rPr lang="en-US" sz="2000" dirty="0" err="1" smtClean="0"/>
              <a:t>Theriault</a:t>
            </a:r>
            <a:r>
              <a:rPr lang="en-US" sz="2000" dirty="0" smtClean="0"/>
              <a:t> </a:t>
            </a:r>
          </a:p>
          <a:p>
            <a:pPr lvl="1" algn="just"/>
            <a:r>
              <a:rPr lang="en-US" sz="2000" dirty="0" err="1" smtClean="0"/>
              <a:t>Namitha</a:t>
            </a:r>
            <a:r>
              <a:rPr lang="en-US" sz="2000" dirty="0" smtClean="0"/>
              <a:t> </a:t>
            </a:r>
            <a:r>
              <a:rPr lang="en-US" sz="2000" dirty="0" err="1" smtClean="0"/>
              <a:t>Logishetty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Lokesh</a:t>
            </a:r>
            <a:r>
              <a:rPr lang="en-US" sz="2000" dirty="0" smtClean="0"/>
              <a:t> </a:t>
            </a:r>
            <a:r>
              <a:rPr lang="en-US" sz="2000" dirty="0" err="1" smtClean="0"/>
              <a:t>Yadav</a:t>
            </a:r>
            <a:r>
              <a:rPr lang="en-US" sz="2000" dirty="0" smtClean="0"/>
              <a:t> </a:t>
            </a:r>
            <a:r>
              <a:rPr lang="en-US" sz="2000" dirty="0" err="1" smtClean="0"/>
              <a:t>Ramanaboina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Sachin</a:t>
            </a:r>
            <a:r>
              <a:rPr lang="en-US" sz="2000" dirty="0" smtClean="0"/>
              <a:t> Krishna </a:t>
            </a:r>
            <a:r>
              <a:rPr lang="en-US" sz="2000" dirty="0" err="1" smtClean="0"/>
              <a:t>Nelakonda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rial Black" panose="020B0A04020102020204" pitchFamily="34" charset="0"/>
              </a:rPr>
              <a:t>Target Market</a:t>
            </a:r>
            <a:r>
              <a:rPr lang="en-US" sz="2000" dirty="0" smtClean="0"/>
              <a:t>: Generations X,Y,Z.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rial Black" panose="020B0A04020102020204" pitchFamily="34" charset="0"/>
              </a:rPr>
              <a:t>Value Proposition</a:t>
            </a:r>
            <a:r>
              <a:rPr lang="en-US" sz="2000" dirty="0" smtClean="0"/>
              <a:t>:  </a:t>
            </a:r>
          </a:p>
          <a:p>
            <a:pPr>
              <a:buNone/>
            </a:pPr>
            <a:r>
              <a:rPr lang="en-US" sz="2000" dirty="0" smtClean="0"/>
              <a:t>      1. The "hearing impaired" can benefit the most from it.</a:t>
            </a:r>
          </a:p>
          <a:p>
            <a:pPr>
              <a:buNone/>
            </a:pPr>
            <a:r>
              <a:rPr lang="en-IN" sz="2000" dirty="0" smtClean="0"/>
              <a:t>      2. </a:t>
            </a:r>
            <a:r>
              <a:rPr lang="en-US" sz="2000" dirty="0" smtClean="0"/>
              <a:t>For businesses, </a:t>
            </a:r>
            <a:r>
              <a:rPr lang="en-US" sz="2000" dirty="0" err="1" smtClean="0"/>
              <a:t>transcripted</a:t>
            </a:r>
            <a:r>
              <a:rPr lang="en-US" sz="2000" dirty="0" smtClean="0"/>
              <a:t> material will be essential. </a:t>
            </a:r>
          </a:p>
          <a:p>
            <a:pPr>
              <a:buNone/>
            </a:pPr>
            <a:r>
              <a:rPr lang="en-IN" sz="2000" dirty="0" smtClean="0"/>
              <a:t>      3. </a:t>
            </a:r>
            <a:r>
              <a:rPr lang="en-US" sz="2000" dirty="0" smtClean="0"/>
              <a:t>Meetings on Discord can be recorded for a small charge.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Team </a:t>
            </a:r>
            <a:r>
              <a:rPr lang="en-US" dirty="0" smtClean="0"/>
              <a:t>members and </a:t>
            </a:r>
            <a:r>
              <a:rPr lang="en-US" dirty="0" smtClean="0"/>
              <a:t>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 smtClean="0"/>
              <a:t>Vitaly</a:t>
            </a:r>
            <a:endParaRPr lang="en-US" sz="9600" dirty="0" smtClean="0"/>
          </a:p>
          <a:p>
            <a:pPr marL="457200" lvl="1" indent="0">
              <a:buNone/>
            </a:pPr>
            <a:r>
              <a:rPr lang="en-US" sz="9600" dirty="0" smtClean="0"/>
              <a:t>Python</a:t>
            </a:r>
          </a:p>
          <a:p>
            <a:pPr marL="457200" lvl="1" indent="0">
              <a:buNone/>
            </a:pPr>
            <a:r>
              <a:rPr lang="en-US" sz="9600" dirty="0" smtClean="0"/>
              <a:t>Data Engineer</a:t>
            </a:r>
          </a:p>
          <a:p>
            <a:pPr marL="0" indent="0">
              <a:buNone/>
            </a:pPr>
            <a:r>
              <a:rPr lang="en-US" sz="9600" dirty="0" err="1" smtClean="0"/>
              <a:t>Lokesh</a:t>
            </a:r>
            <a:r>
              <a:rPr lang="en-US" sz="9600" dirty="0" smtClean="0"/>
              <a:t> </a:t>
            </a:r>
            <a:r>
              <a:rPr lang="en-US" sz="9600" dirty="0" err="1" smtClean="0"/>
              <a:t>Yadav</a:t>
            </a:r>
            <a:r>
              <a:rPr lang="en-US" sz="9600" dirty="0" smtClean="0"/>
              <a:t> </a:t>
            </a:r>
            <a:r>
              <a:rPr lang="en-US" sz="9600" dirty="0" err="1" smtClean="0"/>
              <a:t>Ramanaboina</a:t>
            </a:r>
            <a:r>
              <a:rPr lang="en-US" sz="9600" dirty="0" smtClean="0"/>
              <a:t>(Data Engineer) </a:t>
            </a:r>
          </a:p>
          <a:p>
            <a:pPr marL="457200" lvl="1" indent="0">
              <a:buNone/>
            </a:pPr>
            <a:r>
              <a:rPr lang="en-US" sz="9600" dirty="0" smtClean="0"/>
              <a:t>Python, Pandas, Deployment,  </a:t>
            </a:r>
            <a:r>
              <a:rPr lang="en-US" sz="9600" dirty="0" err="1" smtClean="0"/>
              <a:t>GitHub</a:t>
            </a:r>
            <a:endParaRPr lang="en-US" sz="9600" dirty="0" smtClean="0"/>
          </a:p>
          <a:p>
            <a:pPr marL="457200" lvl="1" indent="0">
              <a:buNone/>
            </a:pPr>
            <a:r>
              <a:rPr lang="en-US" sz="9600" dirty="0" smtClean="0"/>
              <a:t>Responsible for python program Backend Development and Deployment.</a:t>
            </a:r>
          </a:p>
          <a:p>
            <a:pPr marL="0" indent="0">
              <a:buNone/>
            </a:pPr>
            <a:r>
              <a:rPr lang="en-US" sz="9600" dirty="0" err="1" smtClean="0"/>
              <a:t>Namitha</a:t>
            </a:r>
            <a:r>
              <a:rPr lang="en-US" sz="9600" dirty="0" smtClean="0"/>
              <a:t> </a:t>
            </a:r>
            <a:r>
              <a:rPr lang="en-US" sz="9600" dirty="0" err="1" smtClean="0"/>
              <a:t>Logishetty</a:t>
            </a:r>
            <a:endParaRPr lang="en-US" sz="9600" dirty="0" smtClean="0"/>
          </a:p>
          <a:p>
            <a:pPr marL="457200" lvl="1" indent="0">
              <a:buNone/>
            </a:pPr>
            <a:r>
              <a:rPr lang="en-US" sz="9600" dirty="0" smtClean="0"/>
              <a:t>Python, </a:t>
            </a:r>
            <a:r>
              <a:rPr lang="en-US" sz="9600" dirty="0" err="1" smtClean="0"/>
              <a:t>amazon</a:t>
            </a:r>
            <a:r>
              <a:rPr lang="en-US" sz="9600" dirty="0" smtClean="0"/>
              <a:t> web services</a:t>
            </a:r>
          </a:p>
          <a:p>
            <a:pPr marL="0" indent="0">
              <a:buNone/>
            </a:pPr>
            <a:r>
              <a:rPr lang="en-US" sz="9600" dirty="0" err="1" smtClean="0"/>
              <a:t>Sachin</a:t>
            </a:r>
            <a:r>
              <a:rPr lang="en-US" sz="9600" dirty="0" smtClean="0"/>
              <a:t> Krishna </a:t>
            </a:r>
            <a:r>
              <a:rPr lang="en-US" sz="9600" dirty="0" err="1" smtClean="0"/>
              <a:t>Nelakonda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       Python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400" dirty="0" smtClean="0"/>
              <a:t>Slides 10: What you are asking? Plan for Implementation, technical validation, market-entry, scale-up, …. (from proposal, but need revision)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PAIN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6868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not easy to remember everything, what is discussed in the discord meeting.</a:t>
            </a:r>
          </a:p>
          <a:p>
            <a:r>
              <a:rPr lang="en-US" sz="2400" dirty="0" smtClean="0"/>
              <a:t>Sometimes people may not attend the meeting due to personal reasons, which may cost heavy for them.</a:t>
            </a:r>
          </a:p>
          <a:p>
            <a:r>
              <a:rPr lang="en-US" sz="2400" dirty="0" smtClean="0"/>
              <a:t>Nobody ever offers or take some sense of responsibility to note down the discussed topics.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Solution for this problem, is to Record the meeting's conversation in writing, along with date and time.</a:t>
            </a:r>
          </a:p>
          <a:p>
            <a:r>
              <a:rPr lang="en-US" sz="2400" dirty="0" err="1" smtClean="0"/>
              <a:t>Transcripted</a:t>
            </a:r>
            <a:r>
              <a:rPr lang="en-US" sz="2400" dirty="0" smtClean="0"/>
              <a:t> file can be utilized anytime by discord meeting members.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</a:p>
          <a:p>
            <a:pPr>
              <a:buNone/>
            </a:pPr>
            <a:r>
              <a:rPr lang="en-US" sz="2400" dirty="0" smtClean="0"/>
              <a:t>             </a:t>
            </a:r>
            <a:r>
              <a:rPr lang="en-US" sz="2400" dirty="0" smtClean="0"/>
              <a:t> </a:t>
            </a:r>
            <a:r>
              <a:rPr lang="en-US" sz="2400" dirty="0" smtClean="0"/>
              <a:t>“Using Google Speech-to-Text API”</a:t>
            </a:r>
          </a:p>
          <a:p>
            <a:pPr lvl="1"/>
            <a:r>
              <a:rPr lang="en-US" sz="2400" dirty="0" smtClean="0"/>
              <a:t>  </a:t>
            </a:r>
            <a:r>
              <a:rPr lang="en-US" sz="2400" dirty="0" smtClean="0">
                <a:hlinkClick r:id="rId2"/>
              </a:rPr>
              <a:t>https://cloud.google.com/speech-to-text</a:t>
            </a:r>
            <a:endParaRPr lang="en-US" sz="2400" dirty="0" smtClean="0"/>
          </a:p>
          <a:p>
            <a:pPr lvl="1"/>
            <a:endParaRPr lang="en-IN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Key Winning Features and Capabilities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anose="020B0A04020102020204" pitchFamily="34" charset="0"/>
              </a:rPr>
              <a:t>Transcription Per User</a:t>
            </a:r>
            <a:r>
              <a:rPr lang="en-IN" sz="2400" dirty="0" smtClean="0"/>
              <a:t>: </a:t>
            </a:r>
            <a:r>
              <a:rPr lang="en-US" sz="2400" dirty="0" smtClean="0"/>
              <a:t>For each individual, this application will generate </a:t>
            </a:r>
            <a:r>
              <a:rPr lang="en-US" sz="2400" dirty="0" err="1" smtClean="0"/>
              <a:t>transcripted</a:t>
            </a:r>
            <a:r>
              <a:rPr lang="en-US" sz="2400" dirty="0" smtClean="0"/>
              <a:t> file and save it.</a:t>
            </a:r>
            <a:endParaRPr lang="en-IN" sz="2400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Speaker Identification</a:t>
            </a:r>
            <a:r>
              <a:rPr lang="en-IN" sz="2400" dirty="0" smtClean="0"/>
              <a:t>: T</a:t>
            </a:r>
            <a:r>
              <a:rPr lang="en-US" sz="2400" dirty="0" smtClean="0"/>
              <a:t>his application is able to recognize individuals by using their user ID’s. </a:t>
            </a:r>
          </a:p>
          <a:p>
            <a:r>
              <a:rPr lang="en-US" sz="24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Multilingual support:</a:t>
            </a:r>
            <a:r>
              <a:rPr lang="en-US" sz="2400" dirty="0" smtClean="0">
                <a:cs typeface="Aharoni" panose="02010803020104030203" pitchFamily="2" charset="-79"/>
              </a:rPr>
              <a:t> It is also useful for international meetings because Google API supports different languages.</a:t>
            </a:r>
          </a:p>
          <a:p>
            <a:r>
              <a:rPr lang="en-US" sz="2400" dirty="0" smtClean="0"/>
              <a:t>Through the use of a microphone, the </a:t>
            </a:r>
            <a:r>
              <a:rPr lang="en-US" sz="2400" dirty="0" err="1" smtClean="0"/>
              <a:t>bot</a:t>
            </a:r>
            <a:r>
              <a:rPr lang="en-US" sz="2400" dirty="0" smtClean="0"/>
              <a:t> can </a:t>
            </a:r>
            <a:r>
              <a:rPr lang="en-US" sz="2400" dirty="0" err="1" smtClean="0"/>
              <a:t>recognise</a:t>
            </a:r>
            <a:r>
              <a:rPr lang="en-US" sz="2400" dirty="0" smtClean="0"/>
              <a:t> human voice input and transform it to text and therefore, this application is simple to integrate with any Discord server.</a:t>
            </a:r>
            <a:endParaRPr lang="en-IN" sz="2400" dirty="0" smtClean="0"/>
          </a:p>
          <a:p>
            <a:endParaRPr lang="en-US" sz="2400" dirty="0" smtClean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Justifications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current market requires a low-cost application with simple setup that can record talks in Discord.</a:t>
            </a:r>
          </a:p>
          <a:p>
            <a:r>
              <a:rPr lang="en-IN" sz="2400" dirty="0" smtClean="0">
                <a:latin typeface="Arial Black" panose="020B0A04020102020204" pitchFamily="34" charset="0"/>
              </a:rPr>
              <a:t>Accessibility</a:t>
            </a:r>
            <a:r>
              <a:rPr lang="en-IN" sz="2400" dirty="0" smtClean="0"/>
              <a:t>: </a:t>
            </a:r>
            <a:r>
              <a:rPr lang="en-US" sz="2400" dirty="0" smtClean="0"/>
              <a:t>Users with hearing disabilities will be able to join in the gathering and successfully converse with the help of Speech to Text Facilities in Discord's chat.</a:t>
            </a:r>
            <a:endParaRPr lang="en-IN" sz="2400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Reduce Manual Effort: </a:t>
            </a:r>
            <a:r>
              <a:rPr lang="en-US" sz="2400" dirty="0" smtClean="0"/>
              <a:t>Using this application instead of listening to the entire audio cuts down on the amount of physical note-taking that must be done by humans.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Justifications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6868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Word Error Rate (WER) of the Google Speech-to-Text API is </a:t>
            </a:r>
            <a:r>
              <a:rPr lang="en-US" sz="2400" b="1" dirty="0" smtClean="0"/>
              <a:t>5%</a:t>
            </a:r>
            <a:r>
              <a:rPr lang="en-US" sz="2400" dirty="0" smtClean="0"/>
              <a:t>, it can help guarantee that meeting material is correctly recorded thanks to its high precision of </a:t>
            </a:r>
            <a:r>
              <a:rPr lang="en-US" sz="2400" b="1" dirty="0" smtClean="0"/>
              <a:t>95%</a:t>
            </a:r>
            <a:r>
              <a:rPr lang="en-US" sz="2400" dirty="0" smtClean="0"/>
              <a:t> in speech-to-text transcription.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Inclusivity</a:t>
            </a:r>
            <a:r>
              <a:rPr lang="en-US" sz="2400" dirty="0" smtClean="0"/>
              <a:t>: No matter their language or dialect, all conference attendees can participate in the discussion with the aid of speech-to-text transcription.</a:t>
            </a:r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2400" dirty="0" smtClean="0"/>
              <a:t>Slides 7: Current status, your initial prototype, … (from proposal/design, but need revision)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Slides 7+: Recorded Demo Video (New - a backup as well as a submit-able item for your live demo)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</a:rPr>
              <a:t>BUSINESS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objective is to reach this application to many people.</a:t>
            </a:r>
          </a:p>
          <a:p>
            <a:r>
              <a:rPr lang="en-US" sz="2400" dirty="0" smtClean="0"/>
              <a:t>Charge a nominal price to record Discord conversations, which equals a Google API fee plus a marginal profit.</a:t>
            </a:r>
          </a:p>
          <a:p>
            <a:r>
              <a:rPr lang="en-US" sz="2400" dirty="0" smtClean="0"/>
              <a:t>Users might find worth using it for gatherings to play video games even though it is intended for instructional group sessions.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7778</TotalTime>
  <Words>484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THE WHO ?</vt:lpstr>
      <vt:lpstr>                               THE PAIN</vt:lpstr>
      <vt:lpstr>THE FIX</vt:lpstr>
      <vt:lpstr>Key Winning Features and Capabilities</vt:lpstr>
      <vt:lpstr>Justifications</vt:lpstr>
      <vt:lpstr>Justifications</vt:lpstr>
      <vt:lpstr>    Slides 7: Current status, your initial prototype, … (from proposal/design, but need revision) </vt:lpstr>
      <vt:lpstr>   Slides 7+: Recorded Demo Video (New - a backup as well as a submit-able item for your live demo)</vt:lpstr>
      <vt:lpstr>BUSINESS MODEL</vt:lpstr>
      <vt:lpstr>    Team members and Specializations</vt:lpstr>
      <vt:lpstr>    Slides 10: What you are asking? Plan for Implementation, technical validation, market-entry, scale-up, …. (from proposal, but need revision)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Team members, Target market, Value propositions (from Phase 1) </dc:title>
  <dc:creator>Sachin</dc:creator>
  <cp:lastModifiedBy>Sachin</cp:lastModifiedBy>
  <cp:revision>422</cp:revision>
  <dcterms:created xsi:type="dcterms:W3CDTF">2006-08-16T00:00:00Z</dcterms:created>
  <dcterms:modified xsi:type="dcterms:W3CDTF">2023-04-05T17:51:39Z</dcterms:modified>
</cp:coreProperties>
</file>