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3" r:id="rId8"/>
    <p:sldId id="266" r:id="rId9"/>
    <p:sldId id="25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5B91DC-A97F-4FCD-985A-581E44C63516}">
          <p14:sldIdLst>
            <p14:sldId id="259"/>
            <p14:sldId id="258"/>
            <p14:sldId id="260"/>
            <p14:sldId id="261"/>
            <p14:sldId id="262"/>
            <p14:sldId id="264"/>
            <p14:sldId id="263"/>
            <p14:sldId id="266"/>
            <p14:sldId id="25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67F7FFF-C3C1-446D-BDC6-705DBCC233B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E72EA19-FC40-4DA6-9D55-0CE3A226B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0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FFF-C3C1-446D-BDC6-705DBCC233B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EA19-FC40-4DA6-9D55-0CE3A226B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6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FFF-C3C1-446D-BDC6-705DBCC233B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EA19-FC40-4DA6-9D55-0CE3A226B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5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FFF-C3C1-446D-BDC6-705DBCC233B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EA19-FC40-4DA6-9D55-0CE3A226B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36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FFF-C3C1-446D-BDC6-705DBCC233B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EA19-FC40-4DA6-9D55-0CE3A226B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0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FFF-C3C1-446D-BDC6-705DBCC233B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EA19-FC40-4DA6-9D55-0CE3A226B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FFF-C3C1-446D-BDC6-705DBCC233B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EA19-FC40-4DA6-9D55-0CE3A226B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4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67F7FFF-C3C1-446D-BDC6-705DBCC233B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EA19-FC40-4DA6-9D55-0CE3A226B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5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67F7FFF-C3C1-446D-BDC6-705DBCC233B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EA19-FC40-4DA6-9D55-0CE3A226B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9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FFF-C3C1-446D-BDC6-705DBCC233B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EA19-FC40-4DA6-9D55-0CE3A226B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2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FFF-C3C1-446D-BDC6-705DBCC233B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EA19-FC40-4DA6-9D55-0CE3A226B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2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FFF-C3C1-446D-BDC6-705DBCC233B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EA19-FC40-4DA6-9D55-0CE3A226B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4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FFF-C3C1-446D-BDC6-705DBCC233B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EA19-FC40-4DA6-9D55-0CE3A226B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8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FFF-C3C1-446D-BDC6-705DBCC233B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EA19-FC40-4DA6-9D55-0CE3A226B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FFF-C3C1-446D-BDC6-705DBCC233B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EA19-FC40-4DA6-9D55-0CE3A226B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1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FFF-C3C1-446D-BDC6-705DBCC233B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EA19-FC40-4DA6-9D55-0CE3A226B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6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FFF-C3C1-446D-BDC6-705DBCC233B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EA19-FC40-4DA6-9D55-0CE3A226B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6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67F7FFF-C3C1-446D-BDC6-705DBCC233B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E72EA19-FC40-4DA6-9D55-0CE3A226B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7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loud.google.com/speech-to-te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4FFB-B95F-E46E-2352-748B577C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Who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6255-087E-34F3-5B60-DACCE3BF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Name: Auto-Notetaker</a:t>
            </a:r>
          </a:p>
          <a:p>
            <a:r>
              <a:rPr lang="en-US" dirty="0"/>
              <a:t>Team:</a:t>
            </a:r>
          </a:p>
          <a:p>
            <a:pPr lvl="1"/>
            <a:r>
              <a:rPr lang="en-US" dirty="0"/>
              <a:t>Namitha Logishetty</a:t>
            </a:r>
          </a:p>
          <a:p>
            <a:pPr lvl="1"/>
            <a:r>
              <a:rPr lang="en-US" dirty="0"/>
              <a:t>Vitaly Theriault</a:t>
            </a:r>
          </a:p>
          <a:p>
            <a:pPr lvl="1"/>
            <a:r>
              <a:rPr lang="en-US" dirty="0"/>
              <a:t>Lokesh Yadav Ramanaboina</a:t>
            </a:r>
          </a:p>
          <a:p>
            <a:pPr lvl="1"/>
            <a:r>
              <a:rPr lang="en-US" dirty="0"/>
              <a:t>Sachin Krishna Nelakonda</a:t>
            </a:r>
          </a:p>
          <a:p>
            <a:r>
              <a:rPr lang="en-US" dirty="0"/>
              <a:t>Target Market: Gen-Z</a:t>
            </a:r>
          </a:p>
          <a:p>
            <a:r>
              <a:rPr lang="en-US" dirty="0"/>
              <a:t>Value Proposition: Small fee to transcribe Discord Meetings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E8BCF87-46CF-5001-E874-3B1FF0CBB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40" y="240665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F900-E6FA-9B2F-6649-03A48FB9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68746-C23D-01B8-45C5-184899ED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r>
              <a:rPr lang="en-US" dirty="0"/>
              <a:t>WhatApp</a:t>
            </a:r>
          </a:p>
          <a:p>
            <a:r>
              <a:rPr lang="en-US" dirty="0"/>
              <a:t>Webex</a:t>
            </a:r>
          </a:p>
          <a:p>
            <a:r>
              <a:rPr lang="en-US" dirty="0"/>
              <a:t>Discord</a:t>
            </a:r>
          </a:p>
          <a:p>
            <a:r>
              <a:rPr lang="en-US" dirty="0"/>
              <a:t>Amazon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131404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FAF9-CDED-0A86-0341-DDA7F036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6218-1709-92BF-DD90-F9891031B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discord meeting it can be easy to forget everything that was said.  Or someone missed the meeting.</a:t>
            </a:r>
          </a:p>
          <a:p>
            <a:r>
              <a:rPr lang="en-US" dirty="0"/>
              <a:t>No one ever volunteers to be the notetaker.</a:t>
            </a:r>
          </a:p>
          <a:p>
            <a:r>
              <a:rPr lang="en-US" dirty="0"/>
              <a:t>The Medicine: Create a text transcript of the meeting</a:t>
            </a:r>
          </a:p>
        </p:txBody>
      </p:sp>
    </p:spTree>
    <p:extLst>
      <p:ext uri="{BB962C8B-B14F-4D97-AF65-F5344CB8AC3E}">
        <p14:creationId xmlns:p14="http://schemas.microsoft.com/office/powerpoint/2010/main" val="330018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B5DF-C943-A566-8DD4-669A24D9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0DCAA-92D8-1F3F-2A57-0C64089F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audio from Discord</a:t>
            </a:r>
          </a:p>
          <a:p>
            <a:r>
              <a:rPr lang="en-US" dirty="0"/>
              <a:t>Use Google AI Speech-to-Text API</a:t>
            </a:r>
          </a:p>
          <a:p>
            <a:r>
              <a:rPr lang="en-US" dirty="0">
                <a:hlinkClick r:id="rId2"/>
              </a:rPr>
              <a:t>https://cloud.google.com/speech-to-text</a:t>
            </a:r>
            <a:r>
              <a:rPr lang="en-US" dirty="0"/>
              <a:t> </a:t>
            </a:r>
          </a:p>
          <a:p>
            <a:r>
              <a:rPr lang="en-US" dirty="0"/>
              <a:t>Google Speech-to-Text API uses Distributed Computing, the API leverages large-scale cloud computing resources to perform real-time speech recognition.</a:t>
            </a:r>
          </a:p>
          <a:p>
            <a:r>
              <a:rPr lang="en-US" dirty="0"/>
              <a:t>Specifically, the API uses a combination of Convolutional Neural Networks (CNNs) and Long Short-Term Memory (LSTM) networks to perform feature extraction and sequence modeling, respectively.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98CE2-B6B9-2B80-37A0-E2C7FEA5B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5742275"/>
            <a:ext cx="2687371" cy="99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2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B94A-EB5A-58EC-4191-9B53AF34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9DE3-94B6-214F-A005-C2FF8906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Younger Generation is likely more familiar with Discord for talking with teammates during a game</a:t>
            </a:r>
          </a:p>
          <a:p>
            <a:r>
              <a:rPr lang="en-US" dirty="0"/>
              <a:t>Can easily use that familiarity for them to quickly setup a group meeting for a school project</a:t>
            </a:r>
          </a:p>
          <a:p>
            <a:r>
              <a:rPr lang="en-US" dirty="0"/>
              <a:t>With our App we take the audio from that meeting and have Google Speech-to-Text </a:t>
            </a:r>
            <a:r>
              <a:rPr lang="en-IN" dirty="0"/>
              <a:t>or open source API </a:t>
            </a:r>
            <a:r>
              <a:rPr lang="en-US" dirty="0"/>
              <a:t>transcribe it.  And we do it for each user.</a:t>
            </a:r>
          </a:p>
          <a:p>
            <a:r>
              <a:rPr lang="en-US" dirty="0"/>
              <a:t>Each member of the team has a transcript they can read and search over with keywords.  As well as keep archives.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3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6AF3-95C7-E9C8-9AFC-76AE4D8B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Times New Roman" panose="02020603050405020304" pitchFamily="18" charset="0"/>
              </a:rPr>
              <a:t>Market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6B0A-16D3-34AD-AA80-EAC84468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“professional” remote meeting Apps like WebEx, Zoom, MS Teams have some form of transcript service.</a:t>
            </a:r>
          </a:p>
          <a:p>
            <a:r>
              <a:rPr lang="en-US" dirty="0"/>
              <a:t>But they’re also a bit more complicated to setup.</a:t>
            </a:r>
          </a:p>
          <a:p>
            <a:r>
              <a:rPr lang="en-US" dirty="0"/>
              <a:t>Their APIs don’t offer per-user Voice Streams which limits the cool apps developers can make.</a:t>
            </a:r>
          </a:p>
          <a:p>
            <a:r>
              <a:rPr lang="en-US" dirty="0"/>
              <a:t>We offer a transcript service for a simple meeting.  Were users just log in and talk.</a:t>
            </a:r>
          </a:p>
        </p:txBody>
      </p:sp>
    </p:spTree>
    <p:extLst>
      <p:ext uri="{BB962C8B-B14F-4D97-AF65-F5344CB8AC3E}">
        <p14:creationId xmlns:p14="http://schemas.microsoft.com/office/powerpoint/2010/main" val="421872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6634-7E33-7AEC-4B72-AAC3043F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Target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FD63A-0157-ED7A-8A7F-CD96B4A3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Gen-Z</a:t>
            </a:r>
          </a:p>
          <a:p>
            <a:r>
              <a:rPr lang="en-US" dirty="0"/>
              <a:t>Younger generation is likely familiar with Discord from their video game get-togethers</a:t>
            </a:r>
          </a:p>
          <a:p>
            <a:r>
              <a:rPr lang="en-US" dirty="0"/>
              <a:t>Convert that familiarity into an easy meeting in Discord for school projects</a:t>
            </a:r>
          </a:p>
          <a:p>
            <a:r>
              <a:rPr lang="en-US" dirty="0"/>
              <a:t>Users don’t have to learn how to setup a “professional” remote meeting, they can just get on Discord and talk.</a:t>
            </a:r>
          </a:p>
          <a:p>
            <a:r>
              <a:rPr lang="en-US" dirty="0"/>
              <a:t>And we’ll be the notetaker</a:t>
            </a:r>
          </a:p>
        </p:txBody>
      </p:sp>
    </p:spTree>
    <p:extLst>
      <p:ext uri="{BB962C8B-B14F-4D97-AF65-F5344CB8AC3E}">
        <p14:creationId xmlns:p14="http://schemas.microsoft.com/office/powerpoint/2010/main" val="300732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FB46-58B6-21A2-DA33-87E3DBAC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B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usiness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2F20-DF73-C650-A0B6-924172EDD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756" y="2819357"/>
            <a:ext cx="8825659" cy="3416300"/>
          </a:xfrm>
        </p:spPr>
        <p:txBody>
          <a:bodyPr/>
          <a:lstStyle/>
          <a:p>
            <a:r>
              <a:rPr lang="en-US" dirty="0"/>
              <a:t>Charge a small fee to transcribe Discord meetings</a:t>
            </a:r>
          </a:p>
          <a:p>
            <a:pPr lvl="1"/>
            <a:r>
              <a:rPr lang="en-US" dirty="0"/>
              <a:t>Google API charge + small profit</a:t>
            </a:r>
            <a:r>
              <a:rPr lang="en-IN" dirty="0"/>
              <a:t> or</a:t>
            </a:r>
          </a:p>
          <a:p>
            <a:pPr lvl="1"/>
            <a:r>
              <a:rPr lang="en-IN" dirty="0"/>
              <a:t>Open source api + small profit</a:t>
            </a:r>
            <a:endParaRPr lang="en-US" dirty="0"/>
          </a:p>
          <a:p>
            <a:r>
              <a:rPr lang="en-US" dirty="0"/>
              <a:t>Goal is a lot of users use service where small profits add </a:t>
            </a:r>
            <a:r>
              <a:rPr lang="en-US" dirty="0" err="1"/>
              <a:t>upto</a:t>
            </a:r>
            <a:r>
              <a:rPr lang="en-US" dirty="0"/>
              <a:t> a large profit</a:t>
            </a:r>
          </a:p>
          <a:p>
            <a:r>
              <a:rPr lang="en-US" dirty="0"/>
              <a:t>It’s designed for educational group meetings, but users may also find value in using it for video game get-togethers.</a:t>
            </a:r>
          </a:p>
        </p:txBody>
      </p:sp>
    </p:spTree>
    <p:extLst>
      <p:ext uri="{BB962C8B-B14F-4D97-AF65-F5344CB8AC3E}">
        <p14:creationId xmlns:p14="http://schemas.microsoft.com/office/powerpoint/2010/main" val="204423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FB46-58B6-21A2-DA33-87E3DBAC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Process Flow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069E3F-E304-3156-6B00-ADCE7BEC5108}"/>
              </a:ext>
            </a:extLst>
          </p:cNvPr>
          <p:cNvSpPr/>
          <p:nvPr/>
        </p:nvSpPr>
        <p:spPr>
          <a:xfrm>
            <a:off x="1484671" y="3775587"/>
            <a:ext cx="1111045" cy="10618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Meeting</a:t>
            </a:r>
          </a:p>
          <a:p>
            <a:pPr algn="ctr"/>
            <a:r>
              <a:rPr lang="en-IN" sz="1100" dirty="0"/>
              <a:t>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560AB6-37E3-C1E9-6AED-0B6786E43EB1}"/>
              </a:ext>
            </a:extLst>
          </p:cNvPr>
          <p:cNvCxnSpPr>
            <a:cxnSpLocks/>
          </p:cNvCxnSpPr>
          <p:nvPr/>
        </p:nvCxnSpPr>
        <p:spPr>
          <a:xfrm flipV="1">
            <a:off x="2595716" y="3667432"/>
            <a:ext cx="511278" cy="50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4048B52-8AA9-1D25-C20E-A9E52A9945B6}"/>
              </a:ext>
            </a:extLst>
          </p:cNvPr>
          <p:cNvSpPr/>
          <p:nvPr/>
        </p:nvSpPr>
        <p:spPr>
          <a:xfrm>
            <a:off x="3028335" y="3283974"/>
            <a:ext cx="1415846" cy="38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Speaker A</a:t>
            </a:r>
          </a:p>
          <a:p>
            <a:pPr algn="ctr"/>
            <a:r>
              <a:rPr lang="en-IN" sz="1100" dirty="0"/>
              <a:t>Audio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D99502-B4F0-EA28-BF0C-A704222D5F78}"/>
              </a:ext>
            </a:extLst>
          </p:cNvPr>
          <p:cNvCxnSpPr>
            <a:stCxn id="7" idx="5"/>
          </p:cNvCxnSpPr>
          <p:nvPr/>
        </p:nvCxnSpPr>
        <p:spPr>
          <a:xfrm>
            <a:off x="2433007" y="4681962"/>
            <a:ext cx="605160" cy="27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AB25EC0-CD56-BC01-5756-B098F093F569}"/>
              </a:ext>
            </a:extLst>
          </p:cNvPr>
          <p:cNvSpPr/>
          <p:nvPr/>
        </p:nvSpPr>
        <p:spPr>
          <a:xfrm>
            <a:off x="3028335" y="4847303"/>
            <a:ext cx="1524000" cy="552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Speaker B</a:t>
            </a:r>
          </a:p>
          <a:p>
            <a:pPr algn="ctr"/>
            <a:r>
              <a:rPr lang="en-IN" sz="1100" dirty="0"/>
              <a:t>Audio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097E1F-0EDE-29AC-8FD4-64A9763FE482}"/>
              </a:ext>
            </a:extLst>
          </p:cNvPr>
          <p:cNvCxnSpPr>
            <a:cxnSpLocks/>
          </p:cNvCxnSpPr>
          <p:nvPr/>
        </p:nvCxnSpPr>
        <p:spPr>
          <a:xfrm>
            <a:off x="4454013" y="3429000"/>
            <a:ext cx="383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189BB5-2F19-4F13-F51F-7FF2CDEAB5A7}"/>
              </a:ext>
            </a:extLst>
          </p:cNvPr>
          <p:cNvCxnSpPr/>
          <p:nvPr/>
        </p:nvCxnSpPr>
        <p:spPr>
          <a:xfrm>
            <a:off x="4552335" y="5201264"/>
            <a:ext cx="363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68A6A31-3BD8-D659-EF13-1B0C9B13F8D3}"/>
              </a:ext>
            </a:extLst>
          </p:cNvPr>
          <p:cNvSpPr/>
          <p:nvPr/>
        </p:nvSpPr>
        <p:spPr>
          <a:xfrm>
            <a:off x="4837471" y="3106994"/>
            <a:ext cx="1415846" cy="8160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Google speech to text or Open API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821B75-586F-096A-8372-9BDA1AB404F6}"/>
              </a:ext>
            </a:extLst>
          </p:cNvPr>
          <p:cNvSpPr/>
          <p:nvPr/>
        </p:nvSpPr>
        <p:spPr>
          <a:xfrm>
            <a:off x="4911548" y="4955457"/>
            <a:ext cx="1524000" cy="727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Google speech to text or Open API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456D94-23EF-72DE-CE55-1DE3D1931281}"/>
              </a:ext>
            </a:extLst>
          </p:cNvPr>
          <p:cNvCxnSpPr/>
          <p:nvPr/>
        </p:nvCxnSpPr>
        <p:spPr>
          <a:xfrm>
            <a:off x="6440128" y="5195119"/>
            <a:ext cx="63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F62F8F0-462F-892D-E2AD-AA3416D649E5}"/>
              </a:ext>
            </a:extLst>
          </p:cNvPr>
          <p:cNvSpPr/>
          <p:nvPr/>
        </p:nvSpPr>
        <p:spPr>
          <a:xfrm>
            <a:off x="6941574" y="3106994"/>
            <a:ext cx="1415846" cy="5678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Speaker A</a:t>
            </a:r>
          </a:p>
          <a:p>
            <a:pPr algn="ctr"/>
            <a:r>
              <a:rPr lang="en-IN" sz="1100" dirty="0"/>
              <a:t>Transcript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F9055FE-79FA-0C36-9332-6B2A01D71079}"/>
              </a:ext>
            </a:extLst>
          </p:cNvPr>
          <p:cNvSpPr/>
          <p:nvPr/>
        </p:nvSpPr>
        <p:spPr>
          <a:xfrm>
            <a:off x="7079226" y="4955458"/>
            <a:ext cx="1524000" cy="5678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Speaker B</a:t>
            </a:r>
          </a:p>
          <a:p>
            <a:pPr algn="ctr"/>
            <a:r>
              <a:rPr lang="en-IN" sz="1100" dirty="0"/>
              <a:t>Transcript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A5C917-429A-BAC5-671F-F2453AE6D274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6253317" y="3515032"/>
            <a:ext cx="63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95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5638-0401-5992-B31E-D3C7EDCC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Team’s Expertise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B9F7-0DB6-9ECB-B987-6CFE01050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/>
              <a:t>Vitaly</a:t>
            </a:r>
          </a:p>
          <a:p>
            <a:pPr lvl="1"/>
            <a:r>
              <a:rPr lang="en-US" sz="6400" dirty="0"/>
              <a:t>Python</a:t>
            </a:r>
          </a:p>
          <a:p>
            <a:pPr lvl="1"/>
            <a:r>
              <a:rPr lang="en-US" sz="6400" dirty="0"/>
              <a:t>Data Engineer</a:t>
            </a:r>
          </a:p>
          <a:p>
            <a:pPr marL="0" indent="0">
              <a:buNone/>
            </a:pPr>
            <a:r>
              <a:rPr lang="en-US" sz="6400" dirty="0"/>
              <a:t>Lokesh Yadav Ramanaboina</a:t>
            </a:r>
          </a:p>
          <a:p>
            <a:pPr lvl="1"/>
            <a:r>
              <a:rPr lang="en-US" sz="6400" dirty="0"/>
              <a:t>Python,</a:t>
            </a:r>
            <a:r>
              <a:rPr lang="en-IN" sz="6400" dirty="0"/>
              <a:t> django</a:t>
            </a:r>
            <a:r>
              <a:rPr lang="en-US" sz="6400" dirty="0"/>
              <a:t>, Pandas, Deployment,  GitHub</a:t>
            </a:r>
          </a:p>
          <a:p>
            <a:pPr lvl="1"/>
            <a:r>
              <a:rPr lang="en-US" sz="6400" dirty="0"/>
              <a:t>Responsible for python</a:t>
            </a:r>
            <a:r>
              <a:rPr lang="en-IN" sz="6400" dirty="0"/>
              <a:t> django</a:t>
            </a:r>
            <a:r>
              <a:rPr lang="en-US" sz="6400" dirty="0"/>
              <a:t> program Backend Development and Deployment.</a:t>
            </a:r>
          </a:p>
          <a:p>
            <a:pPr marL="0" indent="0">
              <a:buNone/>
            </a:pPr>
            <a:r>
              <a:rPr lang="en-US" sz="6400" dirty="0"/>
              <a:t>Namitha Logishetty</a:t>
            </a:r>
          </a:p>
          <a:p>
            <a:pPr lvl="1"/>
            <a:r>
              <a:rPr lang="en-US" sz="6400" dirty="0"/>
              <a:t>Html, CSS , Javascript, jquery, Bootstrap, Github, amazon web services</a:t>
            </a:r>
          </a:p>
          <a:p>
            <a:pPr marL="0" indent="0">
              <a:buNone/>
            </a:pPr>
            <a:r>
              <a:rPr lang="en-US" sz="6400" dirty="0"/>
              <a:t>Sachin Krishna Nelakonda</a:t>
            </a:r>
          </a:p>
          <a:p>
            <a:r>
              <a:rPr lang="en-US" sz="6400" dirty="0"/>
              <a:t>        Manual Testing, SQLite, Python, Github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16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440</TotalTime>
  <Words>510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 Boardroom</vt:lpstr>
      <vt:lpstr>The Who Project</vt:lpstr>
      <vt:lpstr>The Pain</vt:lpstr>
      <vt:lpstr>The Fix</vt:lpstr>
      <vt:lpstr>Conceptualization</vt:lpstr>
      <vt:lpstr>Market research</vt:lpstr>
      <vt:lpstr>Target Market</vt:lpstr>
      <vt:lpstr>Business Model</vt:lpstr>
      <vt:lpstr>Process Flow</vt:lpstr>
      <vt:lpstr>Team’s Expertise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Who Project</dc:title>
  <dc:creator>Vitaly Theriault</dc:creator>
  <cp:lastModifiedBy>lokesh ramanaboyina</cp:lastModifiedBy>
  <cp:revision>64</cp:revision>
  <dcterms:created xsi:type="dcterms:W3CDTF">2023-02-05T14:13:35Z</dcterms:created>
  <dcterms:modified xsi:type="dcterms:W3CDTF">2023-02-13T03:18:09Z</dcterms:modified>
</cp:coreProperties>
</file>