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441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87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50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72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37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0493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026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875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92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45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891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273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1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289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966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582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02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29D3D3-2D7F-48A5-BF0F-8CF2CFEF9735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7F91DC-AC31-4577-BD86-5B5275550A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52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B366BB3-3801-06C2-AC3E-6C8D3264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WHO 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B9B003C-0B27-53F2-62D5-9533FD1B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193" y="2491273"/>
            <a:ext cx="10515600" cy="368569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Team</a:t>
            </a:r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Members</a:t>
            </a:r>
            <a:r>
              <a:rPr lang="en-US" dirty="0"/>
              <a:t>: </a:t>
            </a:r>
          </a:p>
          <a:p>
            <a:r>
              <a:rPr lang="en-US" dirty="0"/>
              <a:t>Vitaly Theriault </a:t>
            </a:r>
          </a:p>
          <a:p>
            <a:r>
              <a:rPr lang="en-US" dirty="0"/>
              <a:t>Namitha Logishetty</a:t>
            </a:r>
          </a:p>
          <a:p>
            <a:r>
              <a:rPr lang="en-US" dirty="0"/>
              <a:t>Lokesh Yadav Ramanaboina</a:t>
            </a:r>
          </a:p>
          <a:p>
            <a:r>
              <a:rPr lang="en-US" dirty="0" err="1"/>
              <a:t>Sachin</a:t>
            </a:r>
            <a:r>
              <a:rPr lang="en-US" dirty="0"/>
              <a:t> </a:t>
            </a:r>
            <a:r>
              <a:rPr lang="en-US" dirty="0" smtClean="0"/>
              <a:t>Krishna </a:t>
            </a:r>
            <a:r>
              <a:rPr lang="en-US" dirty="0" err="1" smtClean="0"/>
              <a:t>Nelakonda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Target Market</a:t>
            </a:r>
            <a:r>
              <a:rPr lang="en-US" dirty="0"/>
              <a:t>: </a:t>
            </a:r>
            <a:r>
              <a:rPr lang="en-US" dirty="0" smtClean="0"/>
              <a:t>Generations X,Y,Z.</a:t>
            </a:r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Value Proposition</a:t>
            </a:r>
            <a:r>
              <a:rPr lang="en-US" dirty="0"/>
              <a:t>: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1. It is most useful for ‘hearing impaired’ people.</a:t>
            </a:r>
          </a:p>
          <a:p>
            <a:pPr>
              <a:buNone/>
            </a:pPr>
            <a:r>
              <a:rPr lang="en-IN" dirty="0" smtClean="0"/>
              <a:t>      2. </a:t>
            </a:r>
            <a:r>
              <a:rPr lang="en-IN" dirty="0" err="1" smtClean="0"/>
              <a:t>Transcripted</a:t>
            </a:r>
            <a:r>
              <a:rPr lang="en-IN" dirty="0" smtClean="0"/>
              <a:t> data will be a key for organisations.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  3. </a:t>
            </a:r>
            <a:r>
              <a:rPr lang="en-US" dirty="0" smtClean="0"/>
              <a:t>Small fee to transcribe discord meetings for multiple users.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6928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6" y="950495"/>
            <a:ext cx="9131969" cy="553452"/>
          </a:xfrm>
        </p:spPr>
        <p:txBody>
          <a:bodyPr/>
          <a:lstStyle/>
          <a:p>
            <a:r>
              <a:rPr lang="en-IN" dirty="0" smtClean="0"/>
              <a:t>Discord Users </a:t>
            </a:r>
            <a:r>
              <a:rPr lang="en-IN" dirty="0" smtClean="0"/>
              <a:t>Charts </a:t>
            </a:r>
            <a:r>
              <a:rPr lang="en-IN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860" y="2338805"/>
            <a:ext cx="10070508" cy="825499"/>
          </a:xfrm>
        </p:spPr>
        <p:txBody>
          <a:bodyPr>
            <a:normAutofit/>
          </a:bodyPr>
          <a:lstStyle/>
          <a:p>
            <a:r>
              <a:rPr lang="en-IN" b="1" dirty="0" smtClean="0"/>
              <a:t>Source</a:t>
            </a:r>
            <a:r>
              <a:rPr lang="en-IN" dirty="0" smtClean="0"/>
              <a:t> (1</a:t>
            </a:r>
            <a:r>
              <a:rPr lang="en-IN" baseline="30000" dirty="0" smtClean="0"/>
              <a:t>st</a:t>
            </a:r>
            <a:r>
              <a:rPr lang="en-IN" dirty="0" smtClean="0"/>
              <a:t> </a:t>
            </a:r>
            <a:r>
              <a:rPr lang="en-IN" dirty="0" err="1" smtClean="0"/>
              <a:t>pic</a:t>
            </a:r>
            <a:r>
              <a:rPr lang="en-IN" dirty="0" smtClean="0"/>
              <a:t> ):  https://onehourprofessor.com/how-to-make-money-on-discord/</a:t>
            </a:r>
          </a:p>
          <a:p>
            <a:r>
              <a:rPr lang="en-IN" dirty="0" smtClean="0"/>
              <a:t>(2</a:t>
            </a:r>
            <a:r>
              <a:rPr lang="en-IN" baseline="30000" dirty="0" smtClean="0"/>
              <a:t>nd</a:t>
            </a:r>
            <a:r>
              <a:rPr lang="en-IN" dirty="0" smtClean="0"/>
              <a:t> </a:t>
            </a:r>
            <a:r>
              <a:rPr lang="en-IN" dirty="0" err="1" smtClean="0"/>
              <a:t>pic</a:t>
            </a:r>
            <a:r>
              <a:rPr lang="en-IN" dirty="0" smtClean="0"/>
              <a:t>) : https://www.thinkimpact.com/discord-statistics/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2865" y="3405602"/>
            <a:ext cx="2923673" cy="29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7981" y="3451449"/>
            <a:ext cx="4994192" cy="280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F372D-03E2-B1D7-13B8-4C4A9E20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Winning Features and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F4239-78C6-77A0-9DF2-E5DDE811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Transcription Per User</a:t>
            </a:r>
            <a:r>
              <a:rPr lang="en-IN" dirty="0"/>
              <a:t>: This Application will generate transcripts for each user. This can be particularly useful in group meetings for multiple users.</a:t>
            </a:r>
          </a:p>
          <a:p>
            <a:r>
              <a:rPr lang="en-IN" dirty="0">
                <a:latin typeface="Arial Black" panose="020B0A04020102020204" pitchFamily="34" charset="0"/>
              </a:rPr>
              <a:t>Speaker Identification</a:t>
            </a:r>
            <a:r>
              <a:rPr lang="en-IN" dirty="0"/>
              <a:t>: This Application identifies the user transcripts based on the user id and the Timestamps during the meeting.</a:t>
            </a:r>
          </a:p>
          <a:p>
            <a:r>
              <a:rPr lang="en-IN" dirty="0"/>
              <a:t> </a:t>
            </a:r>
            <a:r>
              <a:rPr lang="en-US" dirty="0">
                <a:latin typeface="Arial Black" panose="020B0A04020102020204" pitchFamily="34" charset="0"/>
                <a:cs typeface="Aharoni" panose="02010803020104030203" pitchFamily="2" charset="-79"/>
              </a:rPr>
              <a:t>Multilingual support</a:t>
            </a:r>
            <a:r>
              <a:rPr lang="en-US" sz="1700" dirty="0">
                <a:latin typeface="Arial Black" panose="020B0A04020102020204" pitchFamily="34" charset="0"/>
                <a:cs typeface="Aharoni" panose="02010803020104030203" pitchFamily="2" charset="-79"/>
              </a:rPr>
              <a:t>: </a:t>
            </a:r>
            <a:r>
              <a:rPr lang="en-US" dirty="0">
                <a:cs typeface="Aharoni" panose="02010803020104030203" pitchFamily="2" charset="-79"/>
              </a:rPr>
              <a:t>Google Speech-to-Text API supports a wide range of languages, including English, Spanish, French, German, and many others. This can be especially helpful for global teams and multi-lingual meetings</a:t>
            </a:r>
            <a:r>
              <a:rPr lang="en-US" sz="1700" dirty="0">
                <a:latin typeface="Arial Black" panose="020B0A04020102020204" pitchFamily="34" charset="0"/>
                <a:cs typeface="Aharoni" panose="02010803020104030203" pitchFamily="2" charset="-79"/>
              </a:rPr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405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E5DD0-E460-CCB3-6B67-3F3BE8B6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Winning Features and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1155F-27C6-55FE-F7AB-D25820E5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bot can recognize the speech input from users through the microphone and convert it to text format.</a:t>
            </a:r>
          </a:p>
          <a:p>
            <a:r>
              <a:rPr lang="en-IN" dirty="0"/>
              <a:t>This Application is easy to Integrate to Any Discord Server as the bot will listen to the voice events and perform speech to text services easily.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2306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B3701-4CCC-C1DA-9DC6-1A2D23EB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Justifications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D95384-2582-7994-EF84-DE8DA82A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current Market Needs an cost effective Application which will transcribe the meetings in Discord with easy setup.</a:t>
            </a:r>
          </a:p>
          <a:p>
            <a:r>
              <a:rPr lang="en-IN" dirty="0">
                <a:latin typeface="Arial Black" panose="020B0A04020102020204" pitchFamily="34" charset="0"/>
              </a:rPr>
              <a:t>Accessibility</a:t>
            </a:r>
            <a:r>
              <a:rPr lang="en-IN" dirty="0"/>
              <a:t>: By using Speech to text Services in Discord, users with hearing impairments will able to participate in the meeting and can communicate effectively </a:t>
            </a:r>
          </a:p>
          <a:p>
            <a:r>
              <a:rPr lang="en-IN" dirty="0">
                <a:latin typeface="Arial Black" panose="020B0A04020102020204" pitchFamily="34" charset="0"/>
              </a:rPr>
              <a:t>Reduce Manual Effort: </a:t>
            </a:r>
            <a:r>
              <a:rPr lang="en-IN" dirty="0"/>
              <a:t>This Application reduces human manual note taking process as they can go through the transcription generated rather than listening the Entire Audio.</a:t>
            </a:r>
          </a:p>
        </p:txBody>
      </p:sp>
    </p:spTree>
    <p:extLst>
      <p:ext uri="{BB962C8B-B14F-4D97-AF65-F5344CB8AC3E}">
        <p14:creationId xmlns:p14="http://schemas.microsoft.com/office/powerpoint/2010/main" xmlns="" val="29672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CF76C-BD37-67A5-52D2-FD1642D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Justifications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9DCF8D-3B1F-B516-600B-C076F32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Speech-to-Text API is known for its </a:t>
            </a:r>
            <a:r>
              <a:rPr lang="en-US" b="1" dirty="0"/>
              <a:t>high</a:t>
            </a:r>
            <a:r>
              <a:rPr lang="en-US" dirty="0"/>
              <a:t> </a:t>
            </a:r>
            <a:r>
              <a:rPr lang="en-US" b="1" dirty="0" smtClean="0"/>
              <a:t>accuracy with 95% </a:t>
            </a:r>
            <a:r>
              <a:rPr lang="en-US" dirty="0"/>
              <a:t>in speech-to-text transcription, which can help ensure that meeting content is accurately </a:t>
            </a:r>
            <a:r>
              <a:rPr lang="en-US" dirty="0" smtClean="0"/>
              <a:t>transcribed, that means the Word Error Rate (</a:t>
            </a:r>
            <a:r>
              <a:rPr lang="en-US" b="1" dirty="0" smtClean="0"/>
              <a:t>WER</a:t>
            </a:r>
            <a:r>
              <a:rPr lang="en-US" dirty="0" smtClean="0"/>
              <a:t>) of the Google API is </a:t>
            </a:r>
            <a:r>
              <a:rPr lang="en-US" b="1" dirty="0" smtClean="0"/>
              <a:t>5%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Inclusivity</a:t>
            </a:r>
            <a:r>
              <a:rPr lang="en-US" dirty="0"/>
              <a:t>: Speech-to-text transcription can help ensure that all meeting participants are included in the conversation, regardless of their language, accent.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6192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B5ADC-62C4-9057-5D42-F4342F4F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Plan for the implementation phase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A8C607-77AA-F8BC-7569-092BA4AA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300" y="4683352"/>
            <a:ext cx="2669486" cy="12969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C2C43E-3FFF-F9A1-A4C5-7CF85159A31D}"/>
              </a:ext>
            </a:extLst>
          </p:cNvPr>
          <p:cNvSpPr/>
          <p:nvPr/>
        </p:nvSpPr>
        <p:spPr>
          <a:xfrm>
            <a:off x="709890" y="2678062"/>
            <a:ext cx="1640264" cy="82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 a discord bot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BE9C8A6F-AFF0-CADB-5378-8716028FCC2D}"/>
              </a:ext>
            </a:extLst>
          </p:cNvPr>
          <p:cNvSpPr/>
          <p:nvPr/>
        </p:nvSpPr>
        <p:spPr>
          <a:xfrm>
            <a:off x="4432744" y="2997396"/>
            <a:ext cx="520116" cy="3090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2260FD45-D856-CF22-84CB-3695C528307A}"/>
              </a:ext>
            </a:extLst>
          </p:cNvPr>
          <p:cNvSpPr/>
          <p:nvPr/>
        </p:nvSpPr>
        <p:spPr>
          <a:xfrm>
            <a:off x="6606014" y="2997395"/>
            <a:ext cx="520116" cy="3090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9DAFA54-064D-F523-3A37-65C05E3978E6}"/>
              </a:ext>
            </a:extLst>
          </p:cNvPr>
          <p:cNvSpPr/>
          <p:nvPr/>
        </p:nvSpPr>
        <p:spPr>
          <a:xfrm>
            <a:off x="4965750" y="2682539"/>
            <a:ext cx="1640264" cy="852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Build the bot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52622A3F-4DBD-2588-6228-4A2A0BDCC2ED}"/>
              </a:ext>
            </a:extLst>
          </p:cNvPr>
          <p:cNvSpPr/>
          <p:nvPr/>
        </p:nvSpPr>
        <p:spPr>
          <a:xfrm>
            <a:off x="9635875" y="2974226"/>
            <a:ext cx="435618" cy="269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3A267B-667E-C960-6F73-DBF42B7A3E0A}"/>
              </a:ext>
            </a:extLst>
          </p:cNvPr>
          <p:cNvSpPr/>
          <p:nvPr/>
        </p:nvSpPr>
        <p:spPr>
          <a:xfrm>
            <a:off x="7158377" y="2602990"/>
            <a:ext cx="2478885" cy="145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up code to capture Audio per user from the Voice channel using Discord API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2E30A884-0387-60F3-B125-36D63BD5FCF4}"/>
              </a:ext>
            </a:extLst>
          </p:cNvPr>
          <p:cNvSpPr/>
          <p:nvPr/>
        </p:nvSpPr>
        <p:spPr>
          <a:xfrm>
            <a:off x="10883213" y="3644955"/>
            <a:ext cx="443060" cy="53735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43E6023-DC7D-C1CE-5AB9-B51725C1239C}"/>
              </a:ext>
            </a:extLst>
          </p:cNvPr>
          <p:cNvSpPr/>
          <p:nvPr/>
        </p:nvSpPr>
        <p:spPr>
          <a:xfrm>
            <a:off x="10421403" y="4216158"/>
            <a:ext cx="1377469" cy="74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Receive Transcript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26A5B78-59AA-0363-8980-A9E6C6A2A425}"/>
              </a:ext>
            </a:extLst>
          </p:cNvPr>
          <p:cNvSpPr/>
          <p:nvPr/>
        </p:nvSpPr>
        <p:spPr>
          <a:xfrm>
            <a:off x="10492000" y="5445817"/>
            <a:ext cx="1377469" cy="829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 and deploy</a:t>
            </a:r>
          </a:p>
          <a:p>
            <a:pPr algn="ctr"/>
            <a:r>
              <a:rPr lang="en-IN" dirty="0"/>
              <a:t> your bot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01EB89F0-69D6-A83A-1424-92D794A0CC9F}"/>
              </a:ext>
            </a:extLst>
          </p:cNvPr>
          <p:cNvSpPr/>
          <p:nvPr/>
        </p:nvSpPr>
        <p:spPr>
          <a:xfrm>
            <a:off x="10958628" y="4981752"/>
            <a:ext cx="367645" cy="4469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15 Best Discord Bots to Boost your Server (2023)">
            <a:extLst>
              <a:ext uri="{FF2B5EF4-FFF2-40B4-BE49-F238E27FC236}">
                <a16:creationId xmlns:a16="http://schemas.microsoft.com/office/drawing/2014/main" xmlns="" id="{13C11482-F152-FAD1-5651-5470BE3D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8264" y="3942761"/>
            <a:ext cx="3647757" cy="243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AD089D7-D06C-44A1-ACF0-99522A9557D0}"/>
              </a:ext>
            </a:extLst>
          </p:cNvPr>
          <p:cNvSpPr/>
          <p:nvPr/>
        </p:nvSpPr>
        <p:spPr>
          <a:xfrm>
            <a:off x="2937221" y="2711818"/>
            <a:ext cx="1473206" cy="829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Set up the voice channel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F4EDC8E6-4D62-BD1B-5D7D-C058A68856EB}"/>
              </a:ext>
            </a:extLst>
          </p:cNvPr>
          <p:cNvSpPr/>
          <p:nvPr/>
        </p:nvSpPr>
        <p:spPr>
          <a:xfrm>
            <a:off x="2372471" y="2975969"/>
            <a:ext cx="532639" cy="310615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48714B0-29E7-16DC-5536-B5665A10F1DF}"/>
              </a:ext>
            </a:extLst>
          </p:cNvPr>
          <p:cNvSpPr/>
          <p:nvPr/>
        </p:nvSpPr>
        <p:spPr>
          <a:xfrm>
            <a:off x="10105517" y="2602990"/>
            <a:ext cx="2009243" cy="1027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Send audio to Google speech-Text ApI</a:t>
            </a:r>
          </a:p>
        </p:txBody>
      </p:sp>
    </p:spTree>
    <p:extLst>
      <p:ext uri="{BB962C8B-B14F-4D97-AF65-F5344CB8AC3E}">
        <p14:creationId xmlns:p14="http://schemas.microsoft.com/office/powerpoint/2010/main" xmlns="" val="139984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E5061E-B11B-E14B-817B-442F3F33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2B5D1F9-66EC-F354-F1DF-5144FC434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808337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599</TotalTime>
  <Words>416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THE WHO </vt:lpstr>
      <vt:lpstr>Discord Users Charts :</vt:lpstr>
      <vt:lpstr>Key Winning Features and Capabilities</vt:lpstr>
      <vt:lpstr>Key Winning Features and Capabilities</vt:lpstr>
      <vt:lpstr>Justifications</vt:lpstr>
      <vt:lpstr>Justifications</vt:lpstr>
      <vt:lpstr>Plan for the implementation phase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WHO</dc:title>
  <dc:creator>lokesh ramanaboyina</dc:creator>
  <cp:lastModifiedBy>Sachin</cp:lastModifiedBy>
  <cp:revision>29</cp:revision>
  <dcterms:created xsi:type="dcterms:W3CDTF">2023-03-06T23:33:13Z</dcterms:created>
  <dcterms:modified xsi:type="dcterms:W3CDTF">2023-03-12T06:45:19Z</dcterms:modified>
</cp:coreProperties>
</file>