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8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https://laptopmedia.com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 Request Catalog Item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 and Maintenance Post-Request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receive support for setup, troubleshooting, and initial 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organization provides ongoing maintenance and warranty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Feedback from users helps improve the request process and device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Summary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clear and efficient request process ensures timely access to laptops.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documentation and approval workflows prevent misuse and overspending.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improvement of the catalog system enhances organizational productivity.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Laptop Request Catalog Item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provides an overview of the laptop request catalog item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explains the importance of a streamlined request system for organization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this process helps ensure proper allocation of IT resources.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Purpose of the Laptop Request Catalog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facilitates easy and standardized requests for laptops within an organization.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track equipment distribution and manage inventory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ensures that users receive appropriate devices based on their needs.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Eligibility and User Criteria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Only authorized personnel or departments can submit laptop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must meet specific criteria, such as job function or current equipment status.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Verification processes are in place to confirm eligibility before approval.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 Submission Process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Requests are typically submitted through an online portal or service management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must provide details such as purpose, required specifications, and urgency.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Submissions are automatically routed to the relevant approval authorities.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 Specifications and Options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offers various models with different specifications to suit diverse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Options may include different processors, storage capacities, and screen sizes.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select accessories or additional features as part of their request.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Approval Workflow and Conditions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Requests go through a multi-level approval process based on organizational policies.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Managers or department heads review requests for necessity and budget compliance.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Once approved, requests move forward to the IT department for fulfillment.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Fulfillment and Delivery Process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IT team processes approved requests and prepares the laptops for deployment.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Devices are configured with necessary software and security settings.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Laptops are then scheduled for delivery or pickup according to organizational procedures.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aptopmedia.com/wp-content/uploads/2022/07/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Tracking and Inventory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request and issued device are logged into an inventory management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Tracking ensures accountability and aids in maintenance or future upgrades.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help maintain accurate records and optimize resource allocation.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496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Request Catalog Item</dc:title>
  <dc:subject>Laptop Request Catalog Item</dc:subject>
  <dc:creator>SlideMake.com</dc:creator>
  <cp:lastModifiedBy>SSGAN06</cp:lastModifiedBy>
  <cp:revision>2</cp:revision>
  <dcterms:created xsi:type="dcterms:W3CDTF">2025-07-02T04:35:56Z</dcterms:created>
  <dcterms:modified xsi:type="dcterms:W3CDTF">2025-07-02T04:39:45Z</dcterms:modified>
</cp:coreProperties>
</file>