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87" r:id="rId1"/>
  </p:sldMasterIdLst>
  <p:notesMasterIdLst>
    <p:notesMasterId r:id="rId2"/>
  </p:notesMasterIdLst>
  <p:handoutMasterIdLst>
    <p:handoutMasterId r:id="rId3"/>
  </p:handoutMasterIdLst>
  <p:sldIdLst>
    <p:sldId id="308" r:id="rId4"/>
    <p:sldId id="309"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Lst>
  <p:sldSz type="screen4x3" cy="6858000" cx="9144000"/>
  <p:notesSz cx="6858000" cy="9144000"/>
  <p:defaultTextStyle>
    <a:defPPr>
      <a:defRPr lang="en-US"/>
    </a:defPPr>
    <a:lvl1pPr algn="l" defTabSz="914400" eaLnBrk="0" fontAlgn="base" hangingPunct="0" indent="0" latinLnBrk="0" lvl="0" marL="0" rtl="0">
      <a:lnSpc>
        <a:spcPct val="100000"/>
      </a:lnSpc>
      <a:spcBef>
        <a:spcPct val="0"/>
      </a:spcBef>
      <a:spcAft>
        <a:spcPct val="0"/>
      </a:spcAft>
      <a:buNone/>
      <a:defRPr baseline="0" b="0" i="0" kern="1200" u="none">
        <a:solidFill>
          <a:schemeClr val="tx1"/>
        </a:solidFill>
        <a:latin typeface="Arial" panose="020B0604020202020204" pitchFamily="34" charset="0"/>
        <a:ea typeface="+mn-ea"/>
        <a:cs typeface="+mn-cs"/>
      </a:defRPr>
    </a:lvl1pPr>
    <a:lvl2pPr algn="l" defTabSz="914400" eaLnBrk="0" fontAlgn="base" hangingPunct="0" indent="0" latinLnBrk="0" lvl="1" marL="457200" rtl="0">
      <a:lnSpc>
        <a:spcPct val="100000"/>
      </a:lnSpc>
      <a:spcBef>
        <a:spcPct val="0"/>
      </a:spcBef>
      <a:spcAft>
        <a:spcPct val="0"/>
      </a:spcAft>
      <a:buNone/>
      <a:defRPr baseline="0" b="0" i="0" kern="1200" u="none">
        <a:solidFill>
          <a:schemeClr val="tx1"/>
        </a:solidFill>
        <a:latin typeface="Arial" panose="020B0604020202020204" pitchFamily="34" charset="0"/>
        <a:ea typeface="+mn-ea"/>
        <a:cs typeface="+mn-cs"/>
      </a:defRPr>
    </a:lvl2pPr>
    <a:lvl3pPr algn="l" defTabSz="914400" eaLnBrk="0" fontAlgn="base" hangingPunct="0" indent="0" latinLnBrk="0" lvl="2" marL="914400" rtl="0">
      <a:lnSpc>
        <a:spcPct val="100000"/>
      </a:lnSpc>
      <a:spcBef>
        <a:spcPct val="0"/>
      </a:spcBef>
      <a:spcAft>
        <a:spcPct val="0"/>
      </a:spcAft>
      <a:buNone/>
      <a:defRPr baseline="0" b="0" i="0" kern="1200" u="none">
        <a:solidFill>
          <a:schemeClr val="tx1"/>
        </a:solidFill>
        <a:latin typeface="Arial" panose="020B0604020202020204" pitchFamily="34" charset="0"/>
        <a:ea typeface="+mn-ea"/>
        <a:cs typeface="+mn-cs"/>
      </a:defRPr>
    </a:lvl3pPr>
    <a:lvl4pPr algn="l" defTabSz="914400" eaLnBrk="0" fontAlgn="base" hangingPunct="0" indent="0" latinLnBrk="0" lvl="3" marL="1371600" rtl="0">
      <a:lnSpc>
        <a:spcPct val="100000"/>
      </a:lnSpc>
      <a:spcBef>
        <a:spcPct val="0"/>
      </a:spcBef>
      <a:spcAft>
        <a:spcPct val="0"/>
      </a:spcAft>
      <a:buNone/>
      <a:defRPr baseline="0" b="0" i="0" kern="1200" u="none">
        <a:solidFill>
          <a:schemeClr val="tx1"/>
        </a:solidFill>
        <a:latin typeface="Arial" panose="020B0604020202020204" pitchFamily="34" charset="0"/>
        <a:ea typeface="+mn-ea"/>
        <a:cs typeface="+mn-cs"/>
      </a:defRPr>
    </a:lvl4pPr>
    <a:lvl5pPr algn="l" defTabSz="914400" eaLnBrk="0" fontAlgn="base" hangingPunct="0" indent="0" latinLnBrk="0" lvl="4" marL="1828800" rtl="0">
      <a:lnSpc>
        <a:spcPct val="100000"/>
      </a:lnSpc>
      <a:spcBef>
        <a:spcPct val="0"/>
      </a:spcBef>
      <a:spcAft>
        <a:spcPct val="0"/>
      </a:spcAft>
      <a:buNone/>
      <a:defRPr baseline="0" b="0" i="0" kern="1200" u="none">
        <a:solidFill>
          <a:schemeClr val="tx1"/>
        </a:solidFill>
        <a:latin typeface="Arial" panose="020B0604020202020204" pitchFamily="34" charset="0"/>
        <a:ea typeface="+mn-ea"/>
        <a:cs typeface="+mn-cs"/>
      </a:defRPr>
    </a:lvl5pPr>
    <a:lvl6pPr algn="l" defTabSz="914400" eaLnBrk="0" fontAlgn="base" hangingPunct="0" indent="0" latinLnBrk="0" lvl="5" marL="2286000" rtl="0">
      <a:lnSpc>
        <a:spcPct val="100000"/>
      </a:lnSpc>
      <a:spcBef>
        <a:spcPct val="0"/>
      </a:spcBef>
      <a:spcAft>
        <a:spcPct val="0"/>
      </a:spcAft>
      <a:buNone/>
      <a:defRPr baseline="0" b="0" i="0" kern="1200" u="none">
        <a:solidFill>
          <a:schemeClr val="tx1"/>
        </a:solidFill>
        <a:latin typeface="Arial" panose="020B0604020202020204" pitchFamily="34" charset="0"/>
        <a:ea typeface="+mn-ea"/>
        <a:cs typeface="+mn-cs"/>
      </a:defRPr>
    </a:lvl6pPr>
    <a:lvl7pPr algn="l" defTabSz="914400" eaLnBrk="0" fontAlgn="base" hangingPunct="0" indent="0" latinLnBrk="0" lvl="6" marL="2743200" rtl="0">
      <a:lnSpc>
        <a:spcPct val="100000"/>
      </a:lnSpc>
      <a:spcBef>
        <a:spcPct val="0"/>
      </a:spcBef>
      <a:spcAft>
        <a:spcPct val="0"/>
      </a:spcAft>
      <a:buNone/>
      <a:defRPr baseline="0" b="0" i="0" kern="1200" u="none">
        <a:solidFill>
          <a:schemeClr val="tx1"/>
        </a:solidFill>
        <a:latin typeface="Arial" panose="020B0604020202020204" pitchFamily="34" charset="0"/>
        <a:ea typeface="+mn-ea"/>
        <a:cs typeface="+mn-cs"/>
      </a:defRPr>
    </a:lvl7pPr>
    <a:lvl8pPr algn="l" defTabSz="914400" eaLnBrk="0" fontAlgn="base" hangingPunct="0" indent="0" latinLnBrk="0" lvl="7" marL="3200400" rtl="0">
      <a:lnSpc>
        <a:spcPct val="100000"/>
      </a:lnSpc>
      <a:spcBef>
        <a:spcPct val="0"/>
      </a:spcBef>
      <a:spcAft>
        <a:spcPct val="0"/>
      </a:spcAft>
      <a:buNone/>
      <a:defRPr baseline="0" b="0" i="0" kern="1200" u="none">
        <a:solidFill>
          <a:schemeClr val="tx1"/>
        </a:solidFill>
        <a:latin typeface="Arial" panose="020B0604020202020204" pitchFamily="34" charset="0"/>
        <a:ea typeface="+mn-ea"/>
        <a:cs typeface="+mn-cs"/>
      </a:defRPr>
    </a:lvl8pPr>
    <a:lvl9pPr algn="l" defTabSz="914400" eaLnBrk="0" fontAlgn="base" hangingPunct="0" indent="0" latinLnBrk="0" lvl="8" marL="3657600" rtl="0">
      <a:lnSpc>
        <a:spcPct val="100000"/>
      </a:lnSpc>
      <a:spcBef>
        <a:spcPct val="0"/>
      </a:spcBef>
      <a:spcAft>
        <a:spcPct val="0"/>
      </a:spcAft>
      <a:buNone/>
      <a:defRPr baseline="0" b="0" i="0" kern="1200" u="none">
        <a:solidFill>
          <a:schemeClr val="tx1"/>
        </a:solidFill>
        <a:latin typeface="Arial" panose="020B0604020202020204" pitchFamily="34" charset="0"/>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srgbClr val="FF0000"/>
    </p:penClr>
  </p:showPr>
  <p:clrMru>
    <a:srgbClr val="580000"/>
    <a:srgbClr val="FF0000"/>
  </p:clrMru>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showGuides="1">
      <p:cViewPr varScale="1">
        <p:scale>
          <a:sx n="84" d="100"/>
          <a:sy n="84" d="100"/>
        </p:scale>
        <p:origin x="782" y="67"/>
      </p:cViewPr>
      <p:guideLst>
        <p:guide orient="horz" pos="2160"/>
        <p:guide pos="285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9" name=""/>
        <p:cNvGrpSpPr/>
        <p:nvPr/>
      </p:nvGrpSpPr>
      <p:grpSpPr>
        <a:xfrm/>
      </p:grpSpPr>
      <p:sp>
        <p:nvSpPr>
          <p:cNvPr id="1048694" name="Header Placeholder 1"/>
          <p:cNvSpPr>
            <a:spLocks noGrp="1"/>
          </p:cNvSpPr>
          <p:nvPr>
            <p:ph type="hdr" sz="quarter"/>
          </p:nvPr>
        </p:nvSpPr>
        <p:spPr>
          <a:xfrm>
            <a:off x="0" y="0"/>
            <a:ext cx="2971800" cy="458788"/>
          </a:xfrm>
          <a:prstGeom prst="rect"/>
        </p:spPr>
        <p:txBody>
          <a:bodyPr bIns="45720" lIns="91440" rIns="91440" rtlCol="0" tIns="45720" vert="horz"/>
          <a:lstStyle>
            <a:lvl1pPr algn="l" eaLnBrk="1" hangingPunct="1">
              <a:defRPr sz="1200"/>
            </a:lvl1pPr>
          </a:lstStyle>
          <a:p>
            <a:pPr algn="l" defTabSz="914400" eaLnBrk="1" fontAlgn="base" hangingPunct="1" indent="0" latinLnBrk="0" lvl="0" marL="0" marR="0" rtl="0">
              <a:lnSpc>
                <a:spcPct val="100000"/>
              </a:lnSpc>
              <a:spcBef>
                <a:spcPct val="0"/>
              </a:spcBef>
              <a:spcAft>
                <a:spcPct val="0"/>
              </a:spcAft>
              <a:buClrTx/>
              <a:buSzTx/>
              <a:buFontTx/>
              <a:buNone/>
            </a:pPr>
            <a:endParaRPr baseline="0" b="0" cap="none" sz="1200" i="0" kern="1200" kumimoji="0" lang="en-US" noProof="0" normalizeH="0" spc="0" strike="noStrike" u="none">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048695" name="Date Placeholder 2"/>
          <p:cNvSpPr>
            <a:spLocks noGrp="1"/>
          </p:cNvSpPr>
          <p:nvPr>
            <p:ph type="dt" sz="quarter" idx="1"/>
          </p:nvPr>
        </p:nvSpPr>
        <p:spPr>
          <a:xfrm>
            <a:off x="3884613" y="0"/>
            <a:ext cx="2971800" cy="458788"/>
          </a:xfrm>
          <a:prstGeom prst="rect"/>
        </p:spPr>
        <p:txBody>
          <a:bodyPr bIns="45720" lIns="91440" rIns="91440" rtlCol="0" tIns="45720" vert="horz"/>
          <a:lstStyle>
            <a:lvl1pPr algn="r" eaLnBrk="1" hangingPunct="1">
              <a:defRPr sz="1200"/>
            </a:lvl1pPr>
          </a:lstStyle>
          <a:p>
            <a:pPr algn="r" defTabSz="914400" eaLnBrk="1" fontAlgn="base" hangingPunct="1" indent="0" latinLnBrk="0" lvl="0" marL="0" marR="0" rtl="0">
              <a:lnSpc>
                <a:spcPct val="100000"/>
              </a:lnSpc>
              <a:spcBef>
                <a:spcPct val="0"/>
              </a:spcBef>
              <a:spcAft>
                <a:spcPct val="0"/>
              </a:spcAft>
              <a:buClrTx/>
              <a:buSzTx/>
              <a:buFontTx/>
              <a:buNone/>
            </a:pPr>
            <a:fld id="{789EA937-D8FD-4866-9DE8-DDF97C124C8C}" type="datetimeFigureOut">
              <a:rPr baseline="0" b="0" cap="none" sz="1200" i="0" kern="1200" kumimoji="0" lang="en-US" noProof="0" normalizeH="0" spc="0" strike="noStrike" u="none">
                <a:ln>
                  <a:noFill/>
                </a:ln>
                <a:solidFill>
                  <a:schemeClr val="tx1"/>
                </a:solidFill>
                <a:effectLst/>
                <a:uLnTx/>
                <a:uFillTx/>
                <a:latin typeface="Arial" panose="020B0604020202020204" pitchFamily="34" charset="0"/>
                <a:ea typeface="+mn-ea"/>
                <a:cs typeface="Arial" panose="020B0604020202020204" pitchFamily="34" charset="0"/>
              </a:rPr>
            </a:fld>
            <a:endParaRPr baseline="0" b="0" cap="none" sz="1200" i="0" kern="1200" kumimoji="0" lang="en-US" noProof="0" normalizeH="0" spc="0" strike="noStrike" u="none">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048696" name="Footer Placeholder 3"/>
          <p:cNvSpPr>
            <a:spLocks noGrp="1"/>
          </p:cNvSpPr>
          <p:nvPr>
            <p:ph type="ftr" sz="quarter" idx="2"/>
          </p:nvPr>
        </p:nvSpPr>
        <p:spPr>
          <a:xfrm>
            <a:off x="0" y="8685213"/>
            <a:ext cx="2971800" cy="458788"/>
          </a:xfrm>
          <a:prstGeom prst="rect"/>
        </p:spPr>
        <p:txBody>
          <a:bodyPr anchor="b" bIns="45720" lIns="91440" rIns="91440" rtlCol="0" tIns="45720" vert="horz"/>
          <a:lstStyle>
            <a:lvl1pPr algn="l" eaLnBrk="1" hangingPunct="1">
              <a:defRPr sz="1200"/>
            </a:lvl1pPr>
          </a:lstStyle>
          <a:p>
            <a:pPr algn="l" defTabSz="914400" eaLnBrk="1" fontAlgn="base" hangingPunct="1" indent="0" latinLnBrk="0" lvl="0" marL="0" marR="0" rtl="0">
              <a:lnSpc>
                <a:spcPct val="100000"/>
              </a:lnSpc>
              <a:spcBef>
                <a:spcPct val="0"/>
              </a:spcBef>
              <a:spcAft>
                <a:spcPct val="0"/>
              </a:spcAft>
              <a:buClrTx/>
              <a:buSzTx/>
              <a:buFontTx/>
              <a:buNone/>
            </a:pPr>
            <a:endParaRPr baseline="0" b="0" cap="none" sz="1200" i="0" kern="1200" kumimoji="0" lang="en-US" noProof="0" normalizeH="0" spc="0" strike="noStrike" u="none">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048697" name="Slide Number Placeholder 4"/>
          <p:cNvSpPr>
            <a:spLocks noGrp="1"/>
          </p:cNvSpPr>
          <p:nvPr>
            <p:ph type="sldNum" sz="quarter" idx="3"/>
          </p:nvPr>
        </p:nvSpPr>
        <p:spPr>
          <a:xfrm>
            <a:off x="3884613" y="8685213"/>
            <a:ext cx="2971800" cy="458788"/>
          </a:xfrm>
          <a:prstGeom prst="rect"/>
        </p:spPr>
        <p:txBody>
          <a:bodyPr anchor="b" anchorCtr="0" bIns="45720" compatLnSpc="1" lIns="91440" numCol="1" rIns="91440" tIns="45720" vert="horz" wrap="square"/>
          <a:lstStyle>
            <a:lvl1pPr algn="r" eaLnBrk="1" hangingPunct="1">
              <a:defRPr sz="1200"/>
            </a:lvl1pPr>
          </a:lstStyle>
          <a:p>
            <a:pPr algn="r" defTabSz="914400" eaLnBrk="1" fontAlgn="base" hangingPunct="1" indent="0" latinLnBrk="0" lvl="0" marL="0" marR="0" rtl="0">
              <a:lnSpc>
                <a:spcPct val="100000"/>
              </a:lnSpc>
              <a:spcBef>
                <a:spcPct val="0"/>
              </a:spcBef>
              <a:spcAft>
                <a:spcPct val="0"/>
              </a:spcAft>
              <a:buClrTx/>
              <a:buSzTx/>
              <a:buFontTx/>
              <a:buNone/>
            </a:pPr>
            <a:fld id="{0703FF3D-DF55-42E7-B15D-2BFD67ED83AF}" type="slidenum">
              <a:rPr baseline="0" b="0" cap="none" sz="1200" i="0" kern="1200" kumimoji="0" lang="en-US" noProof="0" normalizeH="0" spc="0" strike="noStrike" u="none" smtClean="0">
                <a:ln>
                  <a:noFill/>
                </a:ln>
                <a:solidFill>
                  <a:schemeClr val="tx1"/>
                </a:solidFill>
                <a:effectLst/>
                <a:uLnTx/>
                <a:uFillTx/>
                <a:latin typeface="Arial" panose="020B0604020202020204" pitchFamily="34" charset="0"/>
                <a:ea typeface="+mn-ea"/>
                <a:cs typeface="Arial" panose="020B0604020202020204" pitchFamily="34" charset="0"/>
              </a:rPr>
            </a:fld>
            <a:endParaRPr baseline="0" b="0" cap="none" sz="1200" i="0" kern="1200" kumimoji="0" lang="en-US" noProof="0" normalizeH="0" spc="0" strike="noStrike" u="none" smtClean="0">
              <a:ln>
                <a:noFill/>
              </a:ln>
              <a:solidFill>
                <a:schemeClr val="tx1"/>
              </a:solidFill>
              <a:effectLst/>
              <a:uLnTx/>
              <a:uFillTx/>
              <a:latin typeface="Arial" panose="020B0604020202020204" pitchFamily="34" charset="0"/>
              <a:ea typeface="+mn-ea"/>
              <a:cs typeface="Arial" panose="020B0604020202020204" pitchFamily="34" charset="0"/>
            </a:endParaRPr>
          </a:p>
        </p:txBody>
      </p:sp>
    </p:spTree>
  </p:cSld>
  <p:clrMap accent1="accent1" accent2="accent2" accent3="accent3" accent4="accent4" accent5="accent5" accent6="accent6" bg1="lt1" bg2="lt2" tx1="dk1" tx2="dk2" hlink="hlink" folHlink="folHlink"/>
  <p:hf dt="0" ftr="1" hdr="0" sldNum="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8" name=""/>
        <p:cNvGrpSpPr/>
        <p:nvPr/>
      </p:nvGrpSpPr>
      <p:grpSpPr>
        <a:xfrm/>
      </p:grpSpPr>
      <p:sp>
        <p:nvSpPr>
          <p:cNvPr id="1048688" name="Header Placeholder 1"/>
          <p:cNvSpPr>
            <a:spLocks noGrp="1"/>
          </p:cNvSpPr>
          <p:nvPr>
            <p:ph type="hdr" sz="quarter"/>
          </p:nvPr>
        </p:nvSpPr>
        <p:spPr>
          <a:xfrm>
            <a:off x="0" y="0"/>
            <a:ext cx="2971800" cy="458788"/>
          </a:xfrm>
          <a:prstGeom prst="rect"/>
        </p:spPr>
        <p:txBody>
          <a:bodyPr bIns="45720" lIns="91440" rIns="91440" rtlCol="0" tIns="45720" vert="horz"/>
          <a:lstStyle>
            <a:lvl1pPr algn="l" eaLnBrk="1" hangingPunct="1">
              <a:defRPr sz="1200"/>
            </a:lvl1pPr>
          </a:lstStyle>
          <a:p>
            <a:pPr algn="l" defTabSz="914400" eaLnBrk="1" fontAlgn="base" hangingPunct="1" indent="0" latinLnBrk="0" lvl="0" marL="0" marR="0" rtl="0">
              <a:lnSpc>
                <a:spcPct val="100000"/>
              </a:lnSpc>
              <a:spcBef>
                <a:spcPct val="0"/>
              </a:spcBef>
              <a:spcAft>
                <a:spcPct val="0"/>
              </a:spcAft>
              <a:buClrTx/>
              <a:buSzTx/>
              <a:buFontTx/>
              <a:buNone/>
            </a:pPr>
            <a:endParaRPr baseline="0" b="0" cap="none" sz="1200" i="0" kern="1200" kumimoji="0" lang="en-US" noProof="0" normalizeH="0" spc="0" strike="noStrike" u="none">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048689" name="Date Placeholder 2"/>
          <p:cNvSpPr>
            <a:spLocks noGrp="1"/>
          </p:cNvSpPr>
          <p:nvPr>
            <p:ph type="dt" idx="1"/>
          </p:nvPr>
        </p:nvSpPr>
        <p:spPr>
          <a:xfrm>
            <a:off x="3884613" y="0"/>
            <a:ext cx="2971800" cy="458788"/>
          </a:xfrm>
          <a:prstGeom prst="rect"/>
        </p:spPr>
        <p:txBody>
          <a:bodyPr bIns="45720" lIns="91440" rIns="91440" rtlCol="0" tIns="45720" vert="horz"/>
          <a:lstStyle>
            <a:lvl1pPr algn="r" eaLnBrk="1" hangingPunct="1">
              <a:defRPr sz="1200"/>
            </a:lvl1pPr>
          </a:lstStyle>
          <a:p>
            <a:pPr algn="r" defTabSz="914400" eaLnBrk="1" fontAlgn="base" hangingPunct="1" indent="0" latinLnBrk="0" lvl="0" marL="0" marR="0" rtl="0">
              <a:lnSpc>
                <a:spcPct val="100000"/>
              </a:lnSpc>
              <a:spcBef>
                <a:spcPct val="0"/>
              </a:spcBef>
              <a:spcAft>
                <a:spcPct val="0"/>
              </a:spcAft>
              <a:buClrTx/>
              <a:buSzTx/>
              <a:buFontTx/>
              <a:buNone/>
            </a:pPr>
            <a:fld id="{F77B6900-D701-4B74-BA2E-91A7514C7020}" type="datetimeFigureOut">
              <a:rPr baseline="0" b="0" cap="none" sz="1200" i="0" kern="1200" kumimoji="0" lang="en-US" noProof="0" normalizeH="0" spc="0" strike="noStrike" u="none">
                <a:ln>
                  <a:noFill/>
                </a:ln>
                <a:solidFill>
                  <a:schemeClr val="tx1"/>
                </a:solidFill>
                <a:effectLst/>
                <a:uLnTx/>
                <a:uFillTx/>
                <a:latin typeface="Arial" panose="020B0604020202020204" pitchFamily="34" charset="0"/>
                <a:ea typeface="+mn-ea"/>
                <a:cs typeface="Arial" panose="020B0604020202020204" pitchFamily="34" charset="0"/>
              </a:rPr>
            </a:fld>
            <a:endParaRPr baseline="0" b="0" cap="none" sz="1200" i="0" kern="1200" kumimoji="0" lang="en-US" noProof="0" normalizeH="0" spc="0" strike="noStrike" u="none">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048690" name="Slide Image Placeholder 3"/>
          <p:cNvSpPr>
            <a:spLocks noChangeAspect="1" noRot="1" noGrp="1"/>
          </p:cNvSpPr>
          <p:nvPr>
            <p:ph type="sldImg" idx="2"/>
          </p:nvPr>
        </p:nvSpPr>
        <p:spPr>
          <a:xfrm>
            <a:off x="1371600" y="1143000"/>
            <a:ext cx="4114800" cy="3086100"/>
          </a:xfrm>
          <a:prstGeom prst="rect"/>
          <a:noFill/>
          <a:ln w="12700">
            <a:solidFill>
              <a:prstClr val="black"/>
            </a:solidFill>
          </a:ln>
        </p:spPr>
        <p:txBody>
          <a:bodyPr anchor="ctr" bIns="45720" lIns="91440" rIns="91440" rtlCol="0" tIns="45720" vert="horz"/>
          <a:p>
            <a:pPr algn="l" defTabSz="914400" eaLnBrk="0" fontAlgn="base" hangingPunct="0" indent="0" latinLnBrk="0" lvl="0" marL="0" marR="0" rtl="0">
              <a:lnSpc>
                <a:spcPct val="100000"/>
              </a:lnSpc>
              <a:spcBef>
                <a:spcPct val="30000"/>
              </a:spcBef>
              <a:spcAft>
                <a:spcPct val="0"/>
              </a:spcAft>
              <a:buClrTx/>
              <a:buSzTx/>
              <a:buFontTx/>
              <a:buNone/>
            </a:pPr>
            <a:endParaRPr baseline="0" b="0" cap="none" sz="1200" i="0" kern="1200" kumimoji="0" lang="en-US" noProof="0" normalizeH="0" spc="0" strike="noStrike" u="none">
              <a:ln>
                <a:noFill/>
              </a:ln>
              <a:solidFill>
                <a:schemeClr val="tx1"/>
              </a:solidFill>
              <a:effectLst/>
              <a:uLnTx/>
              <a:uFillTx/>
              <a:latin typeface="+mn-lt"/>
              <a:ea typeface="+mn-ea"/>
              <a:cs typeface="+mn-cs"/>
            </a:endParaRPr>
          </a:p>
        </p:txBody>
      </p:sp>
      <p:sp>
        <p:nvSpPr>
          <p:cNvPr id="1048691" name="Notes Placeholder 4"/>
          <p:cNvSpPr>
            <a:spLocks noGrp="1"/>
          </p:cNvSpPr>
          <p:nvPr>
            <p:ph type="body" sz="quarter" idx="3"/>
          </p:nvPr>
        </p:nvSpPr>
        <p:spPr>
          <a:xfrm>
            <a:off x="685800" y="4400550"/>
            <a:ext cx="5486400" cy="3600450"/>
          </a:xfrm>
          <a:prstGeom prst="rect"/>
        </p:spPr>
        <p:txBody>
          <a:bodyPr bIns="45720" lIns="91440" rIns="91440" rtlCol="0" tIns="45720" vert="horz"/>
          <a:p>
            <a:pPr algn="l" defTabSz="914400" eaLnBrk="0" fontAlgn="base" hangingPunct="0" indent="0" latinLnBrk="0" lvl="0" marL="0" marR="0" rtl="0">
              <a:lnSpc>
                <a:spcPct val="100000"/>
              </a:lnSpc>
              <a:spcBef>
                <a:spcPct val="30000"/>
              </a:spcBef>
              <a:spcAft>
                <a:spcPct val="0"/>
              </a:spcAft>
              <a:buClrTx/>
              <a:buSzTx/>
              <a:buFontTx/>
              <a:buNone/>
            </a:pPr>
            <a:r>
              <a:rPr baseline="0" b="0" cap="none" sz="1200" i="0" kern="1200" kumimoji="0" lang="en-US" noProof="0" normalizeH="0" spc="0" strike="noStrike" u="none">
                <a:ln>
                  <a:noFill/>
                </a:ln>
                <a:solidFill>
                  <a:schemeClr val="tx1"/>
                </a:solidFill>
                <a:effectLst/>
                <a:uLnTx/>
                <a:uFillTx/>
                <a:latin typeface="+mn-lt"/>
                <a:ea typeface="+mn-ea"/>
                <a:cs typeface="+mn-cs"/>
              </a:rPr>
              <a:t>Click to edit Master text styles</a:t>
            </a:r>
            <a:endParaRPr baseline="0" b="0" cap="none" sz="1200" i="0" kern="1200" kumimoji="0" lang="en-US" noProof="0" normalizeH="0" spc="0" strike="noStrike" u="none">
              <a:ln>
                <a:noFill/>
              </a:ln>
              <a:solidFill>
                <a:schemeClr val="tx1"/>
              </a:solidFill>
              <a:effectLst/>
              <a:uLnTx/>
              <a:uFillTx/>
              <a:latin typeface="+mn-lt"/>
              <a:ea typeface="+mn-ea"/>
              <a:cs typeface="+mn-cs"/>
            </a:endParaRPr>
          </a:p>
          <a:p>
            <a:pPr algn="l" defTabSz="914400" eaLnBrk="0" fontAlgn="base" hangingPunct="0" indent="0" latinLnBrk="0" lvl="1" marL="457200" marR="0" rtl="0">
              <a:lnSpc>
                <a:spcPct val="100000"/>
              </a:lnSpc>
              <a:spcBef>
                <a:spcPct val="30000"/>
              </a:spcBef>
              <a:spcAft>
                <a:spcPct val="0"/>
              </a:spcAft>
              <a:buClrTx/>
              <a:buSzTx/>
              <a:buFontTx/>
              <a:buNone/>
            </a:pPr>
            <a:r>
              <a:rPr baseline="0" b="0" cap="none" sz="1200" i="0" kern="1200" kumimoji="0" lang="en-US" noProof="0" normalizeH="0" spc="0" strike="noStrike" u="none">
                <a:ln>
                  <a:noFill/>
                </a:ln>
                <a:solidFill>
                  <a:schemeClr val="tx1"/>
                </a:solidFill>
                <a:effectLst/>
                <a:uLnTx/>
                <a:uFillTx/>
                <a:latin typeface="+mn-lt"/>
                <a:ea typeface="+mn-ea"/>
                <a:cs typeface="+mn-cs"/>
              </a:rPr>
              <a:t>Second level</a:t>
            </a:r>
            <a:endParaRPr baseline="0" b="0" cap="none" sz="1200" i="0" kern="1200" kumimoji="0" lang="en-US" noProof="0" normalizeH="0" spc="0" strike="noStrike" u="none">
              <a:ln>
                <a:noFill/>
              </a:ln>
              <a:solidFill>
                <a:schemeClr val="tx1"/>
              </a:solidFill>
              <a:effectLst/>
              <a:uLnTx/>
              <a:uFillTx/>
              <a:latin typeface="+mn-lt"/>
              <a:ea typeface="+mn-ea"/>
              <a:cs typeface="+mn-cs"/>
            </a:endParaRPr>
          </a:p>
          <a:p>
            <a:pPr algn="l" defTabSz="914400" eaLnBrk="0" fontAlgn="base" hangingPunct="0" indent="0" latinLnBrk="0" lvl="2" marL="914400" marR="0" rtl="0">
              <a:lnSpc>
                <a:spcPct val="100000"/>
              </a:lnSpc>
              <a:spcBef>
                <a:spcPct val="30000"/>
              </a:spcBef>
              <a:spcAft>
                <a:spcPct val="0"/>
              </a:spcAft>
              <a:buClrTx/>
              <a:buSzTx/>
              <a:buFontTx/>
              <a:buNone/>
            </a:pPr>
            <a:r>
              <a:rPr baseline="0" b="0" cap="none" sz="1200" i="0" kern="1200" kumimoji="0" lang="en-US" noProof="0" normalizeH="0" spc="0" strike="noStrike" u="none">
                <a:ln>
                  <a:noFill/>
                </a:ln>
                <a:solidFill>
                  <a:schemeClr val="tx1"/>
                </a:solidFill>
                <a:effectLst/>
                <a:uLnTx/>
                <a:uFillTx/>
                <a:latin typeface="+mn-lt"/>
                <a:ea typeface="+mn-ea"/>
                <a:cs typeface="+mn-cs"/>
              </a:rPr>
              <a:t>Third level</a:t>
            </a:r>
            <a:endParaRPr baseline="0" b="0" cap="none" sz="1200" i="0" kern="1200" kumimoji="0" lang="en-US" noProof="0" normalizeH="0" spc="0" strike="noStrike" u="none">
              <a:ln>
                <a:noFill/>
              </a:ln>
              <a:solidFill>
                <a:schemeClr val="tx1"/>
              </a:solidFill>
              <a:effectLst/>
              <a:uLnTx/>
              <a:uFillTx/>
              <a:latin typeface="+mn-lt"/>
              <a:ea typeface="+mn-ea"/>
              <a:cs typeface="+mn-cs"/>
            </a:endParaRPr>
          </a:p>
          <a:p>
            <a:pPr algn="l" defTabSz="914400" eaLnBrk="0" fontAlgn="base" hangingPunct="0" indent="0" latinLnBrk="0" lvl="3" marL="1371600" marR="0" rtl="0">
              <a:lnSpc>
                <a:spcPct val="100000"/>
              </a:lnSpc>
              <a:spcBef>
                <a:spcPct val="30000"/>
              </a:spcBef>
              <a:spcAft>
                <a:spcPct val="0"/>
              </a:spcAft>
              <a:buClrTx/>
              <a:buSzTx/>
              <a:buFontTx/>
              <a:buNone/>
            </a:pPr>
            <a:r>
              <a:rPr baseline="0" b="0" cap="none" sz="1200" i="0" kern="1200" kumimoji="0" lang="en-US" noProof="0" normalizeH="0" spc="0" strike="noStrike" u="none">
                <a:ln>
                  <a:noFill/>
                </a:ln>
                <a:solidFill>
                  <a:schemeClr val="tx1"/>
                </a:solidFill>
                <a:effectLst/>
                <a:uLnTx/>
                <a:uFillTx/>
                <a:latin typeface="+mn-lt"/>
                <a:ea typeface="+mn-ea"/>
                <a:cs typeface="+mn-cs"/>
              </a:rPr>
              <a:t>Fourth level</a:t>
            </a:r>
            <a:endParaRPr baseline="0" b="0" cap="none" sz="1200" i="0" kern="1200" kumimoji="0" lang="en-US" noProof="0" normalizeH="0" spc="0" strike="noStrike" u="none">
              <a:ln>
                <a:noFill/>
              </a:ln>
              <a:solidFill>
                <a:schemeClr val="tx1"/>
              </a:solidFill>
              <a:effectLst/>
              <a:uLnTx/>
              <a:uFillTx/>
              <a:latin typeface="+mn-lt"/>
              <a:ea typeface="+mn-ea"/>
              <a:cs typeface="+mn-cs"/>
            </a:endParaRPr>
          </a:p>
          <a:p>
            <a:pPr algn="l" defTabSz="914400" eaLnBrk="0" fontAlgn="base" hangingPunct="0" indent="0" latinLnBrk="0" lvl="4" marL="1828800" marR="0" rtl="0">
              <a:lnSpc>
                <a:spcPct val="100000"/>
              </a:lnSpc>
              <a:spcBef>
                <a:spcPct val="30000"/>
              </a:spcBef>
              <a:spcAft>
                <a:spcPct val="0"/>
              </a:spcAft>
              <a:buClrTx/>
              <a:buSzTx/>
              <a:buFontTx/>
              <a:buNone/>
            </a:pPr>
            <a:r>
              <a:rPr baseline="0" b="0" cap="none" sz="1200" i="0" kern="1200" kumimoji="0" lang="en-US" noProof="0" normalizeH="0" spc="0" strike="noStrike" u="none">
                <a:ln>
                  <a:noFill/>
                </a:ln>
                <a:solidFill>
                  <a:schemeClr val="tx1"/>
                </a:solidFill>
                <a:effectLst/>
                <a:uLnTx/>
                <a:uFillTx/>
                <a:latin typeface="+mn-lt"/>
                <a:ea typeface="+mn-ea"/>
                <a:cs typeface="+mn-cs"/>
              </a:rPr>
              <a:t>Fifth level</a:t>
            </a:r>
            <a:endParaRPr baseline="0" b="0" cap="none" sz="1200" i="0" kern="1200" kumimoji="0" lang="en-US" noProof="0" normalizeH="0" spc="0" strike="noStrike" u="none">
              <a:ln>
                <a:noFill/>
              </a:ln>
              <a:solidFill>
                <a:schemeClr val="tx1"/>
              </a:solidFill>
              <a:effectLst/>
              <a:uLnTx/>
              <a:uFillTx/>
              <a:latin typeface="+mn-lt"/>
              <a:ea typeface="+mn-ea"/>
              <a:cs typeface="+mn-cs"/>
            </a:endParaRPr>
          </a:p>
        </p:txBody>
      </p:sp>
      <p:sp>
        <p:nvSpPr>
          <p:cNvPr id="1048692" name="Footer Placeholder 5"/>
          <p:cNvSpPr>
            <a:spLocks noGrp="1"/>
          </p:cNvSpPr>
          <p:nvPr>
            <p:ph type="ftr" sz="quarter" idx="4"/>
          </p:nvPr>
        </p:nvSpPr>
        <p:spPr>
          <a:xfrm>
            <a:off x="0" y="8685213"/>
            <a:ext cx="2971800" cy="458788"/>
          </a:xfrm>
          <a:prstGeom prst="rect"/>
        </p:spPr>
        <p:txBody>
          <a:bodyPr anchor="b" bIns="45720" lIns="91440" rIns="91440" rtlCol="0" tIns="45720" vert="horz"/>
          <a:lstStyle>
            <a:lvl1pPr algn="l" eaLnBrk="1" hangingPunct="1">
              <a:defRPr sz="1200"/>
            </a:lvl1pPr>
          </a:lstStyle>
          <a:p>
            <a:pPr algn="l" defTabSz="914400" eaLnBrk="1" fontAlgn="base" hangingPunct="1" indent="0" latinLnBrk="0" lvl="0" marL="0" marR="0" rtl="0">
              <a:lnSpc>
                <a:spcPct val="100000"/>
              </a:lnSpc>
              <a:spcBef>
                <a:spcPct val="0"/>
              </a:spcBef>
              <a:spcAft>
                <a:spcPct val="0"/>
              </a:spcAft>
              <a:buClrTx/>
              <a:buSzTx/>
              <a:buFontTx/>
              <a:buNone/>
            </a:pPr>
            <a:endParaRPr baseline="0" b="0" cap="none" sz="1200" i="0" kern="1200" kumimoji="0" lang="en-US" noProof="0" normalizeH="0" spc="0" strike="noStrike" u="none">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048693" name="Slide Number Placeholder 6"/>
          <p:cNvSpPr>
            <a:spLocks noGrp="1"/>
          </p:cNvSpPr>
          <p:nvPr>
            <p:ph type="sldNum" sz="quarter" idx="5"/>
          </p:nvPr>
        </p:nvSpPr>
        <p:spPr>
          <a:xfrm>
            <a:off x="3884613" y="8685213"/>
            <a:ext cx="2971800" cy="458788"/>
          </a:xfrm>
          <a:prstGeom prst="rect"/>
        </p:spPr>
        <p:txBody>
          <a:bodyPr anchor="b" anchorCtr="0" bIns="45720" compatLnSpc="1" lIns="91440" numCol="1" rIns="91440" tIns="45720" vert="horz" wrap="square"/>
          <a:lstStyle>
            <a:lvl1pPr algn="r" eaLnBrk="1" hangingPunct="1">
              <a:defRPr sz="1200"/>
            </a:lvl1pPr>
          </a:lstStyle>
          <a:p>
            <a:pPr algn="r" defTabSz="914400" eaLnBrk="1" fontAlgn="base" hangingPunct="1" indent="0" latinLnBrk="0" lvl="0" marL="0" marR="0" rtl="0">
              <a:lnSpc>
                <a:spcPct val="100000"/>
              </a:lnSpc>
              <a:spcBef>
                <a:spcPct val="0"/>
              </a:spcBef>
              <a:spcAft>
                <a:spcPct val="0"/>
              </a:spcAft>
              <a:buClrTx/>
              <a:buSzTx/>
              <a:buFontTx/>
              <a:buNone/>
            </a:pPr>
            <a:fld id="{62E462D0-B300-4A9C-A452-E9125CD17AFA}" type="slidenum">
              <a:rPr baseline="0" b="0" cap="none" sz="1200" i="0" kern="1200" kumimoji="0" lang="en-US" noProof="0" normalizeH="0" spc="0" strike="noStrike" u="none" smtClean="0">
                <a:ln>
                  <a:noFill/>
                </a:ln>
                <a:solidFill>
                  <a:schemeClr val="tx1"/>
                </a:solidFill>
                <a:effectLst/>
                <a:uLnTx/>
                <a:uFillTx/>
                <a:latin typeface="Arial" panose="020B0604020202020204" pitchFamily="34" charset="0"/>
                <a:ea typeface="+mn-ea"/>
                <a:cs typeface="Arial" panose="020B0604020202020204" pitchFamily="34" charset="0"/>
              </a:rPr>
            </a:fld>
            <a:endParaRPr baseline="0" b="0" cap="none" sz="1200" i="0" kern="1200" kumimoji="0" lang="en-US" noProof="0" normalizeH="0" spc="0" strike="noStrike" u="none" smtClean="0">
              <a:ln>
                <a:noFill/>
              </a:ln>
              <a:solidFill>
                <a:schemeClr val="tx1"/>
              </a:solidFill>
              <a:effectLst/>
              <a:uLnTx/>
              <a:uFillTx/>
              <a:latin typeface="Arial" panose="020B0604020202020204" pitchFamily="34" charset="0"/>
              <a:ea typeface="+mn-ea"/>
              <a:cs typeface="Arial" panose="020B0604020202020204" pitchFamily="34" charset="0"/>
            </a:endParaRPr>
          </a:p>
        </p:txBody>
      </p:sp>
    </p:spTree>
  </p:cSld>
  <p:clrMap accent1="accent1" accent2="accent2" accent3="accent3" accent4="accent4" accent5="accent5" accent6="accent6" bg1="lt1" bg2="lt2" tx1="dk1" tx2="dk2" hlink="hlink" folHlink="folHlink"/>
  <p:hf dt="0" ftr="0" hdr="0" sldNum="0"/>
  <p:notesStyle>
    <a:lvl1pPr algn="l" eaLnBrk="0" fontAlgn="base" hangingPunct="0" rtl="0">
      <a:spcBef>
        <a:spcPct val="30000"/>
      </a:spcBef>
      <a:spcAft>
        <a:spcPct val="0"/>
      </a:spcAft>
      <a:defRPr sz="1200" kern="1200">
        <a:solidFill>
          <a:schemeClr val="tx1"/>
        </a:solidFill>
        <a:latin typeface="+mn-lt"/>
        <a:ea typeface="+mn-ea"/>
        <a:cs typeface="+mn-cs"/>
      </a:defRPr>
    </a:lvl1pPr>
    <a:lvl2pPr algn="l" eaLnBrk="0" fontAlgn="base" hangingPunct="0" marL="457200" rtl="0">
      <a:spcBef>
        <a:spcPct val="30000"/>
      </a:spcBef>
      <a:spcAft>
        <a:spcPct val="0"/>
      </a:spcAft>
      <a:defRPr sz="1200" kern="1200">
        <a:solidFill>
          <a:schemeClr val="tx1"/>
        </a:solidFill>
        <a:latin typeface="+mn-lt"/>
        <a:ea typeface="+mn-ea"/>
        <a:cs typeface="+mn-cs"/>
      </a:defRPr>
    </a:lvl2pPr>
    <a:lvl3pPr algn="l" eaLnBrk="0" fontAlgn="base" hangingPunct="0" marL="914400" rtl="0">
      <a:spcBef>
        <a:spcPct val="30000"/>
      </a:spcBef>
      <a:spcAft>
        <a:spcPct val="0"/>
      </a:spcAft>
      <a:defRPr sz="1200" kern="1200">
        <a:solidFill>
          <a:schemeClr val="tx1"/>
        </a:solidFill>
        <a:latin typeface="+mn-lt"/>
        <a:ea typeface="+mn-ea"/>
        <a:cs typeface="+mn-cs"/>
      </a:defRPr>
    </a:lvl3pPr>
    <a:lvl4pPr algn="l" eaLnBrk="0" fontAlgn="base" hangingPunct="0" marL="1371600" rtl="0">
      <a:spcBef>
        <a:spcPct val="30000"/>
      </a:spcBef>
      <a:spcAft>
        <a:spcPct val="0"/>
      </a:spcAft>
      <a:defRPr sz="1200" kern="1200">
        <a:solidFill>
          <a:schemeClr val="tx1"/>
        </a:solidFill>
        <a:latin typeface="+mn-lt"/>
        <a:ea typeface="+mn-ea"/>
        <a:cs typeface="+mn-cs"/>
      </a:defRPr>
    </a:lvl4pPr>
    <a:lvl5pPr algn="l" eaLnBrk="0" fontAlgn="base" hangingPunct="0" marL="1828800" rtl="0">
      <a:spcBef>
        <a:spcPct val="30000"/>
      </a:spcBef>
      <a:spcAft>
        <a:spcPct val="0"/>
      </a:spcAft>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8" name=""/>
        <p:cNvGrpSpPr/>
        <p:nvPr/>
      </p:nvGrpSpPr>
      <p:grpSpPr>
        <a:xfrm>
          <a:off x="0" y="0"/>
          <a:ext cx="0" cy="0"/>
          <a:chOff x="0" y="0"/>
          <a:chExt cx="0" cy="0"/>
        </a:xfrm>
      </p:grpSpPr>
      <p:sp>
        <p:nvSpPr>
          <p:cNvPr id="1048635" name="Title 1"/>
          <p:cNvSpPr>
            <a:spLocks noGrp="1"/>
          </p:cNvSpPr>
          <p:nvPr>
            <p:ph type="ctrTitle"/>
          </p:nvPr>
        </p:nvSpPr>
        <p:spPr>
          <a:xfrm>
            <a:off x="685800" y="2130425"/>
            <a:ext cx="7772400" cy="1470025"/>
          </a:xfrm>
        </p:spPr>
        <p:txBody>
          <a:bodyPr/>
          <a:p>
            <a:r>
              <a:rPr lang="en-US"/>
              <a:t>Click to edit Master title style</a:t>
            </a:r>
            <a:endParaRPr lang="en-IN"/>
          </a:p>
        </p:txBody>
      </p:sp>
      <p:sp>
        <p:nvSpPr>
          <p:cNvPr id="1048636"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lang="en-IN"/>
          </a:p>
        </p:txBody>
      </p:sp>
      <p:sp>
        <p:nvSpPr>
          <p:cNvPr id="1048637" name="Date Placeholder 3"/>
          <p:cNvSpPr>
            <a:spLocks noGrp="1"/>
          </p:cNvSpPr>
          <p:nvPr>
            <p:ph type="dt" sz="half" idx="10"/>
          </p:nvPr>
        </p:nvSpPr>
        <p:spPr/>
        <p:txBody>
          <a:bodyPr/>
          <a:p>
            <a:pPr algn="l" defTabSz="914400" eaLnBrk="1" fontAlgn="auto" hangingPunct="1" indent="0" latinLnBrk="0" lvl="0" marL="0" marR="0" rtl="0">
              <a:lnSpc>
                <a:spcPct val="100000"/>
              </a:lnSpc>
              <a:spcBef>
                <a:spcPts val="0"/>
              </a:spcBef>
              <a:spcAft>
                <a:spcPts val="0"/>
              </a:spcAft>
              <a:buClrTx/>
              <a:buSzTx/>
              <a:buFontTx/>
              <a:buNone/>
            </a:pPr>
            <a:fld id="{1D98B6A2-D405-4E2B-B9E1-5928A469A62C}" type="datetime1">
              <a:rPr baseline="0" b="0" cap="none" sz="1200" i="0" kern="1200" kumimoji="0" lang="en-US" noProof="0" normalizeH="0" spc="0" strike="noStrike" u="none">
                <a:ln>
                  <a:noFill/>
                </a:ln>
                <a:solidFill>
                  <a:schemeClr val="tx1">
                    <a:tint val="75000"/>
                  </a:schemeClr>
                </a:solidFill>
                <a:effectLst/>
                <a:uLnTx/>
                <a:uFillTx/>
                <a:latin typeface="+mn-lt"/>
                <a:ea typeface="+mn-ea"/>
                <a:cs typeface="+mn-cs"/>
              </a:rPr>
            </a:fld>
            <a:endParaRPr baseline="0" b="0" cap="none" sz="1200" i="0" kern="1200" kumimoji="0" lang="en-US" noProof="0" normalizeH="0" spc="0" strike="noStrike" u="none">
              <a:ln>
                <a:noFill/>
              </a:ln>
              <a:solidFill>
                <a:schemeClr val="tx1">
                  <a:tint val="75000"/>
                </a:schemeClr>
              </a:solidFill>
              <a:effectLst/>
              <a:uLnTx/>
              <a:uFillTx/>
              <a:latin typeface="+mn-lt"/>
              <a:ea typeface="+mn-ea"/>
              <a:cs typeface="+mn-cs"/>
            </a:endParaRPr>
          </a:p>
        </p:txBody>
      </p:sp>
      <p:sp>
        <p:nvSpPr>
          <p:cNvPr id="1048638" name="Footer Placeholder 4"/>
          <p:cNvSpPr>
            <a:spLocks noGrp="1"/>
          </p:cNvSpPr>
          <p:nvPr>
            <p:ph type="ftr" sz="quarter" idx="11"/>
          </p:nvPr>
        </p:nvSpPr>
        <p:spPr/>
        <p:txBody>
          <a:bodyPr/>
          <a:p>
            <a:pPr algn="ctr" defTabSz="914400" eaLnBrk="1" fontAlgn="auto" hangingPunct="1" indent="0" latinLnBrk="0" lvl="0" marL="0" marR="0" rtl="0">
              <a:lnSpc>
                <a:spcPct val="100000"/>
              </a:lnSpc>
              <a:spcBef>
                <a:spcPts val="0"/>
              </a:spcBef>
              <a:spcAft>
                <a:spcPts val="0"/>
              </a:spcAft>
              <a:buClrTx/>
              <a:buSzTx/>
              <a:buFontTx/>
              <a:buNone/>
            </a:pPr>
            <a:r>
              <a:rPr baseline="0" b="0" cap="none" sz="1200" i="0" kern="1200" kumimoji="0" lang="en-US" noProof="0" normalizeH="0" spc="0" strike="noStrike" u="none">
                <a:ln>
                  <a:noFill/>
                </a:ln>
                <a:solidFill>
                  <a:schemeClr val="tx1">
                    <a:tint val="75000"/>
                  </a:schemeClr>
                </a:solidFill>
                <a:effectLst/>
                <a:uLnTx/>
                <a:uFillTx/>
                <a:latin typeface="+mn-lt"/>
                <a:ea typeface="+mn-ea"/>
                <a:cs typeface="+mn-cs"/>
              </a:rPr>
              <a:t>Date                                                                                                                                                                                                               Slide Number</a:t>
            </a:r>
            <a:endParaRPr baseline="0" b="0" cap="none" sz="1200" i="0" kern="1200" kumimoji="0" lang="en-US" noProof="0" normalizeH="0" spc="0" strike="noStrike" u="none">
              <a:ln>
                <a:noFill/>
              </a:ln>
              <a:solidFill>
                <a:schemeClr val="tx1">
                  <a:tint val="75000"/>
                </a:schemeClr>
              </a:solidFill>
              <a:effectLst/>
              <a:uLnTx/>
              <a:uFillTx/>
              <a:latin typeface="+mn-lt"/>
              <a:ea typeface="+mn-ea"/>
              <a:cs typeface="+mn-cs"/>
            </a:endParaRPr>
          </a:p>
        </p:txBody>
      </p:sp>
      <p:sp>
        <p:nvSpPr>
          <p:cNvPr id="1048639"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40B33F5E-431C-49C5-95D8-F996E5556E93}" type="slidenum">
              <a:rPr altLang="en-US" baseline="0" b="0" cap="none" sz="1200" i="0" kern="1200" kumimoji="0" lang="en-US" noProof="0" normalizeH="0" spc="0" strike="noStrike" u="none" smtClean="0">
                <a:ln>
                  <a:noFill/>
                </a:ln>
                <a:solidFill>
                  <a:srgbClr val="898989"/>
                </a:solidFill>
                <a:effectLst/>
                <a:uLnTx/>
                <a:uFillTx/>
                <a:latin typeface="Calibri" panose="020F0502020204030204" pitchFamily="34" charset="0"/>
                <a:ea typeface="+mn-ea"/>
                <a:cs typeface="Arial" panose="020B0604020202020204" pitchFamily="34" charset="0"/>
              </a:rPr>
            </a:fld>
            <a:endParaRPr altLang="en-US" baseline="0" b="0" cap="none" sz="1200" i="0" kern="1200" kumimoji="0" lang="en-US" noProof="0" normalizeH="0" spc="0" strike="noStrike" u="none" smtClean="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2" name=""/>
        <p:cNvGrpSpPr/>
        <p:nvPr/>
      </p:nvGrpSpPr>
      <p:grpSpPr>
        <a:xfrm>
          <a:off x="0" y="0"/>
          <a:ext cx="0" cy="0"/>
          <a:chOff x="0" y="0"/>
          <a:chExt cx="0" cy="0"/>
        </a:xfrm>
      </p:grpSpPr>
      <p:sp>
        <p:nvSpPr>
          <p:cNvPr id="1048655" name="Title 1"/>
          <p:cNvSpPr>
            <a:spLocks noGrp="1"/>
          </p:cNvSpPr>
          <p:nvPr>
            <p:ph type="title"/>
          </p:nvPr>
        </p:nvSpPr>
        <p:spPr/>
        <p:txBody>
          <a:bodyPr/>
          <a:p>
            <a:r>
              <a:rPr lang="en-US"/>
              <a:t>Click to edit Master title style</a:t>
            </a:r>
            <a:endParaRPr lang="en-IN"/>
          </a:p>
        </p:txBody>
      </p:sp>
      <p:sp>
        <p:nvSpPr>
          <p:cNvPr id="1048656" name="Vertical Text Placeholder 2"/>
          <p:cNvSpPr>
            <a:spLocks noGrp="1"/>
          </p:cNvSpPr>
          <p:nvPr>
            <p:ph type="body" orient="vert" idx="1"/>
          </p:nvPr>
        </p:nvSpPr>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57" name="Date Placeholder 3"/>
          <p:cNvSpPr>
            <a:spLocks noGrp="1"/>
          </p:cNvSpPr>
          <p:nvPr>
            <p:ph type="dt" sz="half" idx="10"/>
          </p:nvPr>
        </p:nvSpPr>
        <p:spPr/>
        <p:txBody>
          <a:bodyPr/>
          <a:p>
            <a:pPr algn="l" defTabSz="914400" eaLnBrk="1" fontAlgn="auto" hangingPunct="1" indent="0" latinLnBrk="0" lvl="0" marL="0" marR="0" rtl="0">
              <a:lnSpc>
                <a:spcPct val="100000"/>
              </a:lnSpc>
              <a:spcBef>
                <a:spcPts val="0"/>
              </a:spcBef>
              <a:spcAft>
                <a:spcPts val="0"/>
              </a:spcAft>
              <a:buClrTx/>
              <a:buSzTx/>
              <a:buFontTx/>
              <a:buNone/>
            </a:pPr>
            <a:fld id="{1D98B6A2-D405-4E2B-B9E1-5928A469A62C}" type="datetime1">
              <a:rPr baseline="0" b="0" cap="none" sz="1200" i="0" kern="1200" kumimoji="0" lang="en-US" noProof="0" normalizeH="0" spc="0" strike="noStrike" u="none">
                <a:ln>
                  <a:noFill/>
                </a:ln>
                <a:solidFill>
                  <a:schemeClr val="tx1">
                    <a:tint val="75000"/>
                  </a:schemeClr>
                </a:solidFill>
                <a:effectLst/>
                <a:uLnTx/>
                <a:uFillTx/>
                <a:latin typeface="+mn-lt"/>
                <a:ea typeface="+mn-ea"/>
                <a:cs typeface="+mn-cs"/>
              </a:rPr>
            </a:fld>
            <a:endParaRPr baseline="0" b="0" cap="none" sz="1200" i="0" kern="1200" kumimoji="0" lang="en-US" noProof="0" normalizeH="0" spc="0" strike="noStrike" u="none">
              <a:ln>
                <a:noFill/>
              </a:ln>
              <a:solidFill>
                <a:schemeClr val="tx1">
                  <a:tint val="75000"/>
                </a:schemeClr>
              </a:solidFill>
              <a:effectLst/>
              <a:uLnTx/>
              <a:uFillTx/>
              <a:latin typeface="+mn-lt"/>
              <a:ea typeface="+mn-ea"/>
              <a:cs typeface="+mn-cs"/>
            </a:endParaRPr>
          </a:p>
        </p:txBody>
      </p:sp>
      <p:sp>
        <p:nvSpPr>
          <p:cNvPr id="1048658" name="Footer Placeholder 4"/>
          <p:cNvSpPr>
            <a:spLocks noGrp="1"/>
          </p:cNvSpPr>
          <p:nvPr>
            <p:ph type="ftr" sz="quarter" idx="11"/>
          </p:nvPr>
        </p:nvSpPr>
        <p:spPr/>
        <p:txBody>
          <a:bodyPr/>
          <a:p>
            <a:pPr algn="ctr" defTabSz="914400" eaLnBrk="1" fontAlgn="auto" hangingPunct="1" indent="0" latinLnBrk="0" lvl="0" marL="0" marR="0" rtl="0">
              <a:lnSpc>
                <a:spcPct val="100000"/>
              </a:lnSpc>
              <a:spcBef>
                <a:spcPts val="0"/>
              </a:spcBef>
              <a:spcAft>
                <a:spcPts val="0"/>
              </a:spcAft>
              <a:buClrTx/>
              <a:buSzTx/>
              <a:buFontTx/>
              <a:buNone/>
            </a:pPr>
            <a:r>
              <a:rPr baseline="0" b="0" cap="none" sz="1200" i="0" kern="1200" kumimoji="0" lang="en-US" noProof="0" normalizeH="0" spc="0" strike="noStrike" u="none">
                <a:ln>
                  <a:noFill/>
                </a:ln>
                <a:solidFill>
                  <a:schemeClr val="tx1">
                    <a:tint val="75000"/>
                  </a:schemeClr>
                </a:solidFill>
                <a:effectLst/>
                <a:uLnTx/>
                <a:uFillTx/>
                <a:latin typeface="+mn-lt"/>
                <a:ea typeface="+mn-ea"/>
                <a:cs typeface="+mn-cs"/>
              </a:rPr>
              <a:t>Date                                                                                                                                                                                                               Slide Number</a:t>
            </a:r>
            <a:endParaRPr baseline="0" b="0" cap="none" sz="1200" i="0" kern="1200" kumimoji="0" lang="en-US" noProof="0" normalizeH="0" spc="0" strike="noStrike" u="none">
              <a:ln>
                <a:noFill/>
              </a:ln>
              <a:solidFill>
                <a:schemeClr val="tx1">
                  <a:tint val="75000"/>
                </a:schemeClr>
              </a:solidFill>
              <a:effectLst/>
              <a:uLnTx/>
              <a:uFillTx/>
              <a:latin typeface="+mn-lt"/>
              <a:ea typeface="+mn-ea"/>
              <a:cs typeface="+mn-cs"/>
            </a:endParaRPr>
          </a:p>
        </p:txBody>
      </p:sp>
      <p:sp>
        <p:nvSpPr>
          <p:cNvPr id="1048659"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40B33F5E-431C-49C5-95D8-F996E5556E93}" type="slidenum">
              <a:rPr altLang="en-US" baseline="0" b="0" cap="none" sz="1200" i="0" kern="1200" kumimoji="0" lang="en-US" noProof="0" normalizeH="0" spc="0" strike="noStrike" u="none" smtClean="0">
                <a:ln>
                  <a:noFill/>
                </a:ln>
                <a:solidFill>
                  <a:srgbClr val="898989"/>
                </a:solidFill>
                <a:effectLst/>
                <a:uLnTx/>
                <a:uFillTx/>
                <a:latin typeface="Calibri" panose="020F0502020204030204" pitchFamily="34" charset="0"/>
                <a:ea typeface="+mn-ea"/>
                <a:cs typeface="Arial" panose="020B0604020202020204" pitchFamily="34" charset="0"/>
              </a:rPr>
            </a:fld>
            <a:endParaRPr altLang="en-US" baseline="0" b="0" cap="none" sz="1200" i="0" kern="1200" kumimoji="0" lang="en-US" noProof="0" normalizeH="0" spc="0" strike="noStrike" u="none" smtClean="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0" name=""/>
        <p:cNvGrpSpPr/>
        <p:nvPr/>
      </p:nvGrpSpPr>
      <p:grpSpPr>
        <a:xfrm>
          <a:off x="0" y="0"/>
          <a:ext cx="0" cy="0"/>
          <a:chOff x="0" y="0"/>
          <a:chExt cx="0" cy="0"/>
        </a:xfrm>
      </p:grpSpPr>
      <p:sp>
        <p:nvSpPr>
          <p:cNvPr id="1048644" name="Vertical Title 1"/>
          <p:cNvSpPr>
            <a:spLocks noGrp="1"/>
          </p:cNvSpPr>
          <p:nvPr>
            <p:ph type="title" orient="vert"/>
          </p:nvPr>
        </p:nvSpPr>
        <p:spPr>
          <a:xfrm>
            <a:off x="6629400" y="274638"/>
            <a:ext cx="2057400" cy="5851525"/>
          </a:xfrm>
        </p:spPr>
        <p:txBody>
          <a:bodyPr vert="eaVert"/>
          <a:p>
            <a:r>
              <a:rPr lang="en-US"/>
              <a:t>Click to edit Master title style</a:t>
            </a:r>
            <a:endParaRPr lang="en-IN"/>
          </a:p>
        </p:txBody>
      </p:sp>
      <p:sp>
        <p:nvSpPr>
          <p:cNvPr id="1048645" name="Vertical Text Placeholder 2"/>
          <p:cNvSpPr>
            <a:spLocks noGrp="1"/>
          </p:cNvSpPr>
          <p:nvPr>
            <p:ph type="body" orient="vert" idx="1"/>
          </p:nvPr>
        </p:nvSpPr>
        <p:spPr>
          <a:xfrm>
            <a:off x="457200" y="274638"/>
            <a:ext cx="6019800" cy="5851525"/>
          </a:xfrm>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46" name="Date Placeholder 3"/>
          <p:cNvSpPr>
            <a:spLocks noGrp="1"/>
          </p:cNvSpPr>
          <p:nvPr>
            <p:ph type="dt" sz="half" idx="10"/>
          </p:nvPr>
        </p:nvSpPr>
        <p:spPr/>
        <p:txBody>
          <a:bodyPr/>
          <a:p>
            <a:pPr algn="l" defTabSz="914400" eaLnBrk="1" fontAlgn="auto" hangingPunct="1" indent="0" latinLnBrk="0" lvl="0" marL="0" marR="0" rtl="0">
              <a:lnSpc>
                <a:spcPct val="100000"/>
              </a:lnSpc>
              <a:spcBef>
                <a:spcPts val="0"/>
              </a:spcBef>
              <a:spcAft>
                <a:spcPts val="0"/>
              </a:spcAft>
              <a:buClrTx/>
              <a:buSzTx/>
              <a:buFontTx/>
              <a:buNone/>
            </a:pPr>
            <a:fld id="{1D98B6A2-D405-4E2B-B9E1-5928A469A62C}" type="datetime1">
              <a:rPr baseline="0" b="0" cap="none" sz="1200" i="0" kern="1200" kumimoji="0" lang="en-US" noProof="0" normalizeH="0" spc="0" strike="noStrike" u="none">
                <a:ln>
                  <a:noFill/>
                </a:ln>
                <a:solidFill>
                  <a:schemeClr val="tx1">
                    <a:tint val="75000"/>
                  </a:schemeClr>
                </a:solidFill>
                <a:effectLst/>
                <a:uLnTx/>
                <a:uFillTx/>
                <a:latin typeface="+mn-lt"/>
                <a:ea typeface="+mn-ea"/>
                <a:cs typeface="+mn-cs"/>
              </a:rPr>
            </a:fld>
            <a:endParaRPr baseline="0" b="0" cap="none" sz="1200" i="0" kern="1200" kumimoji="0" lang="en-US" noProof="0" normalizeH="0" spc="0" strike="noStrike" u="none">
              <a:ln>
                <a:noFill/>
              </a:ln>
              <a:solidFill>
                <a:schemeClr val="tx1">
                  <a:tint val="75000"/>
                </a:schemeClr>
              </a:solidFill>
              <a:effectLst/>
              <a:uLnTx/>
              <a:uFillTx/>
              <a:latin typeface="+mn-lt"/>
              <a:ea typeface="+mn-ea"/>
              <a:cs typeface="+mn-cs"/>
            </a:endParaRPr>
          </a:p>
        </p:txBody>
      </p:sp>
      <p:sp>
        <p:nvSpPr>
          <p:cNvPr id="1048647" name="Footer Placeholder 4"/>
          <p:cNvSpPr>
            <a:spLocks noGrp="1"/>
          </p:cNvSpPr>
          <p:nvPr>
            <p:ph type="ftr" sz="quarter" idx="11"/>
          </p:nvPr>
        </p:nvSpPr>
        <p:spPr/>
        <p:txBody>
          <a:bodyPr/>
          <a:p>
            <a:pPr algn="ctr" defTabSz="914400" eaLnBrk="1" fontAlgn="auto" hangingPunct="1" indent="0" latinLnBrk="0" lvl="0" marL="0" marR="0" rtl="0">
              <a:lnSpc>
                <a:spcPct val="100000"/>
              </a:lnSpc>
              <a:spcBef>
                <a:spcPts val="0"/>
              </a:spcBef>
              <a:spcAft>
                <a:spcPts val="0"/>
              </a:spcAft>
              <a:buClrTx/>
              <a:buSzTx/>
              <a:buFontTx/>
              <a:buNone/>
            </a:pPr>
            <a:r>
              <a:rPr baseline="0" b="0" cap="none" sz="1200" i="0" kern="1200" kumimoji="0" lang="en-US" noProof="0" normalizeH="0" spc="0" strike="noStrike" u="none">
                <a:ln>
                  <a:noFill/>
                </a:ln>
                <a:solidFill>
                  <a:schemeClr val="tx1">
                    <a:tint val="75000"/>
                  </a:schemeClr>
                </a:solidFill>
                <a:effectLst/>
                <a:uLnTx/>
                <a:uFillTx/>
                <a:latin typeface="+mn-lt"/>
                <a:ea typeface="+mn-ea"/>
                <a:cs typeface="+mn-cs"/>
              </a:rPr>
              <a:t>Date                                                                                                                                                                                                               Slide Number</a:t>
            </a:r>
            <a:endParaRPr baseline="0" b="0" cap="none" sz="1200" i="0" kern="1200" kumimoji="0" lang="en-US" noProof="0" normalizeH="0" spc="0" strike="noStrike" u="none">
              <a:ln>
                <a:noFill/>
              </a:ln>
              <a:solidFill>
                <a:schemeClr val="tx1">
                  <a:tint val="75000"/>
                </a:schemeClr>
              </a:solidFill>
              <a:effectLst/>
              <a:uLnTx/>
              <a:uFillTx/>
              <a:latin typeface="+mn-lt"/>
              <a:ea typeface="+mn-ea"/>
              <a:cs typeface="+mn-cs"/>
            </a:endParaRPr>
          </a:p>
        </p:txBody>
      </p:sp>
      <p:sp>
        <p:nvSpPr>
          <p:cNvPr id="1048648"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40B33F5E-431C-49C5-95D8-F996E5556E93}" type="slidenum">
              <a:rPr altLang="en-US" baseline="0" b="0" cap="none" sz="1200" i="0" kern="1200" kumimoji="0" lang="en-US" noProof="0" normalizeH="0" spc="0" strike="noStrike" u="none" smtClean="0">
                <a:ln>
                  <a:noFill/>
                </a:ln>
                <a:solidFill>
                  <a:srgbClr val="898989"/>
                </a:solidFill>
                <a:effectLst/>
                <a:uLnTx/>
                <a:uFillTx/>
                <a:latin typeface="Calibri" panose="020F0502020204030204" pitchFamily="34" charset="0"/>
                <a:ea typeface="+mn-ea"/>
                <a:cs typeface="Arial" panose="020B0604020202020204" pitchFamily="34" charset="0"/>
              </a:rPr>
            </a:fld>
            <a:endParaRPr altLang="en-US" baseline="0" b="0" cap="none" sz="1200" i="0" kern="1200" kumimoji="0" lang="en-US" noProof="0" normalizeH="0" spc="0" strike="noStrike" u="none" smtClean="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5" name=""/>
        <p:cNvGrpSpPr/>
        <p:nvPr/>
      </p:nvGrpSpPr>
      <p:grpSpPr>
        <a:xfrm>
          <a:off x="0" y="0"/>
          <a:ext cx="0" cy="0"/>
          <a:chOff x="0" y="0"/>
          <a:chExt cx="0" cy="0"/>
        </a:xfrm>
      </p:grpSpPr>
      <p:sp>
        <p:nvSpPr>
          <p:cNvPr id="1048581" name="Title 1"/>
          <p:cNvSpPr>
            <a:spLocks noGrp="1"/>
          </p:cNvSpPr>
          <p:nvPr>
            <p:ph type="title"/>
          </p:nvPr>
        </p:nvSpPr>
        <p:spPr/>
        <p:txBody>
          <a:bodyPr/>
          <a:p>
            <a:r>
              <a:rPr lang="en-US"/>
              <a:t>Click to edit Master title style</a:t>
            </a:r>
            <a:endParaRPr lang="en-IN"/>
          </a:p>
        </p:txBody>
      </p:sp>
      <p:sp>
        <p:nvSpPr>
          <p:cNvPr id="1048582" name="Content Placeholder 2"/>
          <p:cNvSpPr>
            <a:spLocks noGrp="1"/>
          </p:cNvSpPr>
          <p:nvPr>
            <p:ph idx="1"/>
          </p:nvPr>
        </p:nvSpPr>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583" name="Date Placeholder 3"/>
          <p:cNvSpPr>
            <a:spLocks noGrp="1"/>
          </p:cNvSpPr>
          <p:nvPr>
            <p:ph type="dt" sz="half" idx="10"/>
          </p:nvPr>
        </p:nvSpPr>
        <p:spPr/>
        <p:txBody>
          <a:bodyPr/>
          <a:p>
            <a:pPr algn="l" defTabSz="914400" eaLnBrk="1" fontAlgn="auto" hangingPunct="1" indent="0" latinLnBrk="0" lvl="0" marL="0" marR="0" rtl="0">
              <a:lnSpc>
                <a:spcPct val="100000"/>
              </a:lnSpc>
              <a:spcBef>
                <a:spcPts val="0"/>
              </a:spcBef>
              <a:spcAft>
                <a:spcPts val="0"/>
              </a:spcAft>
              <a:buClrTx/>
              <a:buSzTx/>
              <a:buFontTx/>
              <a:buNone/>
            </a:pPr>
            <a:fld id="{1D98B6A2-D405-4E2B-B9E1-5928A469A62C}" type="datetime1">
              <a:rPr baseline="0" b="0" cap="none" sz="1200" i="0" kern="1200" kumimoji="0" lang="en-US" noProof="0" normalizeH="0" spc="0" strike="noStrike" u="none">
                <a:ln>
                  <a:noFill/>
                </a:ln>
                <a:solidFill>
                  <a:schemeClr val="tx1">
                    <a:tint val="75000"/>
                  </a:schemeClr>
                </a:solidFill>
                <a:effectLst/>
                <a:uLnTx/>
                <a:uFillTx/>
                <a:latin typeface="+mn-lt"/>
                <a:ea typeface="+mn-ea"/>
                <a:cs typeface="+mn-cs"/>
              </a:rPr>
            </a:fld>
            <a:endParaRPr baseline="0" b="0" cap="none" sz="1200" i="0" kern="1200" kumimoji="0" lang="en-US" noProof="0" normalizeH="0" spc="0" strike="noStrike" u="none">
              <a:ln>
                <a:noFill/>
              </a:ln>
              <a:solidFill>
                <a:schemeClr val="tx1">
                  <a:tint val="75000"/>
                </a:schemeClr>
              </a:solidFill>
              <a:effectLst/>
              <a:uLnTx/>
              <a:uFillTx/>
              <a:latin typeface="+mn-lt"/>
              <a:ea typeface="+mn-ea"/>
              <a:cs typeface="+mn-cs"/>
            </a:endParaRPr>
          </a:p>
        </p:txBody>
      </p:sp>
      <p:sp>
        <p:nvSpPr>
          <p:cNvPr id="1048584" name="Footer Placeholder 4"/>
          <p:cNvSpPr>
            <a:spLocks noGrp="1"/>
          </p:cNvSpPr>
          <p:nvPr>
            <p:ph type="ftr" sz="quarter" idx="11"/>
          </p:nvPr>
        </p:nvSpPr>
        <p:spPr/>
        <p:txBody>
          <a:bodyPr/>
          <a:p>
            <a:pPr algn="ctr" defTabSz="914400" eaLnBrk="1" fontAlgn="auto" hangingPunct="1" indent="0" latinLnBrk="0" lvl="0" marL="0" marR="0" rtl="0">
              <a:lnSpc>
                <a:spcPct val="100000"/>
              </a:lnSpc>
              <a:spcBef>
                <a:spcPts val="0"/>
              </a:spcBef>
              <a:spcAft>
                <a:spcPts val="0"/>
              </a:spcAft>
              <a:buClrTx/>
              <a:buSzTx/>
              <a:buFontTx/>
              <a:buNone/>
            </a:pPr>
            <a:r>
              <a:rPr baseline="0" b="0" cap="none" sz="1200" i="0" kern="1200" kumimoji="0" lang="en-US" noProof="0" normalizeH="0" spc="0" strike="noStrike" u="none">
                <a:ln>
                  <a:noFill/>
                </a:ln>
                <a:solidFill>
                  <a:schemeClr val="tx1">
                    <a:tint val="75000"/>
                  </a:schemeClr>
                </a:solidFill>
                <a:effectLst/>
                <a:uLnTx/>
                <a:uFillTx/>
                <a:latin typeface="+mn-lt"/>
                <a:ea typeface="+mn-ea"/>
                <a:cs typeface="+mn-cs"/>
              </a:rPr>
              <a:t>Date                                                                                                                                                                                                               Slide Number</a:t>
            </a:r>
            <a:endParaRPr baseline="0" b="0" cap="none" sz="1200" i="0" kern="1200" kumimoji="0" lang="en-US" noProof="0" normalizeH="0" spc="0" strike="noStrike" u="none">
              <a:ln>
                <a:noFill/>
              </a:ln>
              <a:solidFill>
                <a:schemeClr val="tx1">
                  <a:tint val="75000"/>
                </a:schemeClr>
              </a:solidFill>
              <a:effectLst/>
              <a:uLnTx/>
              <a:uFillTx/>
              <a:latin typeface="+mn-lt"/>
              <a:ea typeface="+mn-ea"/>
              <a:cs typeface="+mn-cs"/>
            </a:endParaRPr>
          </a:p>
        </p:txBody>
      </p:sp>
      <p:sp>
        <p:nvSpPr>
          <p:cNvPr id="1048585"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40B33F5E-431C-49C5-95D8-F996E5556E93}" type="slidenum">
              <a:rPr altLang="en-US" baseline="0" b="0" cap="none" sz="1200" i="0" kern="1200" kumimoji="0" lang="en-US" noProof="0" normalizeH="0" spc="0" strike="noStrike" u="none" smtClean="0">
                <a:ln>
                  <a:noFill/>
                </a:ln>
                <a:solidFill>
                  <a:srgbClr val="898989"/>
                </a:solidFill>
                <a:effectLst/>
                <a:uLnTx/>
                <a:uFillTx/>
                <a:latin typeface="Calibri" panose="020F0502020204030204" pitchFamily="34" charset="0"/>
                <a:ea typeface="+mn-ea"/>
                <a:cs typeface="Arial" panose="020B0604020202020204" pitchFamily="34" charset="0"/>
              </a:rPr>
            </a:fld>
            <a:endParaRPr altLang="en-US" baseline="0" b="0" cap="none" sz="1200" i="0" kern="1200" kumimoji="0" lang="en-US" noProof="0" normalizeH="0" spc="0" strike="noStrike" u="none" smtClean="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3" name=""/>
        <p:cNvGrpSpPr/>
        <p:nvPr/>
      </p:nvGrpSpPr>
      <p:grpSpPr>
        <a:xfrm>
          <a:off x="0" y="0"/>
          <a:ext cx="0" cy="0"/>
          <a:chOff x="0" y="0"/>
          <a:chExt cx="0" cy="0"/>
        </a:xfrm>
      </p:grpSpPr>
      <p:sp>
        <p:nvSpPr>
          <p:cNvPr id="1048660" name="Title 1"/>
          <p:cNvSpPr>
            <a:spLocks noGrp="1"/>
          </p:cNvSpPr>
          <p:nvPr>
            <p:ph type="title"/>
          </p:nvPr>
        </p:nvSpPr>
        <p:spPr>
          <a:xfrm>
            <a:off x="722313" y="4406900"/>
            <a:ext cx="7772400" cy="1362075"/>
          </a:xfrm>
        </p:spPr>
        <p:txBody>
          <a:bodyPr anchor="t"/>
          <a:lstStyle>
            <a:lvl1pPr algn="l">
              <a:defRPr b="1" cap="all" sz="4000"/>
            </a:lvl1pPr>
          </a:lstStyle>
          <a:p>
            <a:r>
              <a:rPr lang="en-US"/>
              <a:t>Click to edit Master title style</a:t>
            </a:r>
            <a:endParaRPr lang="en-IN"/>
          </a:p>
        </p:txBody>
      </p:sp>
      <p:sp>
        <p:nvSpPr>
          <p:cNvPr id="1048661"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endParaRPr lang="en-US"/>
          </a:p>
        </p:txBody>
      </p:sp>
      <p:sp>
        <p:nvSpPr>
          <p:cNvPr id="1048662" name="Date Placeholder 3"/>
          <p:cNvSpPr>
            <a:spLocks noGrp="1"/>
          </p:cNvSpPr>
          <p:nvPr>
            <p:ph type="dt" sz="half" idx="10"/>
          </p:nvPr>
        </p:nvSpPr>
        <p:spPr/>
        <p:txBody>
          <a:bodyPr/>
          <a:p>
            <a:pPr algn="l" defTabSz="914400" eaLnBrk="1" fontAlgn="auto" hangingPunct="1" indent="0" latinLnBrk="0" lvl="0" marL="0" marR="0" rtl="0">
              <a:lnSpc>
                <a:spcPct val="100000"/>
              </a:lnSpc>
              <a:spcBef>
                <a:spcPts val="0"/>
              </a:spcBef>
              <a:spcAft>
                <a:spcPts val="0"/>
              </a:spcAft>
              <a:buClrTx/>
              <a:buSzTx/>
              <a:buFontTx/>
              <a:buNone/>
            </a:pPr>
            <a:fld id="{1D98B6A2-D405-4E2B-B9E1-5928A469A62C}" type="datetime1">
              <a:rPr baseline="0" b="0" cap="none" sz="1200" i="0" kern="1200" kumimoji="0" lang="en-US" noProof="0" normalizeH="0" spc="0" strike="noStrike" u="none">
                <a:ln>
                  <a:noFill/>
                </a:ln>
                <a:solidFill>
                  <a:schemeClr val="tx1">
                    <a:tint val="75000"/>
                  </a:schemeClr>
                </a:solidFill>
                <a:effectLst/>
                <a:uLnTx/>
                <a:uFillTx/>
                <a:latin typeface="+mn-lt"/>
                <a:ea typeface="+mn-ea"/>
                <a:cs typeface="+mn-cs"/>
              </a:rPr>
            </a:fld>
            <a:endParaRPr baseline="0" b="0" cap="none" sz="1200" i="0" kern="1200" kumimoji="0" lang="en-US" noProof="0" normalizeH="0" spc="0" strike="noStrike" u="none">
              <a:ln>
                <a:noFill/>
              </a:ln>
              <a:solidFill>
                <a:schemeClr val="tx1">
                  <a:tint val="75000"/>
                </a:schemeClr>
              </a:solidFill>
              <a:effectLst/>
              <a:uLnTx/>
              <a:uFillTx/>
              <a:latin typeface="+mn-lt"/>
              <a:ea typeface="+mn-ea"/>
              <a:cs typeface="+mn-cs"/>
            </a:endParaRPr>
          </a:p>
        </p:txBody>
      </p:sp>
      <p:sp>
        <p:nvSpPr>
          <p:cNvPr id="1048663" name="Footer Placeholder 4"/>
          <p:cNvSpPr>
            <a:spLocks noGrp="1"/>
          </p:cNvSpPr>
          <p:nvPr>
            <p:ph type="ftr" sz="quarter" idx="11"/>
          </p:nvPr>
        </p:nvSpPr>
        <p:spPr/>
        <p:txBody>
          <a:bodyPr/>
          <a:p>
            <a:pPr algn="ctr" defTabSz="914400" eaLnBrk="1" fontAlgn="auto" hangingPunct="1" indent="0" latinLnBrk="0" lvl="0" marL="0" marR="0" rtl="0">
              <a:lnSpc>
                <a:spcPct val="100000"/>
              </a:lnSpc>
              <a:spcBef>
                <a:spcPts val="0"/>
              </a:spcBef>
              <a:spcAft>
                <a:spcPts val="0"/>
              </a:spcAft>
              <a:buClrTx/>
              <a:buSzTx/>
              <a:buFontTx/>
              <a:buNone/>
            </a:pPr>
            <a:r>
              <a:rPr baseline="0" b="0" cap="none" sz="1200" i="0" kern="1200" kumimoji="0" lang="en-US" noProof="0" normalizeH="0" spc="0" strike="noStrike" u="none">
                <a:ln>
                  <a:noFill/>
                </a:ln>
                <a:solidFill>
                  <a:schemeClr val="tx1">
                    <a:tint val="75000"/>
                  </a:schemeClr>
                </a:solidFill>
                <a:effectLst/>
                <a:uLnTx/>
                <a:uFillTx/>
                <a:latin typeface="+mn-lt"/>
                <a:ea typeface="+mn-ea"/>
                <a:cs typeface="+mn-cs"/>
              </a:rPr>
              <a:t>Date                                                                                                                                                                                                               Slide Number</a:t>
            </a:r>
            <a:endParaRPr baseline="0" b="0" cap="none" sz="1200" i="0" kern="1200" kumimoji="0" lang="en-US" noProof="0" normalizeH="0" spc="0" strike="noStrike" u="none">
              <a:ln>
                <a:noFill/>
              </a:ln>
              <a:solidFill>
                <a:schemeClr val="tx1">
                  <a:tint val="75000"/>
                </a:schemeClr>
              </a:solidFill>
              <a:effectLst/>
              <a:uLnTx/>
              <a:uFillTx/>
              <a:latin typeface="+mn-lt"/>
              <a:ea typeface="+mn-ea"/>
              <a:cs typeface="+mn-cs"/>
            </a:endParaRPr>
          </a:p>
        </p:txBody>
      </p:sp>
      <p:sp>
        <p:nvSpPr>
          <p:cNvPr id="1048664" name="Slide Number Placeholder 5"/>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40B33F5E-431C-49C5-95D8-F996E5556E93}" type="slidenum">
              <a:rPr altLang="en-US" baseline="0" b="0" cap="none" sz="1200" i="0" kern="1200" kumimoji="0" lang="en-US" noProof="0" normalizeH="0" spc="0" strike="noStrike" u="none" smtClean="0">
                <a:ln>
                  <a:noFill/>
                </a:ln>
                <a:solidFill>
                  <a:srgbClr val="898989"/>
                </a:solidFill>
                <a:effectLst/>
                <a:uLnTx/>
                <a:uFillTx/>
                <a:latin typeface="Calibri" panose="020F0502020204030204" pitchFamily="34" charset="0"/>
                <a:ea typeface="+mn-ea"/>
                <a:cs typeface="Arial" panose="020B0604020202020204" pitchFamily="34" charset="0"/>
              </a:rPr>
            </a:fld>
            <a:endParaRPr altLang="en-US" baseline="0" b="0" cap="none" sz="1200" i="0" kern="1200" kumimoji="0" lang="en-US" noProof="0" normalizeH="0" spc="0" strike="noStrike" u="none" smtClean="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4" name=""/>
        <p:cNvGrpSpPr/>
        <p:nvPr/>
      </p:nvGrpSpPr>
      <p:grpSpPr>
        <a:xfrm>
          <a:off x="0" y="0"/>
          <a:ext cx="0" cy="0"/>
          <a:chOff x="0" y="0"/>
          <a:chExt cx="0" cy="0"/>
        </a:xfrm>
      </p:grpSpPr>
      <p:sp>
        <p:nvSpPr>
          <p:cNvPr id="1048665" name="Title 1"/>
          <p:cNvSpPr>
            <a:spLocks noGrp="1"/>
          </p:cNvSpPr>
          <p:nvPr>
            <p:ph type="title"/>
          </p:nvPr>
        </p:nvSpPr>
        <p:spPr/>
        <p:txBody>
          <a:bodyPr/>
          <a:p>
            <a:r>
              <a:rPr lang="en-US"/>
              <a:t>Click to edit Master title style</a:t>
            </a:r>
            <a:endParaRPr lang="en-IN"/>
          </a:p>
        </p:txBody>
      </p:sp>
      <p:sp>
        <p:nvSpPr>
          <p:cNvPr id="1048666"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67"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68" name="Date Placeholder 4"/>
          <p:cNvSpPr>
            <a:spLocks noGrp="1"/>
          </p:cNvSpPr>
          <p:nvPr>
            <p:ph type="dt" sz="half" idx="10"/>
          </p:nvPr>
        </p:nvSpPr>
        <p:spPr/>
        <p:txBody>
          <a:bodyPr/>
          <a:p>
            <a:pPr algn="l" defTabSz="914400" eaLnBrk="1" fontAlgn="auto" hangingPunct="1" indent="0" latinLnBrk="0" lvl="0" marL="0" marR="0" rtl="0">
              <a:lnSpc>
                <a:spcPct val="100000"/>
              </a:lnSpc>
              <a:spcBef>
                <a:spcPts val="0"/>
              </a:spcBef>
              <a:spcAft>
                <a:spcPts val="0"/>
              </a:spcAft>
              <a:buClrTx/>
              <a:buSzTx/>
              <a:buFontTx/>
              <a:buNone/>
            </a:pPr>
            <a:fld id="{1D98B6A2-D405-4E2B-B9E1-5928A469A62C}" type="datetime1">
              <a:rPr baseline="0" b="0" cap="none" sz="1200" i="0" kern="1200" kumimoji="0" lang="en-US" noProof="0" normalizeH="0" spc="0" strike="noStrike" u="none">
                <a:ln>
                  <a:noFill/>
                </a:ln>
                <a:solidFill>
                  <a:schemeClr val="tx1">
                    <a:tint val="75000"/>
                  </a:schemeClr>
                </a:solidFill>
                <a:effectLst/>
                <a:uLnTx/>
                <a:uFillTx/>
                <a:latin typeface="+mn-lt"/>
                <a:ea typeface="+mn-ea"/>
                <a:cs typeface="+mn-cs"/>
              </a:rPr>
            </a:fld>
            <a:endParaRPr baseline="0" b="0" cap="none" sz="1200" i="0" kern="1200" kumimoji="0" lang="en-US" noProof="0" normalizeH="0" spc="0" strike="noStrike" u="none">
              <a:ln>
                <a:noFill/>
              </a:ln>
              <a:solidFill>
                <a:schemeClr val="tx1">
                  <a:tint val="75000"/>
                </a:schemeClr>
              </a:solidFill>
              <a:effectLst/>
              <a:uLnTx/>
              <a:uFillTx/>
              <a:latin typeface="+mn-lt"/>
              <a:ea typeface="+mn-ea"/>
              <a:cs typeface="+mn-cs"/>
            </a:endParaRPr>
          </a:p>
        </p:txBody>
      </p:sp>
      <p:sp>
        <p:nvSpPr>
          <p:cNvPr id="1048669" name="Footer Placeholder 5"/>
          <p:cNvSpPr>
            <a:spLocks noGrp="1"/>
          </p:cNvSpPr>
          <p:nvPr>
            <p:ph type="ftr" sz="quarter" idx="11"/>
          </p:nvPr>
        </p:nvSpPr>
        <p:spPr/>
        <p:txBody>
          <a:bodyPr/>
          <a:p>
            <a:pPr algn="ctr" defTabSz="914400" eaLnBrk="1" fontAlgn="auto" hangingPunct="1" indent="0" latinLnBrk="0" lvl="0" marL="0" marR="0" rtl="0">
              <a:lnSpc>
                <a:spcPct val="100000"/>
              </a:lnSpc>
              <a:spcBef>
                <a:spcPts val="0"/>
              </a:spcBef>
              <a:spcAft>
                <a:spcPts val="0"/>
              </a:spcAft>
              <a:buClrTx/>
              <a:buSzTx/>
              <a:buFontTx/>
              <a:buNone/>
            </a:pPr>
            <a:r>
              <a:rPr baseline="0" b="0" cap="none" sz="1200" i="0" kern="1200" kumimoji="0" lang="en-US" noProof="0" normalizeH="0" spc="0" strike="noStrike" u="none">
                <a:ln>
                  <a:noFill/>
                </a:ln>
                <a:solidFill>
                  <a:schemeClr val="tx1">
                    <a:tint val="75000"/>
                  </a:schemeClr>
                </a:solidFill>
                <a:effectLst/>
                <a:uLnTx/>
                <a:uFillTx/>
                <a:latin typeface="+mn-lt"/>
                <a:ea typeface="+mn-ea"/>
                <a:cs typeface="+mn-cs"/>
              </a:rPr>
              <a:t>Date                                                                                                                                                                                                               Slide Number</a:t>
            </a:r>
            <a:endParaRPr baseline="0" b="0" cap="none" sz="1200" i="0" kern="1200" kumimoji="0" lang="en-US" noProof="0" normalizeH="0" spc="0" strike="noStrike" u="none">
              <a:ln>
                <a:noFill/>
              </a:ln>
              <a:solidFill>
                <a:schemeClr val="tx1">
                  <a:tint val="75000"/>
                </a:schemeClr>
              </a:solidFill>
              <a:effectLst/>
              <a:uLnTx/>
              <a:uFillTx/>
              <a:latin typeface="+mn-lt"/>
              <a:ea typeface="+mn-ea"/>
              <a:cs typeface="+mn-cs"/>
            </a:endParaRPr>
          </a:p>
        </p:txBody>
      </p:sp>
      <p:sp>
        <p:nvSpPr>
          <p:cNvPr id="1048670" name="Slide Number Placeholder 6"/>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40B33F5E-431C-49C5-95D8-F996E5556E93}" type="slidenum">
              <a:rPr altLang="en-US" baseline="0" b="0" cap="none" sz="1200" i="0" kern="1200" kumimoji="0" lang="en-US" noProof="0" normalizeH="0" spc="0" strike="noStrike" u="none" smtClean="0">
                <a:ln>
                  <a:noFill/>
                </a:ln>
                <a:solidFill>
                  <a:srgbClr val="898989"/>
                </a:solidFill>
                <a:effectLst/>
                <a:uLnTx/>
                <a:uFillTx/>
                <a:latin typeface="Calibri" panose="020F0502020204030204" pitchFamily="34" charset="0"/>
                <a:ea typeface="+mn-ea"/>
                <a:cs typeface="Arial" panose="020B0604020202020204" pitchFamily="34" charset="0"/>
              </a:rPr>
            </a:fld>
            <a:endParaRPr altLang="en-US" baseline="0" b="0" cap="none" sz="1200" i="0" kern="1200" kumimoji="0" lang="en-US" noProof="0" normalizeH="0" spc="0" strike="noStrike" u="none" smtClean="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5" name=""/>
        <p:cNvGrpSpPr/>
        <p:nvPr/>
      </p:nvGrpSpPr>
      <p:grpSpPr>
        <a:xfrm>
          <a:off x="0" y="0"/>
          <a:ext cx="0" cy="0"/>
          <a:chOff x="0" y="0"/>
          <a:chExt cx="0" cy="0"/>
        </a:xfrm>
      </p:grpSpPr>
      <p:sp>
        <p:nvSpPr>
          <p:cNvPr id="1048671" name="Title 1"/>
          <p:cNvSpPr>
            <a:spLocks noGrp="1"/>
          </p:cNvSpPr>
          <p:nvPr>
            <p:ph type="title"/>
          </p:nvPr>
        </p:nvSpPr>
        <p:spPr/>
        <p:txBody>
          <a:bodyPr/>
          <a:p>
            <a:r>
              <a:rPr lang="en-US"/>
              <a:t>Click to edit Master title style</a:t>
            </a:r>
            <a:endParaRPr lang="en-IN"/>
          </a:p>
        </p:txBody>
      </p:sp>
      <p:sp>
        <p:nvSpPr>
          <p:cNvPr id="1048672"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673"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74"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675"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76" name="Date Placeholder 6"/>
          <p:cNvSpPr>
            <a:spLocks noGrp="1"/>
          </p:cNvSpPr>
          <p:nvPr>
            <p:ph type="dt" sz="half" idx="10"/>
          </p:nvPr>
        </p:nvSpPr>
        <p:spPr/>
        <p:txBody>
          <a:bodyPr/>
          <a:p>
            <a:pPr algn="l" defTabSz="914400" eaLnBrk="1" fontAlgn="auto" hangingPunct="1" indent="0" latinLnBrk="0" lvl="0" marL="0" marR="0" rtl="0">
              <a:lnSpc>
                <a:spcPct val="100000"/>
              </a:lnSpc>
              <a:spcBef>
                <a:spcPts val="0"/>
              </a:spcBef>
              <a:spcAft>
                <a:spcPts val="0"/>
              </a:spcAft>
              <a:buClrTx/>
              <a:buSzTx/>
              <a:buFontTx/>
              <a:buNone/>
            </a:pPr>
            <a:fld id="{1D98B6A2-D405-4E2B-B9E1-5928A469A62C}" type="datetime1">
              <a:rPr baseline="0" b="0" cap="none" sz="1200" i="0" kern="1200" kumimoji="0" lang="en-US" noProof="0" normalizeH="0" spc="0" strike="noStrike" u="none">
                <a:ln>
                  <a:noFill/>
                </a:ln>
                <a:solidFill>
                  <a:schemeClr val="tx1">
                    <a:tint val="75000"/>
                  </a:schemeClr>
                </a:solidFill>
                <a:effectLst/>
                <a:uLnTx/>
                <a:uFillTx/>
                <a:latin typeface="+mn-lt"/>
                <a:ea typeface="+mn-ea"/>
                <a:cs typeface="+mn-cs"/>
              </a:rPr>
            </a:fld>
            <a:endParaRPr baseline="0" b="0" cap="none" sz="1200" i="0" kern="1200" kumimoji="0" lang="en-US" noProof="0" normalizeH="0" spc="0" strike="noStrike" u="none">
              <a:ln>
                <a:noFill/>
              </a:ln>
              <a:solidFill>
                <a:schemeClr val="tx1">
                  <a:tint val="75000"/>
                </a:schemeClr>
              </a:solidFill>
              <a:effectLst/>
              <a:uLnTx/>
              <a:uFillTx/>
              <a:latin typeface="+mn-lt"/>
              <a:ea typeface="+mn-ea"/>
              <a:cs typeface="+mn-cs"/>
            </a:endParaRPr>
          </a:p>
        </p:txBody>
      </p:sp>
      <p:sp>
        <p:nvSpPr>
          <p:cNvPr id="1048677" name="Footer Placeholder 7"/>
          <p:cNvSpPr>
            <a:spLocks noGrp="1"/>
          </p:cNvSpPr>
          <p:nvPr>
            <p:ph type="ftr" sz="quarter" idx="11"/>
          </p:nvPr>
        </p:nvSpPr>
        <p:spPr/>
        <p:txBody>
          <a:bodyPr/>
          <a:p>
            <a:pPr algn="ctr" defTabSz="914400" eaLnBrk="1" fontAlgn="auto" hangingPunct="1" indent="0" latinLnBrk="0" lvl="0" marL="0" marR="0" rtl="0">
              <a:lnSpc>
                <a:spcPct val="100000"/>
              </a:lnSpc>
              <a:spcBef>
                <a:spcPts val="0"/>
              </a:spcBef>
              <a:spcAft>
                <a:spcPts val="0"/>
              </a:spcAft>
              <a:buClrTx/>
              <a:buSzTx/>
              <a:buFontTx/>
              <a:buNone/>
            </a:pPr>
            <a:r>
              <a:rPr baseline="0" b="0" cap="none" sz="1200" i="0" kern="1200" kumimoji="0" lang="en-US" noProof="0" normalizeH="0" spc="0" strike="noStrike" u="none">
                <a:ln>
                  <a:noFill/>
                </a:ln>
                <a:solidFill>
                  <a:schemeClr val="tx1">
                    <a:tint val="75000"/>
                  </a:schemeClr>
                </a:solidFill>
                <a:effectLst/>
                <a:uLnTx/>
                <a:uFillTx/>
                <a:latin typeface="+mn-lt"/>
                <a:ea typeface="+mn-ea"/>
                <a:cs typeface="+mn-cs"/>
              </a:rPr>
              <a:t>Date                                                                                                                                                                                                               Slide Number</a:t>
            </a:r>
            <a:endParaRPr baseline="0" b="0" cap="none" sz="1200" i="0" kern="1200" kumimoji="0" lang="en-US" noProof="0" normalizeH="0" spc="0" strike="noStrike" u="none">
              <a:ln>
                <a:noFill/>
              </a:ln>
              <a:solidFill>
                <a:schemeClr val="tx1">
                  <a:tint val="75000"/>
                </a:schemeClr>
              </a:solidFill>
              <a:effectLst/>
              <a:uLnTx/>
              <a:uFillTx/>
              <a:latin typeface="+mn-lt"/>
              <a:ea typeface="+mn-ea"/>
              <a:cs typeface="+mn-cs"/>
            </a:endParaRPr>
          </a:p>
        </p:txBody>
      </p:sp>
      <p:sp>
        <p:nvSpPr>
          <p:cNvPr id="1048678" name="Slide Number Placeholder 8"/>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40B33F5E-431C-49C5-95D8-F996E5556E93}" type="slidenum">
              <a:rPr altLang="en-US" baseline="0" b="0" cap="none" sz="1200" i="0" kern="1200" kumimoji="0" lang="en-US" noProof="0" normalizeH="0" spc="0" strike="noStrike" u="none" smtClean="0">
                <a:ln>
                  <a:noFill/>
                </a:ln>
                <a:solidFill>
                  <a:srgbClr val="898989"/>
                </a:solidFill>
                <a:effectLst/>
                <a:uLnTx/>
                <a:uFillTx/>
                <a:latin typeface="Calibri" panose="020F0502020204030204" pitchFamily="34" charset="0"/>
                <a:ea typeface="+mn-ea"/>
                <a:cs typeface="Arial" panose="020B0604020202020204" pitchFamily="34" charset="0"/>
              </a:rPr>
            </a:fld>
            <a:endParaRPr altLang="en-US" baseline="0" b="0" cap="none" sz="1200" i="0" kern="1200" kumimoji="0" lang="en-US" noProof="0" normalizeH="0" spc="0" strike="noStrike" u="none" smtClean="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9" name=""/>
        <p:cNvGrpSpPr/>
        <p:nvPr/>
      </p:nvGrpSpPr>
      <p:grpSpPr>
        <a:xfrm>
          <a:off x="0" y="0"/>
          <a:ext cx="0" cy="0"/>
          <a:chOff x="0" y="0"/>
          <a:chExt cx="0" cy="0"/>
        </a:xfrm>
      </p:grpSpPr>
      <p:sp>
        <p:nvSpPr>
          <p:cNvPr id="1048640" name="Title 1"/>
          <p:cNvSpPr>
            <a:spLocks noGrp="1"/>
          </p:cNvSpPr>
          <p:nvPr>
            <p:ph type="title"/>
          </p:nvPr>
        </p:nvSpPr>
        <p:spPr/>
        <p:txBody>
          <a:bodyPr/>
          <a:p>
            <a:r>
              <a:rPr lang="en-US"/>
              <a:t>Click to edit Master title style</a:t>
            </a:r>
            <a:endParaRPr lang="en-IN"/>
          </a:p>
        </p:txBody>
      </p:sp>
      <p:sp>
        <p:nvSpPr>
          <p:cNvPr id="1048641" name="Date Placeholder 2"/>
          <p:cNvSpPr>
            <a:spLocks noGrp="1"/>
          </p:cNvSpPr>
          <p:nvPr>
            <p:ph type="dt" sz="half" idx="10"/>
          </p:nvPr>
        </p:nvSpPr>
        <p:spPr/>
        <p:txBody>
          <a:bodyPr/>
          <a:p>
            <a:pPr algn="l" defTabSz="914400" eaLnBrk="1" fontAlgn="auto" hangingPunct="1" indent="0" latinLnBrk="0" lvl="0" marL="0" marR="0" rtl="0">
              <a:lnSpc>
                <a:spcPct val="100000"/>
              </a:lnSpc>
              <a:spcBef>
                <a:spcPts val="0"/>
              </a:spcBef>
              <a:spcAft>
                <a:spcPts val="0"/>
              </a:spcAft>
              <a:buClrTx/>
              <a:buSzTx/>
              <a:buFontTx/>
              <a:buNone/>
            </a:pPr>
            <a:fld id="{1D98B6A2-D405-4E2B-B9E1-5928A469A62C}" type="datetime1">
              <a:rPr baseline="0" b="0" cap="none" sz="1200" i="0" kern="1200" kumimoji="0" lang="en-US" noProof="0" normalizeH="0" spc="0" strike="noStrike" u="none">
                <a:ln>
                  <a:noFill/>
                </a:ln>
                <a:solidFill>
                  <a:schemeClr val="tx1">
                    <a:tint val="75000"/>
                  </a:schemeClr>
                </a:solidFill>
                <a:effectLst/>
                <a:uLnTx/>
                <a:uFillTx/>
                <a:latin typeface="+mn-lt"/>
                <a:ea typeface="+mn-ea"/>
                <a:cs typeface="+mn-cs"/>
              </a:rPr>
            </a:fld>
            <a:endParaRPr baseline="0" b="0" cap="none" sz="1200" i="0" kern="1200" kumimoji="0" lang="en-US" noProof="0" normalizeH="0" spc="0" strike="noStrike" u="none">
              <a:ln>
                <a:noFill/>
              </a:ln>
              <a:solidFill>
                <a:schemeClr val="tx1">
                  <a:tint val="75000"/>
                </a:schemeClr>
              </a:solidFill>
              <a:effectLst/>
              <a:uLnTx/>
              <a:uFillTx/>
              <a:latin typeface="+mn-lt"/>
              <a:ea typeface="+mn-ea"/>
              <a:cs typeface="+mn-cs"/>
            </a:endParaRPr>
          </a:p>
        </p:txBody>
      </p:sp>
      <p:sp>
        <p:nvSpPr>
          <p:cNvPr id="1048642" name="Footer Placeholder 3"/>
          <p:cNvSpPr>
            <a:spLocks noGrp="1"/>
          </p:cNvSpPr>
          <p:nvPr>
            <p:ph type="ftr" sz="quarter" idx="11"/>
          </p:nvPr>
        </p:nvSpPr>
        <p:spPr/>
        <p:txBody>
          <a:bodyPr/>
          <a:p>
            <a:pPr algn="ctr" defTabSz="914400" eaLnBrk="1" fontAlgn="auto" hangingPunct="1" indent="0" latinLnBrk="0" lvl="0" marL="0" marR="0" rtl="0">
              <a:lnSpc>
                <a:spcPct val="100000"/>
              </a:lnSpc>
              <a:spcBef>
                <a:spcPts val="0"/>
              </a:spcBef>
              <a:spcAft>
                <a:spcPts val="0"/>
              </a:spcAft>
              <a:buClrTx/>
              <a:buSzTx/>
              <a:buFontTx/>
              <a:buNone/>
            </a:pPr>
            <a:r>
              <a:rPr baseline="0" b="0" cap="none" sz="1200" i="0" kern="1200" kumimoji="0" lang="en-US" noProof="0" normalizeH="0" spc="0" strike="noStrike" u="none">
                <a:ln>
                  <a:noFill/>
                </a:ln>
                <a:solidFill>
                  <a:schemeClr val="tx1">
                    <a:tint val="75000"/>
                  </a:schemeClr>
                </a:solidFill>
                <a:effectLst/>
                <a:uLnTx/>
                <a:uFillTx/>
                <a:latin typeface="+mn-lt"/>
                <a:ea typeface="+mn-ea"/>
                <a:cs typeface="+mn-cs"/>
              </a:rPr>
              <a:t>Date                                                                                                                                                                                                               Slide Number</a:t>
            </a:r>
            <a:endParaRPr baseline="0" b="0" cap="none" sz="1200" i="0" kern="1200" kumimoji="0" lang="en-US" noProof="0" normalizeH="0" spc="0" strike="noStrike" u="none">
              <a:ln>
                <a:noFill/>
              </a:ln>
              <a:solidFill>
                <a:schemeClr val="tx1">
                  <a:tint val="75000"/>
                </a:schemeClr>
              </a:solidFill>
              <a:effectLst/>
              <a:uLnTx/>
              <a:uFillTx/>
              <a:latin typeface="+mn-lt"/>
              <a:ea typeface="+mn-ea"/>
              <a:cs typeface="+mn-cs"/>
            </a:endParaRPr>
          </a:p>
        </p:txBody>
      </p:sp>
      <p:sp>
        <p:nvSpPr>
          <p:cNvPr id="1048643" name="Slide Number Placeholder 4"/>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40B33F5E-431C-49C5-95D8-F996E5556E93}" type="slidenum">
              <a:rPr altLang="en-US" baseline="0" b="0" cap="none" sz="1200" i="0" kern="1200" kumimoji="0" lang="en-US" noProof="0" normalizeH="0" spc="0" strike="noStrike" u="none" smtClean="0">
                <a:ln>
                  <a:noFill/>
                </a:ln>
                <a:solidFill>
                  <a:srgbClr val="898989"/>
                </a:solidFill>
                <a:effectLst/>
                <a:uLnTx/>
                <a:uFillTx/>
                <a:latin typeface="Calibri" panose="020F0502020204030204" pitchFamily="34" charset="0"/>
                <a:ea typeface="+mn-ea"/>
                <a:cs typeface="Arial" panose="020B0604020202020204" pitchFamily="34" charset="0"/>
              </a:rPr>
            </a:fld>
            <a:endParaRPr altLang="en-US" baseline="0" b="0" cap="none" sz="1200" i="0" kern="1200" kumimoji="0" lang="en-US" noProof="0" normalizeH="0" spc="0" strike="noStrike" u="none" smtClean="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6" name=""/>
        <p:cNvGrpSpPr/>
        <p:nvPr/>
      </p:nvGrpSpPr>
      <p:grpSpPr>
        <a:xfrm>
          <a:off x="0" y="0"/>
          <a:ext cx="0" cy="0"/>
          <a:chOff x="0" y="0"/>
          <a:chExt cx="0" cy="0"/>
        </a:xfrm>
      </p:grpSpPr>
      <p:sp>
        <p:nvSpPr>
          <p:cNvPr id="1048679" name="Date Placeholder 1"/>
          <p:cNvSpPr>
            <a:spLocks noGrp="1"/>
          </p:cNvSpPr>
          <p:nvPr>
            <p:ph type="dt" sz="half" idx="10"/>
          </p:nvPr>
        </p:nvSpPr>
        <p:spPr/>
        <p:txBody>
          <a:bodyPr/>
          <a:p>
            <a:pPr algn="l" defTabSz="914400" eaLnBrk="1" fontAlgn="auto" hangingPunct="1" indent="0" latinLnBrk="0" lvl="0" marL="0" marR="0" rtl="0">
              <a:lnSpc>
                <a:spcPct val="100000"/>
              </a:lnSpc>
              <a:spcBef>
                <a:spcPts val="0"/>
              </a:spcBef>
              <a:spcAft>
                <a:spcPts val="0"/>
              </a:spcAft>
              <a:buClrTx/>
              <a:buSzTx/>
              <a:buFontTx/>
              <a:buNone/>
            </a:pPr>
            <a:fld id="{1D98B6A2-D405-4E2B-B9E1-5928A469A62C}" type="datetime1">
              <a:rPr baseline="0" b="0" cap="none" sz="1200" i="0" kern="1200" kumimoji="0" lang="en-US" noProof="0" normalizeH="0" spc="0" strike="noStrike" u="none">
                <a:ln>
                  <a:noFill/>
                </a:ln>
                <a:solidFill>
                  <a:schemeClr val="tx1">
                    <a:tint val="75000"/>
                  </a:schemeClr>
                </a:solidFill>
                <a:effectLst/>
                <a:uLnTx/>
                <a:uFillTx/>
                <a:latin typeface="+mn-lt"/>
                <a:ea typeface="+mn-ea"/>
                <a:cs typeface="+mn-cs"/>
              </a:rPr>
            </a:fld>
            <a:endParaRPr baseline="0" b="0" cap="none" sz="1200" i="0" kern="1200" kumimoji="0" lang="en-US" noProof="0" normalizeH="0" spc="0" strike="noStrike" u="none">
              <a:ln>
                <a:noFill/>
              </a:ln>
              <a:solidFill>
                <a:schemeClr val="tx1">
                  <a:tint val="75000"/>
                </a:schemeClr>
              </a:solidFill>
              <a:effectLst/>
              <a:uLnTx/>
              <a:uFillTx/>
              <a:latin typeface="+mn-lt"/>
              <a:ea typeface="+mn-ea"/>
              <a:cs typeface="+mn-cs"/>
            </a:endParaRPr>
          </a:p>
        </p:txBody>
      </p:sp>
      <p:sp>
        <p:nvSpPr>
          <p:cNvPr id="1048680" name="Footer Placeholder 2"/>
          <p:cNvSpPr>
            <a:spLocks noGrp="1"/>
          </p:cNvSpPr>
          <p:nvPr>
            <p:ph type="ftr" sz="quarter" idx="11"/>
          </p:nvPr>
        </p:nvSpPr>
        <p:spPr/>
        <p:txBody>
          <a:bodyPr/>
          <a:p>
            <a:pPr algn="ctr" defTabSz="914400" eaLnBrk="1" fontAlgn="auto" hangingPunct="1" indent="0" latinLnBrk="0" lvl="0" marL="0" marR="0" rtl="0">
              <a:lnSpc>
                <a:spcPct val="100000"/>
              </a:lnSpc>
              <a:spcBef>
                <a:spcPts val="0"/>
              </a:spcBef>
              <a:spcAft>
                <a:spcPts val="0"/>
              </a:spcAft>
              <a:buClrTx/>
              <a:buSzTx/>
              <a:buFontTx/>
              <a:buNone/>
            </a:pPr>
            <a:r>
              <a:rPr baseline="0" b="0" cap="none" sz="1200" i="0" kern="1200" kumimoji="0" lang="en-US" noProof="0" normalizeH="0" spc="0" strike="noStrike" u="none">
                <a:ln>
                  <a:noFill/>
                </a:ln>
                <a:solidFill>
                  <a:schemeClr val="tx1">
                    <a:tint val="75000"/>
                  </a:schemeClr>
                </a:solidFill>
                <a:effectLst/>
                <a:uLnTx/>
                <a:uFillTx/>
                <a:latin typeface="+mn-lt"/>
                <a:ea typeface="+mn-ea"/>
                <a:cs typeface="+mn-cs"/>
              </a:rPr>
              <a:t>Date                                                                                                                                                                                                               Slide Number</a:t>
            </a:r>
            <a:endParaRPr baseline="0" b="0" cap="none" sz="1200" i="0" kern="1200" kumimoji="0" lang="en-US" noProof="0" normalizeH="0" spc="0" strike="noStrike" u="none">
              <a:ln>
                <a:noFill/>
              </a:ln>
              <a:solidFill>
                <a:schemeClr val="tx1">
                  <a:tint val="75000"/>
                </a:schemeClr>
              </a:solidFill>
              <a:effectLst/>
              <a:uLnTx/>
              <a:uFillTx/>
              <a:latin typeface="+mn-lt"/>
              <a:ea typeface="+mn-ea"/>
              <a:cs typeface="+mn-cs"/>
            </a:endParaRPr>
          </a:p>
        </p:txBody>
      </p:sp>
      <p:sp>
        <p:nvSpPr>
          <p:cNvPr id="1048681" name="Slide Number Placeholder 3"/>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40B33F5E-431C-49C5-95D8-F996E5556E93}" type="slidenum">
              <a:rPr altLang="en-US" baseline="0" b="0" cap="none" sz="1200" i="0" kern="1200" kumimoji="0" lang="en-US" noProof="0" normalizeH="0" spc="0" strike="noStrike" u="none" smtClean="0">
                <a:ln>
                  <a:noFill/>
                </a:ln>
                <a:solidFill>
                  <a:srgbClr val="898989"/>
                </a:solidFill>
                <a:effectLst/>
                <a:uLnTx/>
                <a:uFillTx/>
                <a:latin typeface="Calibri" panose="020F0502020204030204" pitchFamily="34" charset="0"/>
                <a:ea typeface="+mn-ea"/>
                <a:cs typeface="Arial" panose="020B0604020202020204" pitchFamily="34" charset="0"/>
              </a:rPr>
            </a:fld>
            <a:endParaRPr altLang="en-US" baseline="0" b="0" cap="none" sz="1200" i="0" kern="1200" kumimoji="0" lang="en-US" noProof="0" normalizeH="0" spc="0" strike="noStrike" u="none" smtClean="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7" name=""/>
        <p:cNvGrpSpPr/>
        <p:nvPr/>
      </p:nvGrpSpPr>
      <p:grpSpPr>
        <a:xfrm>
          <a:off x="0" y="0"/>
          <a:ext cx="0" cy="0"/>
          <a:chOff x="0" y="0"/>
          <a:chExt cx="0" cy="0"/>
        </a:xfrm>
      </p:grpSpPr>
      <p:sp>
        <p:nvSpPr>
          <p:cNvPr id="1048682" name="Title 1"/>
          <p:cNvSpPr>
            <a:spLocks noGrp="1"/>
          </p:cNvSpPr>
          <p:nvPr>
            <p:ph type="title"/>
          </p:nvPr>
        </p:nvSpPr>
        <p:spPr>
          <a:xfrm>
            <a:off x="457200" y="273050"/>
            <a:ext cx="3008313" cy="1162050"/>
          </a:xfrm>
        </p:spPr>
        <p:txBody>
          <a:bodyPr anchor="b"/>
          <a:lstStyle>
            <a:lvl1pPr algn="l">
              <a:defRPr b="1" sz="2000"/>
            </a:lvl1pPr>
          </a:lstStyle>
          <a:p>
            <a:r>
              <a:rPr lang="en-US"/>
              <a:t>Click to edit Master title style</a:t>
            </a:r>
            <a:endParaRPr lang="en-IN"/>
          </a:p>
        </p:txBody>
      </p:sp>
      <p:sp>
        <p:nvSpPr>
          <p:cNvPr id="104868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84"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85" name="Date Placeholder 4"/>
          <p:cNvSpPr>
            <a:spLocks noGrp="1"/>
          </p:cNvSpPr>
          <p:nvPr>
            <p:ph type="dt" sz="half" idx="10"/>
          </p:nvPr>
        </p:nvSpPr>
        <p:spPr/>
        <p:txBody>
          <a:bodyPr/>
          <a:p>
            <a:pPr algn="l" defTabSz="914400" eaLnBrk="1" fontAlgn="auto" hangingPunct="1" indent="0" latinLnBrk="0" lvl="0" marL="0" marR="0" rtl="0">
              <a:lnSpc>
                <a:spcPct val="100000"/>
              </a:lnSpc>
              <a:spcBef>
                <a:spcPts val="0"/>
              </a:spcBef>
              <a:spcAft>
                <a:spcPts val="0"/>
              </a:spcAft>
              <a:buClrTx/>
              <a:buSzTx/>
              <a:buFontTx/>
              <a:buNone/>
            </a:pPr>
            <a:fld id="{1D98B6A2-D405-4E2B-B9E1-5928A469A62C}" type="datetime1">
              <a:rPr baseline="0" b="0" cap="none" sz="1200" i="0" kern="1200" kumimoji="0" lang="en-US" noProof="0" normalizeH="0" spc="0" strike="noStrike" u="none">
                <a:ln>
                  <a:noFill/>
                </a:ln>
                <a:solidFill>
                  <a:schemeClr val="tx1">
                    <a:tint val="75000"/>
                  </a:schemeClr>
                </a:solidFill>
                <a:effectLst/>
                <a:uLnTx/>
                <a:uFillTx/>
                <a:latin typeface="+mn-lt"/>
                <a:ea typeface="+mn-ea"/>
                <a:cs typeface="+mn-cs"/>
              </a:rPr>
            </a:fld>
            <a:endParaRPr baseline="0" b="0" cap="none" sz="1200" i="0" kern="1200" kumimoji="0" lang="en-US" noProof="0" normalizeH="0" spc="0" strike="noStrike" u="none">
              <a:ln>
                <a:noFill/>
              </a:ln>
              <a:solidFill>
                <a:schemeClr val="tx1">
                  <a:tint val="75000"/>
                </a:schemeClr>
              </a:solidFill>
              <a:effectLst/>
              <a:uLnTx/>
              <a:uFillTx/>
              <a:latin typeface="+mn-lt"/>
              <a:ea typeface="+mn-ea"/>
              <a:cs typeface="+mn-cs"/>
            </a:endParaRPr>
          </a:p>
        </p:txBody>
      </p:sp>
      <p:sp>
        <p:nvSpPr>
          <p:cNvPr id="1048686" name="Footer Placeholder 5"/>
          <p:cNvSpPr>
            <a:spLocks noGrp="1"/>
          </p:cNvSpPr>
          <p:nvPr>
            <p:ph type="ftr" sz="quarter" idx="11"/>
          </p:nvPr>
        </p:nvSpPr>
        <p:spPr/>
        <p:txBody>
          <a:bodyPr/>
          <a:p>
            <a:pPr algn="ctr" defTabSz="914400" eaLnBrk="1" fontAlgn="auto" hangingPunct="1" indent="0" latinLnBrk="0" lvl="0" marL="0" marR="0" rtl="0">
              <a:lnSpc>
                <a:spcPct val="100000"/>
              </a:lnSpc>
              <a:spcBef>
                <a:spcPts val="0"/>
              </a:spcBef>
              <a:spcAft>
                <a:spcPts val="0"/>
              </a:spcAft>
              <a:buClrTx/>
              <a:buSzTx/>
              <a:buFontTx/>
              <a:buNone/>
            </a:pPr>
            <a:r>
              <a:rPr baseline="0" b="0" cap="none" sz="1200" i="0" kern="1200" kumimoji="0" lang="en-US" noProof="0" normalizeH="0" spc="0" strike="noStrike" u="none">
                <a:ln>
                  <a:noFill/>
                </a:ln>
                <a:solidFill>
                  <a:schemeClr val="tx1">
                    <a:tint val="75000"/>
                  </a:schemeClr>
                </a:solidFill>
                <a:effectLst/>
                <a:uLnTx/>
                <a:uFillTx/>
                <a:latin typeface="+mn-lt"/>
                <a:ea typeface="+mn-ea"/>
                <a:cs typeface="+mn-cs"/>
              </a:rPr>
              <a:t>Date                                                                                                                                                                                                               Slide Number</a:t>
            </a:r>
            <a:endParaRPr baseline="0" b="0" cap="none" sz="1200" i="0" kern="1200" kumimoji="0" lang="en-US" noProof="0" normalizeH="0" spc="0" strike="noStrike" u="none">
              <a:ln>
                <a:noFill/>
              </a:ln>
              <a:solidFill>
                <a:schemeClr val="tx1">
                  <a:tint val="75000"/>
                </a:schemeClr>
              </a:solidFill>
              <a:effectLst/>
              <a:uLnTx/>
              <a:uFillTx/>
              <a:latin typeface="+mn-lt"/>
              <a:ea typeface="+mn-ea"/>
              <a:cs typeface="+mn-cs"/>
            </a:endParaRPr>
          </a:p>
        </p:txBody>
      </p:sp>
      <p:sp>
        <p:nvSpPr>
          <p:cNvPr id="1048687" name="Slide Number Placeholder 6"/>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40B33F5E-431C-49C5-95D8-F996E5556E93}" type="slidenum">
              <a:rPr altLang="en-US" baseline="0" b="0" cap="none" sz="1200" i="0" kern="1200" kumimoji="0" lang="en-US" noProof="0" normalizeH="0" spc="0" strike="noStrike" u="none" smtClean="0">
                <a:ln>
                  <a:noFill/>
                </a:ln>
                <a:solidFill>
                  <a:srgbClr val="898989"/>
                </a:solidFill>
                <a:effectLst/>
                <a:uLnTx/>
                <a:uFillTx/>
                <a:latin typeface="Calibri" panose="020F0502020204030204" pitchFamily="34" charset="0"/>
                <a:ea typeface="+mn-ea"/>
                <a:cs typeface="Arial" panose="020B0604020202020204" pitchFamily="34" charset="0"/>
              </a:rPr>
            </a:fld>
            <a:endParaRPr altLang="en-US" baseline="0" b="0" cap="none" sz="1200" i="0" kern="1200" kumimoji="0" lang="en-US" noProof="0" normalizeH="0" spc="0" strike="noStrike" u="none" smtClean="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1" name=""/>
        <p:cNvGrpSpPr/>
        <p:nvPr/>
      </p:nvGrpSpPr>
      <p:grpSpPr>
        <a:xfrm>
          <a:off x="0" y="0"/>
          <a:ext cx="0" cy="0"/>
          <a:chOff x="0" y="0"/>
          <a:chExt cx="0" cy="0"/>
        </a:xfrm>
      </p:grpSpPr>
      <p:sp>
        <p:nvSpPr>
          <p:cNvPr id="1048649" name="Title 1"/>
          <p:cNvSpPr>
            <a:spLocks noGrp="1"/>
          </p:cNvSpPr>
          <p:nvPr>
            <p:ph type="title"/>
          </p:nvPr>
        </p:nvSpPr>
        <p:spPr>
          <a:xfrm>
            <a:off x="1792288" y="4800600"/>
            <a:ext cx="5486400" cy="566738"/>
          </a:xfrm>
        </p:spPr>
        <p:txBody>
          <a:bodyPr anchor="b"/>
          <a:lstStyle>
            <a:lvl1pPr algn="l">
              <a:defRPr b="1" sz="2000"/>
            </a:lvl1pPr>
          </a:lstStyle>
          <a:p>
            <a:r>
              <a:rPr lang="en-US"/>
              <a:t>Click to edit Master title style</a:t>
            </a:r>
            <a:endParaRPr lang="en-IN"/>
          </a:p>
        </p:txBody>
      </p:sp>
      <p:sp>
        <p:nvSpPr>
          <p:cNvPr id="1048650" name="Picture Placeholder 2"/>
          <p:cNvSpPr>
            <a:spLocks noGrp="1"/>
          </p:cNvSpPr>
          <p:nvPr>
            <p:ph type="pic" idx="1"/>
          </p:nvPr>
        </p:nvSpPr>
        <p:spPr>
          <a:xfrm>
            <a:off x="1792288" y="612775"/>
            <a:ext cx="5486400" cy="4114800"/>
          </a:xfrm>
        </p:spPr>
        <p:txBody>
          <a:bodyPr anchor="t" anchorCtr="0" bIns="45720" compatLnSpc="1" lIns="91440" numCol="1" rIns="91440" rtlCol="0" tIns="45720" vert="horz" wrap="square">
            <a:normAutofit/>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0" fontAlgn="base" hangingPunct="0" indent="0" latinLnBrk="0" lvl="0" marL="0" marR="0" rtl="0">
              <a:lnSpc>
                <a:spcPct val="100000"/>
              </a:lnSpc>
              <a:spcBef>
                <a:spcPct val="20000"/>
              </a:spcBef>
              <a:spcAft>
                <a:spcPct val="0"/>
              </a:spcAft>
              <a:buClrTx/>
              <a:buSzTx/>
              <a:buFont typeface="Arial" panose="020B0604020202020204" pitchFamily="34" charset="0"/>
              <a:buNone/>
            </a:pPr>
            <a:endParaRPr baseline="0" b="0" cap="none" sz="3200" i="0" kern="1200" kumimoji="0" lang="en-IN" noProof="0" normalizeH="0" spc="0" strike="noStrike" u="none">
              <a:ln>
                <a:noFill/>
              </a:ln>
              <a:solidFill>
                <a:schemeClr val="tx1"/>
              </a:solidFill>
              <a:effectLst/>
              <a:uLnTx/>
              <a:uFillTx/>
              <a:latin typeface="+mn-lt"/>
              <a:ea typeface="+mn-ea"/>
              <a:cs typeface="+mn-cs"/>
            </a:endParaRPr>
          </a:p>
        </p:txBody>
      </p:sp>
      <p:sp>
        <p:nvSpPr>
          <p:cNvPr id="1048651"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52" name="Date Placeholder 4"/>
          <p:cNvSpPr>
            <a:spLocks noGrp="1"/>
          </p:cNvSpPr>
          <p:nvPr>
            <p:ph type="dt" sz="half" idx="10"/>
          </p:nvPr>
        </p:nvSpPr>
        <p:spPr/>
        <p:txBody>
          <a:bodyPr/>
          <a:p>
            <a:pPr algn="l" defTabSz="914400" eaLnBrk="1" fontAlgn="auto" hangingPunct="1" indent="0" latinLnBrk="0" lvl="0" marL="0" marR="0" rtl="0">
              <a:lnSpc>
                <a:spcPct val="100000"/>
              </a:lnSpc>
              <a:spcBef>
                <a:spcPts val="0"/>
              </a:spcBef>
              <a:spcAft>
                <a:spcPts val="0"/>
              </a:spcAft>
              <a:buClrTx/>
              <a:buSzTx/>
              <a:buFontTx/>
              <a:buNone/>
            </a:pPr>
            <a:fld id="{1D98B6A2-D405-4E2B-B9E1-5928A469A62C}" type="datetime1">
              <a:rPr baseline="0" b="0" cap="none" sz="1200" i="0" kern="1200" kumimoji="0" lang="en-US" noProof="0" normalizeH="0" spc="0" strike="noStrike" u="none">
                <a:ln>
                  <a:noFill/>
                </a:ln>
                <a:solidFill>
                  <a:schemeClr val="tx1">
                    <a:tint val="75000"/>
                  </a:schemeClr>
                </a:solidFill>
                <a:effectLst/>
                <a:uLnTx/>
                <a:uFillTx/>
                <a:latin typeface="+mn-lt"/>
                <a:ea typeface="+mn-ea"/>
                <a:cs typeface="+mn-cs"/>
              </a:rPr>
            </a:fld>
            <a:endParaRPr baseline="0" b="0" cap="none" sz="1200" i="0" kern="1200" kumimoji="0" lang="en-US" noProof="0" normalizeH="0" spc="0" strike="noStrike" u="none">
              <a:ln>
                <a:noFill/>
              </a:ln>
              <a:solidFill>
                <a:schemeClr val="tx1">
                  <a:tint val="75000"/>
                </a:schemeClr>
              </a:solidFill>
              <a:effectLst/>
              <a:uLnTx/>
              <a:uFillTx/>
              <a:latin typeface="+mn-lt"/>
              <a:ea typeface="+mn-ea"/>
              <a:cs typeface="+mn-cs"/>
            </a:endParaRPr>
          </a:p>
        </p:txBody>
      </p:sp>
      <p:sp>
        <p:nvSpPr>
          <p:cNvPr id="1048653" name="Footer Placeholder 5"/>
          <p:cNvSpPr>
            <a:spLocks noGrp="1"/>
          </p:cNvSpPr>
          <p:nvPr>
            <p:ph type="ftr" sz="quarter" idx="11"/>
          </p:nvPr>
        </p:nvSpPr>
        <p:spPr/>
        <p:txBody>
          <a:bodyPr/>
          <a:p>
            <a:pPr algn="ctr" defTabSz="914400" eaLnBrk="1" fontAlgn="auto" hangingPunct="1" indent="0" latinLnBrk="0" lvl="0" marL="0" marR="0" rtl="0">
              <a:lnSpc>
                <a:spcPct val="100000"/>
              </a:lnSpc>
              <a:spcBef>
                <a:spcPts val="0"/>
              </a:spcBef>
              <a:spcAft>
                <a:spcPts val="0"/>
              </a:spcAft>
              <a:buClrTx/>
              <a:buSzTx/>
              <a:buFontTx/>
              <a:buNone/>
            </a:pPr>
            <a:r>
              <a:rPr baseline="0" b="0" cap="none" sz="1200" i="0" kern="1200" kumimoji="0" lang="en-US" noProof="0" normalizeH="0" spc="0" strike="noStrike" u="none">
                <a:ln>
                  <a:noFill/>
                </a:ln>
                <a:solidFill>
                  <a:schemeClr val="tx1">
                    <a:tint val="75000"/>
                  </a:schemeClr>
                </a:solidFill>
                <a:effectLst/>
                <a:uLnTx/>
                <a:uFillTx/>
                <a:latin typeface="+mn-lt"/>
                <a:ea typeface="+mn-ea"/>
                <a:cs typeface="+mn-cs"/>
              </a:rPr>
              <a:t>Date                                                                                                                                                                                                               Slide Number</a:t>
            </a:r>
            <a:endParaRPr baseline="0" b="0" cap="none" sz="1200" i="0" kern="1200" kumimoji="0" lang="en-US" noProof="0" normalizeH="0" spc="0" strike="noStrike" u="none">
              <a:ln>
                <a:noFill/>
              </a:ln>
              <a:solidFill>
                <a:schemeClr val="tx1">
                  <a:tint val="75000"/>
                </a:schemeClr>
              </a:solidFill>
              <a:effectLst/>
              <a:uLnTx/>
              <a:uFillTx/>
              <a:latin typeface="+mn-lt"/>
              <a:ea typeface="+mn-ea"/>
              <a:cs typeface="+mn-cs"/>
            </a:endParaRPr>
          </a:p>
        </p:txBody>
      </p:sp>
      <p:sp>
        <p:nvSpPr>
          <p:cNvPr id="1048654" name="Slide Number Placeholder 6"/>
          <p:cNvSpPr>
            <a:spLocks noGrp="1"/>
          </p:cNvSpPr>
          <p:nvPr>
            <p:ph type="sldNum" sz="quarter" idx="12"/>
          </p:nvPr>
        </p:nvSpPr>
        <p:spPr/>
        <p:txBody>
          <a:bodyPr/>
          <a:p>
            <a:pPr algn="r" defTabSz="914400" eaLnBrk="1" fontAlgn="base" hangingPunct="1" indent="0" latinLnBrk="0" lvl="0" marL="0" marR="0" rtl="0">
              <a:lnSpc>
                <a:spcPct val="100000"/>
              </a:lnSpc>
              <a:spcBef>
                <a:spcPct val="0"/>
              </a:spcBef>
              <a:spcAft>
                <a:spcPct val="0"/>
              </a:spcAft>
              <a:buClrTx/>
              <a:buSzTx/>
              <a:buFontTx/>
              <a:buNone/>
            </a:pPr>
            <a:fld id="{40B33F5E-431C-49C5-95D8-F996E5556E93}" type="slidenum">
              <a:rPr altLang="en-US" baseline="0" b="0" cap="none" sz="1200" i="0" kern="1200" kumimoji="0" lang="en-US" noProof="0" normalizeH="0" spc="0" strike="noStrike" u="none" smtClean="0">
                <a:ln>
                  <a:noFill/>
                </a:ln>
                <a:solidFill>
                  <a:srgbClr val="898989"/>
                </a:solidFill>
                <a:effectLst/>
                <a:uLnTx/>
                <a:uFillTx/>
                <a:latin typeface="Calibri" panose="020F0502020204030204" pitchFamily="34" charset="0"/>
                <a:ea typeface="+mn-ea"/>
                <a:cs typeface="Arial" panose="020B0604020202020204" pitchFamily="34" charset="0"/>
              </a:rPr>
            </a:fld>
            <a:endParaRPr altLang="en-US" baseline="0" b="0" cap="none" sz="1200" i="0" kern="1200" kumimoji="0" lang="en-US" noProof="0" normalizeH="0" spc="0" strike="noStrike" u="none" smtClean="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3" name=""/>
        <p:cNvGrpSpPr/>
        <p:nvPr/>
      </p:nvGrpSpPr>
      <p:grpSpPr>
        <a:xfrm/>
      </p:grpSpPr>
      <p:sp>
        <p:nvSpPr>
          <p:cNvPr id="1048576" name="Title Placeholder 1"/>
          <p:cNvSpPr>
            <a:spLocks noGrp="1"/>
          </p:cNvSpPr>
          <p:nvPr>
            <p:ph type="title"/>
          </p:nvPr>
        </p:nvSpPr>
        <p:spPr>
          <a:xfrm>
            <a:off x="457200" y="274638"/>
            <a:ext cx="8229600" cy="1143000"/>
          </a:xfrm>
          <a:prstGeom prst="rect"/>
          <a:noFill/>
          <a:ln w="9525">
            <a:noFill/>
          </a:ln>
        </p:spPr>
        <p:txBody>
          <a:bodyPr anchor="ctr" anchorCtr="0"/>
          <a:p>
            <a:pPr lvl="0"/>
            <a:r>
              <a:rPr altLang="en-US" dirty="0" lang="en-US"/>
              <a:t>Click to edit Master title style</a:t>
            </a:r>
            <a:endParaRPr altLang="en-US" dirty="0" lang="en-IN"/>
          </a:p>
        </p:txBody>
      </p:sp>
      <p:sp>
        <p:nvSpPr>
          <p:cNvPr id="1048577" name="Text Placeholder 2"/>
          <p:cNvSpPr>
            <a:spLocks noGrp="1"/>
          </p:cNvSpPr>
          <p:nvPr>
            <p:ph type="body" idx="1"/>
          </p:nvPr>
        </p:nvSpPr>
        <p:spPr>
          <a:xfrm>
            <a:off x="457200" y="1600200"/>
            <a:ext cx="8229600" cy="4525963"/>
          </a:xfrm>
          <a:prstGeom prst="rect"/>
          <a:noFill/>
          <a:ln w="9525">
            <a:noFill/>
          </a:ln>
        </p:spPr>
        <p:txBody>
          <a:bodyPr/>
          <a:p>
            <a:pPr lvl="0"/>
            <a:r>
              <a:rPr altLang="en-US" dirty="0" lang="en-US"/>
              <a:t>Click to edit Master text styles</a:t>
            </a:r>
            <a:endParaRPr altLang="en-US" dirty="0" lang="en-US"/>
          </a:p>
          <a:p>
            <a:pPr lvl="1"/>
            <a:r>
              <a:rPr altLang="en-US" dirty="0" lang="en-US"/>
              <a:t>Second level</a:t>
            </a:r>
            <a:endParaRPr altLang="en-US" dirty="0" lang="en-US"/>
          </a:p>
          <a:p>
            <a:pPr lvl="2"/>
            <a:r>
              <a:rPr altLang="en-US" dirty="0" lang="en-US"/>
              <a:t>Third level</a:t>
            </a:r>
            <a:endParaRPr altLang="en-US" dirty="0" lang="en-US"/>
          </a:p>
          <a:p>
            <a:pPr lvl="3"/>
            <a:r>
              <a:rPr altLang="en-US" dirty="0" lang="en-US"/>
              <a:t>Fourth level</a:t>
            </a:r>
            <a:endParaRPr altLang="en-US" dirty="0" lang="en-US"/>
          </a:p>
          <a:p>
            <a:pPr lvl="4"/>
            <a:r>
              <a:rPr altLang="en-US" dirty="0" lang="en-US"/>
              <a:t>Fifth level</a:t>
            </a:r>
            <a:endParaRPr altLang="en-US" dirty="0" lang="en-IN"/>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eaLnBrk="1" fontAlgn="auto" hangingPunct="1">
              <a:spcBef>
                <a:spcPts val="0"/>
              </a:spcBef>
              <a:spcAft>
                <a:spcPts val="0"/>
              </a:spcAft>
              <a:defRPr sz="1200">
                <a:solidFill>
                  <a:schemeClr val="tx1">
                    <a:tint val="75000"/>
                  </a:schemeClr>
                </a:solidFill>
                <a:latin typeface="+mn-lt"/>
                <a:cs typeface="+mn-cs"/>
              </a:defRPr>
            </a:lvl1pPr>
          </a:lstStyle>
          <a:p>
            <a:pPr algn="l" defTabSz="914400" eaLnBrk="1" fontAlgn="auto" hangingPunct="1" indent="0" latinLnBrk="0" lvl="0" marL="0" marR="0" rtl="0">
              <a:lnSpc>
                <a:spcPct val="100000"/>
              </a:lnSpc>
              <a:spcBef>
                <a:spcPts val="0"/>
              </a:spcBef>
              <a:spcAft>
                <a:spcPts val="0"/>
              </a:spcAft>
              <a:buClrTx/>
              <a:buSzTx/>
              <a:buFontTx/>
              <a:buNone/>
            </a:pPr>
            <a:fld id="{1D98B6A2-D405-4E2B-B9E1-5928A469A62C}" type="datetime1">
              <a:rPr baseline="0" b="0" cap="none" sz="1200" i="0" kern="1200" kumimoji="0" lang="en-US" noProof="0" normalizeH="0" spc="0" strike="noStrike" u="none">
                <a:ln>
                  <a:noFill/>
                </a:ln>
                <a:solidFill>
                  <a:schemeClr val="tx1">
                    <a:tint val="75000"/>
                  </a:schemeClr>
                </a:solidFill>
                <a:effectLst/>
                <a:uLnTx/>
                <a:uFillTx/>
                <a:latin typeface="+mn-lt"/>
                <a:ea typeface="+mn-ea"/>
                <a:cs typeface="+mn-cs"/>
              </a:rPr>
            </a:fld>
            <a:endParaRPr baseline="0" b="0" cap="none" sz="1200" i="0" kern="1200" kumimoji="0" lang="en-US" noProof="0" normalizeH="0" spc="0" strike="noStrike" u="none">
              <a:ln>
                <a:noFill/>
              </a:ln>
              <a:solidFill>
                <a:schemeClr val="tx1">
                  <a:tint val="75000"/>
                </a:schemeClr>
              </a:solidFill>
              <a:effectLst/>
              <a:uLnTx/>
              <a:uFillTx/>
              <a:latin typeface="+mn-lt"/>
              <a:ea typeface="+mn-ea"/>
              <a:cs typeface="+mn-cs"/>
            </a:endParaRPr>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eaLnBrk="1" fontAlgn="auto" hangingPunct="1">
              <a:spcBef>
                <a:spcPts val="0"/>
              </a:spcBef>
              <a:spcAft>
                <a:spcPts val="0"/>
              </a:spcAft>
              <a:defRPr sz="1200">
                <a:solidFill>
                  <a:schemeClr val="tx1">
                    <a:tint val="75000"/>
                  </a:schemeClr>
                </a:solidFill>
                <a:latin typeface="+mn-lt"/>
                <a:cs typeface="+mn-cs"/>
              </a:defRPr>
            </a:lvl1pPr>
          </a:lstStyle>
          <a:p>
            <a:pPr algn="ctr" defTabSz="914400" eaLnBrk="1" fontAlgn="auto" hangingPunct="1" indent="0" latinLnBrk="0" lvl="0" marL="0" marR="0" rtl="0">
              <a:lnSpc>
                <a:spcPct val="100000"/>
              </a:lnSpc>
              <a:spcBef>
                <a:spcPts val="0"/>
              </a:spcBef>
              <a:spcAft>
                <a:spcPts val="0"/>
              </a:spcAft>
              <a:buClrTx/>
              <a:buSzTx/>
              <a:buFontTx/>
              <a:buNone/>
            </a:pPr>
            <a:r>
              <a:rPr baseline="0" b="0" cap="none" sz="1200" i="0" kern="1200" kumimoji="0" lang="en-US" noProof="0" normalizeH="0" spc="0" strike="noStrike" u="none">
                <a:ln>
                  <a:noFill/>
                </a:ln>
                <a:solidFill>
                  <a:schemeClr val="tx1">
                    <a:tint val="75000"/>
                  </a:schemeClr>
                </a:solidFill>
                <a:effectLst/>
                <a:uLnTx/>
                <a:uFillTx/>
                <a:latin typeface="+mn-lt"/>
                <a:ea typeface="+mn-ea"/>
                <a:cs typeface="+mn-cs"/>
              </a:rPr>
              <a:t>Date                                                                                                                                                                                                               Slide Number</a:t>
            </a:r>
            <a:endParaRPr baseline="0" b="0" cap="none" sz="1200" i="0" kern="1200" kumimoji="0" lang="en-US" noProof="0" normalizeH="0" spc="0" strike="noStrike" u="none">
              <a:ln>
                <a:noFill/>
              </a:ln>
              <a:solidFill>
                <a:schemeClr val="tx1">
                  <a:tint val="75000"/>
                </a:schemeClr>
              </a:solidFill>
              <a:effectLst/>
              <a:uLnTx/>
              <a:uFillTx/>
              <a:latin typeface="+mn-lt"/>
              <a:ea typeface="+mn-ea"/>
              <a:cs typeface="+mn-cs"/>
            </a:endParaRPr>
          </a:p>
        </p:txBody>
      </p:sp>
      <p:sp>
        <p:nvSpPr>
          <p:cNvPr id="1048580" name="Slide Number Placeholder 5"/>
          <p:cNvSpPr>
            <a:spLocks noGrp="1"/>
          </p:cNvSpPr>
          <p:nvPr>
            <p:ph type="sldNum" sz="quarter" idx="4"/>
          </p:nvPr>
        </p:nvSpPr>
        <p:spPr>
          <a:xfrm>
            <a:off x="6553200" y="6356350"/>
            <a:ext cx="2133600" cy="365125"/>
          </a:xfrm>
          <a:prstGeom prst="rect"/>
        </p:spPr>
        <p:txBody>
          <a:bodyPr anchor="ctr" anchorCtr="0" bIns="45720" compatLnSpc="1" lIns="91440" numCol="1" rIns="91440" tIns="45720" vert="horz" wrap="square"/>
          <a:lstStyle>
            <a:lvl1pPr algn="r" eaLnBrk="1" hangingPunct="1">
              <a:defRPr sz="1200">
                <a:solidFill>
                  <a:srgbClr val="898989"/>
                </a:solidFill>
                <a:latin typeface="Calibri" panose="020F0502020204030204" pitchFamily="34" charset="0"/>
              </a:defRPr>
            </a:lvl1pPr>
          </a:lstStyle>
          <a:p>
            <a:pPr algn="r" defTabSz="914400" eaLnBrk="1" fontAlgn="base" hangingPunct="1" indent="0" latinLnBrk="0" lvl="0" marL="0" marR="0" rtl="0">
              <a:lnSpc>
                <a:spcPct val="100000"/>
              </a:lnSpc>
              <a:spcBef>
                <a:spcPct val="0"/>
              </a:spcBef>
              <a:spcAft>
                <a:spcPct val="0"/>
              </a:spcAft>
              <a:buClrTx/>
              <a:buSzTx/>
              <a:buFontTx/>
              <a:buNone/>
            </a:pPr>
            <a:fld id="{40B33F5E-431C-49C5-95D8-F996E5556E93}" type="slidenum">
              <a:rPr altLang="en-US" baseline="0" b="0" cap="none" sz="1200" i="0" kern="1200" kumimoji="0" lang="en-US" noProof="0" normalizeH="0" spc="0" strike="noStrike" u="none" smtClean="0">
                <a:ln>
                  <a:noFill/>
                </a:ln>
                <a:solidFill>
                  <a:srgbClr val="898989"/>
                </a:solidFill>
                <a:effectLst/>
                <a:uLnTx/>
                <a:uFillTx/>
                <a:latin typeface="Calibri" panose="020F0502020204030204" pitchFamily="34" charset="0"/>
                <a:ea typeface="+mn-ea"/>
                <a:cs typeface="Arial" panose="020B0604020202020204" pitchFamily="34" charset="0"/>
              </a:rPr>
            </a:fld>
            <a:endParaRPr altLang="en-US" baseline="0" b="0" cap="none" sz="1200" i="0" kern="1200" kumimoji="0" lang="en-US" noProof="0" normalizeH="0" spc="0" strike="noStrike" u="none" smtClean="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 accent1="accent1" accent2="accent2" accent3="accent3" accent4="accent4" accent5="accent5" accent6="accent6" bg1="lt1" bg2="lt2" tx1="dk1" tx2="dk2"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dt="0" ftr="0" hdr="0" sldNum="0"/>
  <p:txStyles>
    <p:titleStyle>
      <a:lvl1pPr algn="ctr" eaLnBrk="0" fontAlgn="base" hangingPunct="0" rtl="0">
        <a:spcBef>
          <a:spcPct val="0"/>
        </a:spcBef>
        <a:spcAft>
          <a:spcPct val="0"/>
        </a:spcAft>
        <a:defRPr sz="4400" kern="1200">
          <a:solidFill>
            <a:schemeClr val="tx1"/>
          </a:solidFill>
          <a:latin typeface="+mj-lt"/>
          <a:ea typeface="+mj-ea"/>
          <a:cs typeface="+mj-cs"/>
        </a:defRPr>
      </a:lvl1pPr>
      <a:lvl2pPr algn="ctr" eaLnBrk="0" fontAlgn="base" hangingPunct="0" rtl="0">
        <a:spcBef>
          <a:spcPct val="0"/>
        </a:spcBef>
        <a:spcAft>
          <a:spcPct val="0"/>
        </a:spcAft>
        <a:defRPr sz="4400">
          <a:solidFill>
            <a:schemeClr val="tx1"/>
          </a:solidFill>
          <a:latin typeface="Calibri" panose="020F0502020204030204" pitchFamily="34" charset="0"/>
        </a:defRPr>
      </a:lvl2pPr>
      <a:lvl3pPr algn="ctr" eaLnBrk="0" fontAlgn="base" hangingPunct="0" rtl="0">
        <a:spcBef>
          <a:spcPct val="0"/>
        </a:spcBef>
        <a:spcAft>
          <a:spcPct val="0"/>
        </a:spcAft>
        <a:defRPr sz="4400">
          <a:solidFill>
            <a:schemeClr val="tx1"/>
          </a:solidFill>
          <a:latin typeface="Calibri" panose="020F0502020204030204" pitchFamily="34" charset="0"/>
        </a:defRPr>
      </a:lvl3pPr>
      <a:lvl4pPr algn="ctr" eaLnBrk="0" fontAlgn="base" hangingPunct="0" rtl="0">
        <a:spcBef>
          <a:spcPct val="0"/>
        </a:spcBef>
        <a:spcAft>
          <a:spcPct val="0"/>
        </a:spcAft>
        <a:defRPr sz="4400">
          <a:solidFill>
            <a:schemeClr val="tx1"/>
          </a:solidFill>
          <a:latin typeface="Calibri" panose="020F0502020204030204" pitchFamily="34" charset="0"/>
        </a:defRPr>
      </a:lvl4pPr>
      <a:lvl5pPr algn="ctr" eaLnBrk="0" fontAlgn="base" hangingPunct="0" rtl="0">
        <a:spcBef>
          <a:spcPct val="0"/>
        </a:spcBef>
        <a:spcAft>
          <a:spcPct val="0"/>
        </a:spcAft>
        <a:defRPr sz="4400">
          <a:solidFill>
            <a:schemeClr val="tx1"/>
          </a:solidFill>
          <a:latin typeface="Calibri" panose="020F0502020204030204" pitchFamily="34" charset="0"/>
        </a:defRPr>
      </a:lvl5pPr>
      <a:lvl6pPr algn="ctr" fontAlgn="base" marL="457200" rtl="0">
        <a:spcBef>
          <a:spcPct val="0"/>
        </a:spcBef>
        <a:spcAft>
          <a:spcPct val="0"/>
        </a:spcAft>
        <a:defRPr sz="4400">
          <a:solidFill>
            <a:schemeClr val="tx1"/>
          </a:solidFill>
          <a:latin typeface="Calibri" panose="020F0502020204030204" pitchFamily="34" charset="0"/>
        </a:defRPr>
      </a:lvl6pPr>
      <a:lvl7pPr algn="ctr" fontAlgn="base" marL="914400" rtl="0">
        <a:spcBef>
          <a:spcPct val="0"/>
        </a:spcBef>
        <a:spcAft>
          <a:spcPct val="0"/>
        </a:spcAft>
        <a:defRPr sz="4400">
          <a:solidFill>
            <a:schemeClr val="tx1"/>
          </a:solidFill>
          <a:latin typeface="Calibri" panose="020F0502020204030204" pitchFamily="34" charset="0"/>
        </a:defRPr>
      </a:lvl7pPr>
      <a:lvl8pPr algn="ctr" fontAlgn="base" marL="1371600" rtl="0">
        <a:spcBef>
          <a:spcPct val="0"/>
        </a:spcBef>
        <a:spcAft>
          <a:spcPct val="0"/>
        </a:spcAft>
        <a:defRPr sz="4400">
          <a:solidFill>
            <a:schemeClr val="tx1"/>
          </a:solidFill>
          <a:latin typeface="Calibri" panose="020F0502020204030204" pitchFamily="34" charset="0"/>
        </a:defRPr>
      </a:lvl8pPr>
      <a:lvl9pPr algn="ctr" fontAlgn="base" marL="1828800" rtl="0">
        <a:spcBef>
          <a:spcPct val="0"/>
        </a:spcBef>
        <a:spcAft>
          <a:spcPct val="0"/>
        </a:spcAft>
        <a:defRPr sz="4400">
          <a:solidFill>
            <a:schemeClr val="tx1"/>
          </a:solidFill>
          <a:latin typeface="Calibri" panose="020F0502020204030204" pitchFamily="34" charset="0"/>
        </a:defRPr>
      </a:lvl9pPr>
    </p:titleStyle>
    <p:bodyStyle>
      <a:lvl1pPr algn="l" eaLnBrk="0" fontAlgn="base" hangingPunct="0" indent="-342900" marL="342900" rtl="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algn="l" eaLnBrk="0" fontAlgn="base" hangingPunct="0" indent="-285750" marL="742950" rtl="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algn="l" eaLnBrk="0" fontAlgn="base" hangingPunct="0" indent="-228600" marL="1143000" rtl="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algn="l" eaLnBrk="0" fontAlgn="base" hangingPunct="0" indent="-228600" marL="1600200" rtl="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algn="l" eaLnBrk="0" fontAlgn="base" hangingPunct="0" indent="-228600" marL="2057400" rtl="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anose="020B0604020202020204"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anose="020B0604020202020204"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anose="020B0604020202020204"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p:grpSpPr>
      <p:sp>
        <p:nvSpPr>
          <p:cNvPr id="1048586" name="Rectangle 4"/>
          <p:cNvSpPr/>
          <p:nvPr/>
        </p:nvSpPr>
        <p:spPr>
          <a:xfrm>
            <a:off x="990600" y="914400"/>
            <a:ext cx="6705600" cy="2225041"/>
          </a:xfrm>
          <a:prstGeom prst="rect"/>
          <a:noFill/>
          <a:ln w="9525">
            <a:noFill/>
          </a:ln>
        </p:spPr>
        <p:txBody>
          <a:bodyPr>
            <a:spAutoFit/>
          </a:bodyPr>
          <a:lstStyle>
            <a:lvl1pPr algn="l" eaLnBrk="0" fontAlgn="base" hangingPunct="0" indent="-342900" marL="342900" rtl="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algn="l" eaLnBrk="0" fontAlgn="base" hangingPunct="0" indent="-285750" marL="742950" rtl="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algn="l" eaLnBrk="0" fontAlgn="base" hangingPunct="0" indent="-228600" marL="1143000" rtl="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algn="l" eaLnBrk="0" fontAlgn="base" hangingPunct="0" indent="-228600" marL="1600200" rtl="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algn="l" eaLnBrk="0" fontAlgn="base" hangingPunct="0" indent="-228600" marL="2057400" rtl="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lgn="ctr" defTabSz="914400" eaLnBrk="1" hangingPunct="1" indent="0" lvl="0" marL="0">
              <a:spcBef>
                <a:spcPct val="0"/>
              </a:spcBef>
              <a:buFontTx/>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altLang="en-US" b="1" dirty="0" sz="2400" lang="en-US">
                <a:solidFill>
                  <a:srgbClr val="7030A0"/>
                </a:solidFill>
                <a:latin typeface="Times New Roman" panose="02020603050405020304" pitchFamily="16" charset="0"/>
                <a:cs typeface="Times New Roman" panose="02020603050405020304" pitchFamily="16" charset="0"/>
              </a:rPr>
              <a:t>Department of Artificial Intelligence and Machine Learning</a:t>
            </a:r>
            <a:endParaRPr altLang="en-US" b="1" dirty="0" sz="2400" lang="en-US">
              <a:solidFill>
                <a:srgbClr val="7030A0"/>
              </a:solidFill>
              <a:latin typeface="Times New Roman" panose="02020603050405020304" pitchFamily="16" charset="0"/>
              <a:cs typeface="Times New Roman" panose="02020603050405020304" pitchFamily="16" charset="0"/>
            </a:endParaRPr>
          </a:p>
          <a:p>
            <a:pPr algn="ctr" defTabSz="914400" eaLnBrk="1" hangingPunct="1" indent="0" lvl="0" marL="0">
              <a:spcBef>
                <a:spcPct val="0"/>
              </a:spcBef>
              <a:buFontTx/>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altLang="en-US" b="1" dirty="0" sz="2400" lang="en-US">
              <a:solidFill>
                <a:srgbClr val="7030A0"/>
              </a:solidFill>
              <a:latin typeface="Times New Roman" panose="02020603050405020304" pitchFamily="16" charset="0"/>
              <a:cs typeface="Times New Roman" panose="02020603050405020304" pitchFamily="16" charset="0"/>
            </a:endParaRPr>
          </a:p>
          <a:p>
            <a:pPr algn="ctr" defTabSz="914400" eaLnBrk="1" hangingPunct="1" indent="0" lvl="0" marL="0">
              <a:spcBef>
                <a:spcPct val="0"/>
              </a:spcBef>
              <a:buFontTx/>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altLang="en-US" b="1" dirty="0" sz="2400" lang="en-US">
                <a:solidFill>
                  <a:srgbClr val="7030A0"/>
                </a:solidFill>
                <a:latin typeface="Times New Roman" panose="02020603050405020304" pitchFamily="16" charset="0"/>
                <a:sym typeface="+mn-ea"/>
              </a:rPr>
              <a:t>AI19P52 AI for Game Programming</a:t>
            </a:r>
            <a:endParaRPr altLang="en-US" b="1" dirty="0" sz="2400" lang="en-US">
              <a:solidFill>
                <a:srgbClr val="7030A0"/>
              </a:solidFill>
              <a:latin typeface="Times New Roman" panose="02020603050405020304" pitchFamily="16" charset="0"/>
              <a:cs typeface="Times New Roman" panose="02020603050405020304" pitchFamily="16" charset="0"/>
            </a:endParaRPr>
          </a:p>
          <a:p>
            <a:pPr algn="ctr" defTabSz="914400" eaLnBrk="1" hangingPunct="1" indent="0" lvl="0" marL="0">
              <a:spcBef>
                <a:spcPct val="0"/>
              </a:spcBef>
              <a:buFontTx/>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altLang="en-US" b="1" dirty="0" sz="2400" lang="en-US" u="sng">
              <a:solidFill>
                <a:srgbClr val="7030A0"/>
              </a:solidFill>
              <a:latin typeface="Times New Roman" panose="02020603050405020304" pitchFamily="16" charset="0"/>
              <a:cs typeface="Times New Roman" panose="02020603050405020304" pitchFamily="16" charset="0"/>
            </a:endParaRPr>
          </a:p>
          <a:p>
            <a:pPr algn="ctr" defTabSz="914400" eaLnBrk="1" hangingPunct="1" indent="0" lvl="0" marL="0">
              <a:spcBef>
                <a:spcPct val="0"/>
              </a:spcBef>
              <a:buFontTx/>
              <a:buNone/>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altLang="en-US" b="1" dirty="0" sz="2400" lang="en-US" u="sng">
                <a:solidFill>
                  <a:srgbClr val="7030A0"/>
                </a:solidFill>
                <a:latin typeface="Times New Roman" panose="02020603050405020304" pitchFamily="16" charset="0"/>
                <a:cs typeface="Times New Roman" panose="02020603050405020304" pitchFamily="16" charset="0"/>
              </a:rPr>
              <a:t>MINI PROJECT </a:t>
            </a:r>
            <a:endParaRPr altLang="en-US" b="1" dirty="0" sz="2400" lang="en-US" u="sng">
              <a:solidFill>
                <a:srgbClr val="7030A0"/>
              </a:solidFill>
              <a:latin typeface="Times New Roman" panose="02020603050405020304" pitchFamily="16" charset="0"/>
              <a:ea typeface="Times New Roman" panose="02020603050405020304" pitchFamily="16" charset="0"/>
            </a:endParaRPr>
          </a:p>
        </p:txBody>
      </p:sp>
      <p:sp>
        <p:nvSpPr>
          <p:cNvPr id="1048587" name="TextBox 5"/>
          <p:cNvSpPr txBox="1"/>
          <p:nvPr/>
        </p:nvSpPr>
        <p:spPr>
          <a:xfrm>
            <a:off x="304800" y="3881438"/>
            <a:ext cx="8305800" cy="460375"/>
          </a:xfrm>
          <a:prstGeom prst="rect"/>
          <a:noFill/>
          <a:ln w="9525">
            <a:noFill/>
          </a:ln>
        </p:spPr>
        <p:txBody>
          <a:bodyPr>
            <a:spAutoFit/>
          </a:bodyPr>
          <a:lstStyle>
            <a:lvl1pPr algn="l" eaLnBrk="0" fontAlgn="base" hangingPunct="0" indent="-342900" marL="342900" rtl="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algn="l" eaLnBrk="0" fontAlgn="base" hangingPunct="0" indent="-285750" marL="742950" rtl="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algn="l" eaLnBrk="0" fontAlgn="base" hangingPunct="0" indent="-228600" marL="1143000" rtl="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algn="l" eaLnBrk="0" fontAlgn="base" hangingPunct="0" indent="-228600" marL="1600200" rtl="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algn="l" eaLnBrk="0" fontAlgn="base" hangingPunct="0" indent="-228600" marL="2057400" rtl="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lgn="ctr" eaLnBrk="1" hangingPunct="1" indent="0" lvl="0" marL="0">
              <a:spcBef>
                <a:spcPct val="0"/>
              </a:spcBef>
              <a:buFontTx/>
              <a:buNone/>
            </a:pPr>
            <a:r>
              <a:rPr altLang="en-IN" b="1" dirty="0" sz="2400" lang="en-US">
                <a:solidFill>
                  <a:srgbClr val="7030A0"/>
                </a:solidFill>
                <a:latin typeface="Times New Roman" panose="02020603050405020304" pitchFamily="16" charset="0"/>
                <a:sym typeface="+mn-ea"/>
              </a:rPr>
              <a:t>ENDLESS RUNNER IN 3D</a:t>
            </a:r>
            <a:endParaRPr altLang="en-US" b="1" dirty="0" sz="2400" lang="en-IN">
              <a:solidFill>
                <a:srgbClr val="7030A0"/>
              </a:solidFill>
              <a:latin typeface="Times New Roman" panose="02020603050405020304" pitchFamily="16" charset="0"/>
              <a:ea typeface="Times New Roman" panose="02020603050405020304" pitchFamily="16" charset="0"/>
            </a:endParaRPr>
          </a:p>
        </p:txBody>
      </p:sp>
      <p:sp>
        <p:nvSpPr>
          <p:cNvPr id="1048588" name="Rectangle 7"/>
          <p:cNvSpPr/>
          <p:nvPr/>
        </p:nvSpPr>
        <p:spPr>
          <a:xfrm>
            <a:off x="4724400" y="4343400"/>
            <a:ext cx="4114800" cy="1799590"/>
          </a:xfrm>
          <a:prstGeom prst="rect"/>
          <a:noFill/>
          <a:ln w="9525">
            <a:noFill/>
          </a:ln>
        </p:spPr>
        <p:txBody>
          <a:bodyPr>
            <a:spAutoFit/>
          </a:bodyPr>
          <a:lstStyle>
            <a:lvl1pPr algn="l" eaLnBrk="0" fontAlgn="base" hangingPunct="0" indent="-342900" marL="342900" rtl="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algn="l" eaLnBrk="0" fontAlgn="base" hangingPunct="0" indent="-285750" marL="742950" rtl="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algn="l" eaLnBrk="0" fontAlgn="base" hangingPunct="0" indent="-228600" marL="1143000" rtl="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algn="l" eaLnBrk="0" fontAlgn="base" hangingPunct="0" indent="-228600" marL="1600200" rtl="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algn="l" eaLnBrk="0" fontAlgn="base" hangingPunct="0" indent="-228600" marL="2057400" rtl="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lgn="r" eaLnBrk="1" hangingPunct="1" indent="0" lvl="0" marL="0">
              <a:lnSpc>
                <a:spcPct val="95000"/>
              </a:lnSpc>
              <a:spcBef>
                <a:spcPct val="0"/>
              </a:spcBef>
              <a:buClr>
                <a:srgbClr val="000000"/>
              </a:buClr>
              <a:buFontTx/>
              <a:buNone/>
            </a:pPr>
            <a:r>
              <a:rPr altLang="en-US" b="1" dirty="0" sz="2000" lang="en-US" u="sng">
                <a:latin typeface="Times New Roman" panose="02020603050405020304" pitchFamily="16" charset="0"/>
                <a:cs typeface="Times New Roman" panose="02020603050405020304" pitchFamily="16" charset="0"/>
              </a:rPr>
              <a:t>Project by</a:t>
            </a:r>
            <a:r>
              <a:rPr altLang="en-US" b="1" dirty="0" sz="2000" lang="en-US">
                <a:latin typeface="Times New Roman" panose="02020603050405020304" pitchFamily="16" charset="0"/>
                <a:cs typeface="Times New Roman" panose="02020603050405020304" pitchFamily="16" charset="0"/>
              </a:rPr>
              <a:t>,</a:t>
            </a:r>
            <a:endParaRPr altLang="en-US" b="1" dirty="0" sz="2000" lang="en-US">
              <a:latin typeface="Times New Roman" panose="02020603050405020304" pitchFamily="16" charset="0"/>
              <a:cs typeface="Times New Roman" panose="02020603050405020304" pitchFamily="16" charset="0"/>
            </a:endParaRPr>
          </a:p>
          <a:p>
            <a:pPr algn="r" indent="0" marL="0">
              <a:lnSpc>
                <a:spcPct val="95000"/>
              </a:lnSpc>
              <a:buClrTx/>
              <a:buFontTx/>
              <a:buNone/>
            </a:pPr>
            <a:r>
              <a:rPr altLang="en-US" b="1" dirty="0" sz="2000" lang="en-US">
                <a:latin typeface="Times New Roman" panose="02020603050405020304" pitchFamily="16" charset="0"/>
                <a:sym typeface="+mn-ea"/>
              </a:rPr>
              <a:t>PRAGATHEESH K (201501037)</a:t>
            </a:r>
            <a:endParaRPr altLang="en-US" b="1" dirty="0" sz="2000" lang="en-US">
              <a:latin typeface="Times New Roman" panose="02020603050405020304" pitchFamily="16" charset="0"/>
            </a:endParaRPr>
          </a:p>
          <a:p>
            <a:pPr algn="r" indent="0" marL="0">
              <a:lnSpc>
                <a:spcPct val="95000"/>
              </a:lnSpc>
              <a:buClrTx/>
              <a:buFontTx/>
              <a:buNone/>
            </a:pPr>
            <a:r>
              <a:rPr altLang="en-US" b="1" dirty="0" sz="2000" lang="en-US">
                <a:latin typeface="Times New Roman" panose="02020603050405020304" pitchFamily="16" charset="0"/>
                <a:sym typeface="+mn-ea"/>
              </a:rPr>
              <a:t>LOKESH K(201501501)</a:t>
            </a:r>
            <a:endParaRPr altLang="en-US" b="1" dirty="0" sz="2000" lang="en-US">
              <a:latin typeface="Times New Roman" panose="02020603050405020304" pitchFamily="16" charset="0"/>
            </a:endParaRPr>
          </a:p>
          <a:p>
            <a:pPr algn="r" indent="0" marL="0">
              <a:lnSpc>
                <a:spcPct val="95000"/>
              </a:lnSpc>
              <a:buClrTx/>
              <a:buFontTx/>
              <a:buNone/>
            </a:pPr>
            <a:r>
              <a:rPr altLang="en-US" b="1" dirty="0" sz="2000" lang="en-US">
                <a:latin typeface="Times New Roman" panose="02020603050405020304" pitchFamily="16" charset="0"/>
                <a:sym typeface="+mn-ea"/>
              </a:rPr>
              <a:t>JEEVAN M M (201501504)</a:t>
            </a:r>
            <a:endParaRPr altLang="en-US" b="1" dirty="0" sz="2000" lang="en-US">
              <a:latin typeface="Times New Roman" panose="02020603050405020304" pitchFamily="16" charset="0"/>
            </a:endParaRPr>
          </a:p>
          <a:p>
            <a:pPr algn="r" indent="0" marL="0">
              <a:lnSpc>
                <a:spcPct val="95000"/>
              </a:lnSpc>
              <a:buClrTx/>
              <a:buFontTx/>
              <a:buNone/>
            </a:pPr>
            <a:r>
              <a:rPr altLang="en-US" b="1" dirty="0" sz="2000" lang="en-US">
                <a:latin typeface="Times New Roman" panose="02020603050405020304" pitchFamily="16" charset="0"/>
                <a:sym typeface="+mn-ea"/>
              </a:rPr>
              <a:t>TINKU VIGNESH S(201501505)</a:t>
            </a:r>
            <a:endParaRPr altLang="en-US" b="1" dirty="0" sz="2000" lang="en-US">
              <a:latin typeface="Times New Roman" panose="02020603050405020304" pitchFamily="16" charset="0"/>
              <a:ea typeface="Times New Roman" panose="02020603050405020304" pitchFamily="16" charset="0"/>
            </a:endParaRPr>
          </a:p>
        </p:txBody>
      </p:sp>
      <p:sp>
        <p:nvSpPr>
          <p:cNvPr id="1048589" name="TextBox 8"/>
          <p:cNvSpPr txBox="1"/>
          <p:nvPr/>
        </p:nvSpPr>
        <p:spPr>
          <a:xfrm>
            <a:off x="0" y="0"/>
            <a:ext cx="9144000" cy="630238"/>
          </a:xfrm>
          <a:prstGeom prst="rect"/>
          <a:solidFill>
            <a:srgbClr val="7030A0"/>
          </a:solidFill>
          <a:ln w="9525">
            <a:noFill/>
          </a:ln>
        </p:spPr>
        <p:txBody>
          <a:bodyPr>
            <a:spAutoFit/>
          </a:bodyPr>
          <a:lstStyle>
            <a:lvl1pPr algn="l" eaLnBrk="0" fontAlgn="base" hangingPunct="0" indent="-342900" marL="342900" rtl="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algn="l" eaLnBrk="0" fontAlgn="base" hangingPunct="0" indent="-285750" marL="742950" rtl="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algn="l" eaLnBrk="0" fontAlgn="base" hangingPunct="0" indent="-228600" marL="1143000" rtl="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algn="l" eaLnBrk="0" fontAlgn="base" hangingPunct="0" indent="-228600" marL="1600200" rtl="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algn="l" eaLnBrk="0" fontAlgn="base" hangingPunct="0" indent="-228600" marL="2057400" rtl="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lgn="ctr" eaLnBrk="1" hangingPunct="1" indent="0" lvl="0" marL="0">
              <a:spcBef>
                <a:spcPct val="0"/>
              </a:spcBef>
              <a:buFontTx/>
              <a:buNone/>
            </a:pPr>
            <a:r>
              <a:rPr altLang="en-US" dirty="0" sz="3500" lang="en-US">
                <a:solidFill>
                  <a:schemeClr val="bg1"/>
                </a:solidFill>
                <a:cs typeface="Arial" panose="020B0604020202020204" pitchFamily="34" charset="0"/>
              </a:rPr>
              <a:t>RAJALAKSHMI ENGINEERING COLLEGE</a:t>
            </a:r>
            <a:endParaRPr altLang="en-US" dirty="0" sz="3500" lang="en-US">
              <a:solidFill>
                <a:schemeClr val="bg1"/>
              </a:solidFill>
              <a:ea typeface="Arial" panose="020B0604020202020204" pitchFamily="34" charset="0"/>
            </a:endParaRPr>
          </a:p>
        </p:txBody>
      </p:sp>
      <p:sp>
        <p:nvSpPr>
          <p:cNvPr id="1048590" name="Footer Placeholder 2"/>
          <p:cNvSpPr txBox="1">
            <a:spLocks noGrp="1"/>
          </p:cNvSpPr>
          <p:nvPr>
            <p:ph type="ftr" sz="quarter" idx="11"/>
          </p:nvPr>
        </p:nvSpPr>
        <p:spPr>
          <a:xfrm>
            <a:off x="228600" y="6259513"/>
            <a:ext cx="8610600" cy="461963"/>
          </a:xfrm>
          <a:noFill/>
        </p:spPr>
        <p:txBody>
          <a:bodyPr anchor="ctr" bIns="45720" lIns="91440" rIns="91440" rtlCol="0" tIns="45720" vert="horz"/>
          <a:p>
            <a:pPr algn="just" defTabSz="914400" eaLnBrk="1" fontAlgn="auto" hangingPunct="1" indent="0" latinLnBrk="0" lvl="0" marL="0" marR="0" rtl="0">
              <a:lnSpc>
                <a:spcPct val="100000"/>
              </a:lnSpc>
              <a:spcBef>
                <a:spcPts val="0"/>
              </a:spcBef>
              <a:spcAft>
                <a:spcPts val="0"/>
              </a:spcAft>
              <a:buClrTx/>
              <a:buSzTx/>
              <a:buFontTx/>
              <a:buNone/>
            </a:pPr>
            <a:r>
              <a:rPr baseline="0" b="0" cap="none" dirty="0" sz="1200" i="0" kern="1200" kumimoji="0" lang="en-US" noProof="0" normalizeH="0" spc="0" strike="noStrike" u="none">
                <a:ln>
                  <a:noFill/>
                </a:ln>
                <a:solidFill>
                  <a:schemeClr val="tx1">
                    <a:tint val="75000"/>
                  </a:schemeClr>
                </a:solidFill>
                <a:effectLst/>
                <a:uLnTx/>
                <a:uFillTx/>
                <a:latin typeface="+mn-lt"/>
                <a:ea typeface="+mn-ea"/>
                <a:cs typeface="+mn-cs"/>
              </a:rPr>
              <a:t>Date                                                                                                                                                                                                               Slide Number</a:t>
            </a:r>
            <a:endParaRPr baseline="0" b="0" cap="none" dirty="0" sz="1200" i="0" kern="1200" kumimoji="0" lang="en-US" noProof="0" normalizeH="0" spc="0" strike="noStrike" u="none">
              <a:ln>
                <a:noFill/>
              </a:ln>
              <a:solidFill>
                <a:schemeClr val="tx1">
                  <a:tint val="75000"/>
                </a:schemeClr>
              </a:solidFill>
              <a:effectLst/>
              <a:uLnTx/>
              <a:uFillTx/>
              <a:latin typeface="+mn-lt"/>
              <a:ea typeface="+mn-ea"/>
              <a:cs typeface="+mn-cs"/>
            </a:endParaRPr>
          </a:p>
        </p:txBody>
      </p:sp>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p:grpSpPr>
      <p:sp>
        <p:nvSpPr>
          <p:cNvPr id="1048614" name="Title 2"/>
          <p:cNvSpPr>
            <a:spLocks noGrp="1"/>
          </p:cNvSpPr>
          <p:nvPr>
            <p:ph type="title"/>
          </p:nvPr>
        </p:nvSpPr>
        <p:spPr/>
        <p:txBody>
          <a:bodyPr/>
          <a:p>
            <a:endParaRPr lang="en-US"/>
          </a:p>
        </p:txBody>
      </p:sp>
      <p:sp>
        <p:nvSpPr>
          <p:cNvPr id="1048615" name="Rectangle 3"/>
          <p:cNvSpPr/>
          <p:nvPr/>
        </p:nvSpPr>
        <p:spPr>
          <a:xfrm>
            <a:off x="5105400" y="0"/>
            <a:ext cx="4038600" cy="914400"/>
          </a:xfrm>
          <a:prstGeom prst="rect"/>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p>
            <a:pPr algn="ctr" defTabSz="914400" eaLnBrk="1" fontAlgn="auto" hangingPunct="1" indent="0" latinLnBrk="0" lvl="0" marL="0" marR="0" rtl="0">
              <a:lnSpc>
                <a:spcPct val="100000"/>
              </a:lnSpc>
              <a:spcBef>
                <a:spcPts val="0"/>
              </a:spcBef>
              <a:spcAft>
                <a:spcPts val="0"/>
              </a:spcAft>
              <a:buClrTx/>
              <a:buSzTx/>
              <a:buFontTx/>
              <a:buNone/>
            </a:pPr>
            <a:r>
              <a:rPr baseline="0" b="1" cap="none" dirty="0" sz="2400" i="0" kern="1200" kumimoji="0" lang="en-US" noProof="0" normalizeH="0" spc="0" strike="noStrike" u="none">
                <a:ln>
                  <a:noFill/>
                </a:ln>
                <a:solidFill>
                  <a:schemeClr val="bg1"/>
                </a:solidFill>
                <a:effectLst/>
                <a:uLnTx/>
                <a:uFillTx/>
                <a:latin typeface="Times New Roman" panose="02020603050405020304" pitchFamily="16" charset="0"/>
                <a:ea typeface="+mn-ea"/>
                <a:cs typeface="Times New Roman" panose="02020603050405020304" pitchFamily="16" charset="0"/>
              </a:rPr>
              <a:t>USE CASE DIAGRAM</a:t>
            </a:r>
            <a:endParaRPr baseline="0" b="1" cap="none" dirty="0" sz="2400" i="0" kern="1200" kumimoji="0" lang="en-IN" noProof="0" normalizeH="0" spc="0" strike="noStrike" u="none">
              <a:ln>
                <a:noFill/>
              </a:ln>
              <a:solidFill>
                <a:schemeClr val="bg1"/>
              </a:solidFill>
              <a:effectLst/>
              <a:uLnTx/>
              <a:uFillTx/>
              <a:latin typeface="Times New Roman" panose="02020603050405020304" pitchFamily="16" charset="0"/>
              <a:ea typeface="+mn-ea"/>
              <a:cs typeface="Times New Roman" panose="02020603050405020304" pitchFamily="16" charset="0"/>
            </a:endParaRPr>
          </a:p>
        </p:txBody>
      </p:sp>
      <p:sp>
        <p:nvSpPr>
          <p:cNvPr id="1048616" name="Footer Placeholder 2"/>
          <p:cNvSpPr txBox="1">
            <a:spLocks noGrp="1"/>
          </p:cNvSpPr>
          <p:nvPr>
            <p:ph type="ftr" sz="quarter" idx="11"/>
          </p:nvPr>
        </p:nvSpPr>
        <p:spPr>
          <a:noFill/>
        </p:spPr>
        <p:txBody>
          <a:bodyPr anchor="ctr" bIns="45720" lIns="91440" rIns="91440" rtlCol="0" tIns="45720" vert="horz"/>
          <a:p>
            <a:pPr algn="just" defTabSz="914400" eaLnBrk="1" fontAlgn="auto" hangingPunct="1" indent="0" latinLnBrk="0" lvl="0" marL="0" marR="0" rtl="0">
              <a:lnSpc>
                <a:spcPct val="100000"/>
              </a:lnSpc>
              <a:spcBef>
                <a:spcPts val="0"/>
              </a:spcBef>
              <a:spcAft>
                <a:spcPts val="0"/>
              </a:spcAft>
              <a:buClrTx/>
              <a:buSzTx/>
              <a:buFontTx/>
              <a:buNone/>
            </a:pPr>
            <a:r>
              <a:rPr baseline="0" b="0" cap="none" dirty="0" sz="1200" i="0" kern="1200" kumimoji="0" lang="en-US" noProof="0" normalizeH="0" spc="0" strike="noStrike" u="none">
                <a:ln>
                  <a:noFill/>
                </a:ln>
                <a:solidFill>
                  <a:schemeClr val="tx1">
                    <a:tint val="75000"/>
                  </a:schemeClr>
                </a:solidFill>
                <a:effectLst/>
                <a:uLnTx/>
                <a:uFillTx/>
                <a:latin typeface="+mn-lt"/>
                <a:ea typeface="+mn-ea"/>
                <a:cs typeface="+mn-cs"/>
              </a:rPr>
              <a:t>Date                                                                                                                                                                                                               Slide Number</a:t>
            </a:r>
            <a:endParaRPr baseline="0" b="0" cap="none" dirty="0" sz="1200" i="0" kern="1200" kumimoji="0" lang="en-US" noProof="0" normalizeH="0" spc="0" strike="noStrike" u="none">
              <a:ln>
                <a:noFill/>
              </a:ln>
              <a:solidFill>
                <a:schemeClr val="tx1">
                  <a:tint val="75000"/>
                </a:schemeClr>
              </a:solidFill>
              <a:effectLst/>
              <a:uLnTx/>
              <a:uFillTx/>
              <a:latin typeface="+mn-lt"/>
              <a:ea typeface="+mn-ea"/>
              <a:cs typeface="+mn-cs"/>
            </a:endParaRPr>
          </a:p>
        </p:txBody>
      </p:sp>
      <p:pic>
        <p:nvPicPr>
          <p:cNvPr id="2097153" name="Content Placeholder 1" descr="Main Menu (1)"/>
          <p:cNvPicPr>
            <a:picLocks noChangeAspect="1"/>
          </p:cNvPicPr>
          <p:nvPr>
            <p:ph idx="1"/>
          </p:nvPr>
        </p:nvPicPr>
        <p:blipFill>
          <a:blip xmlns:r="http://schemas.openxmlformats.org/officeDocument/2006/relationships" r:embed="rId1"/>
          <a:stretch>
            <a:fillRect/>
          </a:stretch>
        </p:blipFill>
        <p:spPr>
          <a:xfrm>
            <a:off x="548640" y="1600200"/>
            <a:ext cx="8046085" cy="4526280"/>
          </a:xfrm>
          <a:prstGeom prst="rect"/>
        </p:spPr>
      </p:pic>
    </p:spTree>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p:grpSpPr>
      <p:sp>
        <p:nvSpPr>
          <p:cNvPr id="1048617" name="Rectangle 3"/>
          <p:cNvSpPr/>
          <p:nvPr/>
        </p:nvSpPr>
        <p:spPr>
          <a:xfrm>
            <a:off x="5105400" y="0"/>
            <a:ext cx="4038600" cy="914400"/>
          </a:xfrm>
          <a:prstGeom prst="rect"/>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p>
            <a:pPr algn="ctr" defTabSz="914400" eaLnBrk="1" fontAlgn="auto" hangingPunct="1" indent="0" latinLnBrk="0" lvl="0" marL="0" marR="0" rtl="0">
              <a:lnSpc>
                <a:spcPct val="100000"/>
              </a:lnSpc>
              <a:spcBef>
                <a:spcPts val="0"/>
              </a:spcBef>
              <a:spcAft>
                <a:spcPts val="0"/>
              </a:spcAft>
              <a:buClrTx/>
              <a:buSzTx/>
              <a:buFontTx/>
              <a:buNone/>
            </a:pPr>
            <a:r>
              <a:rPr baseline="0" b="1" cap="none" dirty="0" sz="2400" i="0" kern="1200" kumimoji="0" lang="en-US" noProof="0" normalizeH="0" spc="0" strike="noStrike" u="none">
                <a:ln>
                  <a:noFill/>
                </a:ln>
                <a:solidFill>
                  <a:schemeClr val="bg1"/>
                </a:solidFill>
                <a:effectLst/>
                <a:uLnTx/>
                <a:uFillTx/>
                <a:latin typeface="Times New Roman" panose="02020603050405020304" pitchFamily="16" charset="0"/>
                <a:ea typeface="+mn-ea"/>
                <a:cs typeface="Times New Roman" panose="02020603050405020304" pitchFamily="16" charset="0"/>
              </a:rPr>
              <a:t>ALGORITHM/ TECHNIQUE USED</a:t>
            </a:r>
            <a:endParaRPr baseline="0" b="1" cap="none" dirty="0" sz="2400" i="0" kern="1200" kumimoji="0" lang="en-IN" noProof="0" normalizeH="0" spc="0" strike="noStrike" u="none">
              <a:ln>
                <a:noFill/>
              </a:ln>
              <a:solidFill>
                <a:schemeClr val="bg1"/>
              </a:solidFill>
              <a:effectLst/>
              <a:uLnTx/>
              <a:uFillTx/>
              <a:latin typeface="Times New Roman" panose="02020603050405020304" pitchFamily="16" charset="0"/>
              <a:ea typeface="+mn-ea"/>
              <a:cs typeface="Times New Roman" panose="02020603050405020304" pitchFamily="16" charset="0"/>
            </a:endParaRPr>
          </a:p>
        </p:txBody>
      </p:sp>
      <p:sp>
        <p:nvSpPr>
          <p:cNvPr id="1048618" name="Footer Placeholder 2"/>
          <p:cNvSpPr txBox="1">
            <a:spLocks noGrp="1"/>
          </p:cNvSpPr>
          <p:nvPr>
            <p:ph type="ftr" sz="quarter" idx="11"/>
          </p:nvPr>
        </p:nvSpPr>
        <p:spPr>
          <a:xfrm>
            <a:off x="228600" y="6259513"/>
            <a:ext cx="8610600" cy="461963"/>
          </a:xfrm>
          <a:noFill/>
        </p:spPr>
        <p:txBody>
          <a:bodyPr anchor="ctr" bIns="45720" lIns="91440" rIns="91440" rtlCol="0" tIns="45720" vert="horz"/>
          <a:p>
            <a:pPr algn="just" defTabSz="914400" eaLnBrk="1" fontAlgn="auto" hangingPunct="1" indent="0" latinLnBrk="0" lvl="0" marL="0" marR="0" rtl="0">
              <a:lnSpc>
                <a:spcPct val="100000"/>
              </a:lnSpc>
              <a:spcBef>
                <a:spcPts val="0"/>
              </a:spcBef>
              <a:spcAft>
                <a:spcPts val="0"/>
              </a:spcAft>
              <a:buClrTx/>
              <a:buSzTx/>
              <a:buFontTx/>
              <a:buNone/>
            </a:pPr>
            <a:r>
              <a:rPr baseline="0" b="0" cap="none" dirty="0" sz="1200" i="0" kern="1200" kumimoji="0" lang="en-US" noProof="0" normalizeH="0" spc="0" strike="noStrike" u="none">
                <a:ln>
                  <a:noFill/>
                </a:ln>
                <a:solidFill>
                  <a:schemeClr val="tx1">
                    <a:tint val="75000"/>
                  </a:schemeClr>
                </a:solidFill>
                <a:effectLst/>
                <a:uLnTx/>
                <a:uFillTx/>
                <a:latin typeface="+mn-lt"/>
                <a:ea typeface="+mn-ea"/>
                <a:cs typeface="+mn-cs"/>
              </a:rPr>
              <a:t>Date                                                                                                                                                                                                               Slide Number</a:t>
            </a:r>
            <a:endParaRPr baseline="0" b="0" cap="none" dirty="0" sz="1200" i="0" kern="1200" kumimoji="0" lang="en-US" noProof="0" normalizeH="0" spc="0" strike="noStrike" u="none">
              <a:ln>
                <a:noFill/>
              </a:ln>
              <a:solidFill>
                <a:schemeClr val="tx1">
                  <a:tint val="75000"/>
                </a:schemeClr>
              </a:solidFill>
              <a:effectLst/>
              <a:uLnTx/>
              <a:uFillTx/>
              <a:latin typeface="+mn-lt"/>
              <a:ea typeface="+mn-ea"/>
              <a:cs typeface="+mn-cs"/>
            </a:endParaRPr>
          </a:p>
        </p:txBody>
      </p:sp>
      <p:sp>
        <p:nvSpPr>
          <p:cNvPr id="1048619" name="Text Box 1"/>
          <p:cNvSpPr txBox="1"/>
          <p:nvPr/>
        </p:nvSpPr>
        <p:spPr>
          <a:xfrm>
            <a:off x="869950" y="1659890"/>
            <a:ext cx="309880" cy="645160"/>
          </a:xfrm>
          <a:prstGeom prst="rect"/>
          <a:noFill/>
        </p:spPr>
        <p:txBody>
          <a:bodyPr rtlCol="0" wrap="none">
            <a:spAutoFit/>
          </a:bodyPr>
          <a:p>
            <a:endParaRPr lang="en-US"/>
          </a:p>
          <a:p>
            <a:endParaRPr lang="en-US"/>
          </a:p>
        </p:txBody>
      </p:sp>
      <p:sp>
        <p:nvSpPr>
          <p:cNvPr id="1048620" name="Text Box 5"/>
          <p:cNvSpPr txBox="1"/>
          <p:nvPr/>
        </p:nvSpPr>
        <p:spPr>
          <a:xfrm>
            <a:off x="533400" y="1219200"/>
            <a:ext cx="9236075" cy="4707890"/>
          </a:xfrm>
          <a:prstGeom prst="rect"/>
          <a:noFill/>
        </p:spPr>
        <p:txBody>
          <a:bodyPr rtlCol="0" wrap="none">
            <a:spAutoFit/>
          </a:bodyPr>
          <a:p>
            <a:pPr algn="l"/>
            <a:r>
              <a:rPr sz="2000" lang="en-US">
                <a:latin typeface="Times New Roman" panose="02020603050405020304" pitchFamily="16" charset="0"/>
                <a:cs typeface="Times New Roman" panose="02020603050405020304" pitchFamily="16" charset="0"/>
              </a:rPr>
              <a:t>TECHNIQUES USED :</a:t>
            </a:r>
            <a:endParaRPr sz="2000" lang="en-US">
              <a:latin typeface="Times New Roman" panose="02020603050405020304" pitchFamily="16" charset="0"/>
              <a:cs typeface="Times New Roman" panose="02020603050405020304" pitchFamily="16" charset="0"/>
            </a:endParaRPr>
          </a:p>
          <a:p>
            <a:pPr algn="l"/>
            <a:r>
              <a:rPr sz="2000" lang="en-US">
                <a:latin typeface="Times New Roman" panose="02020603050405020304" pitchFamily="16" charset="0"/>
                <a:cs typeface="Times New Roman" panose="02020603050405020304" pitchFamily="16" charset="0"/>
              </a:rPr>
              <a:t>Infinite terrain generation.</a:t>
            </a:r>
            <a:endParaRPr sz="2000" lang="en-US">
              <a:latin typeface="Times New Roman" panose="02020603050405020304" pitchFamily="16" charset="0"/>
              <a:cs typeface="Times New Roman" panose="02020603050405020304" pitchFamily="16" charset="0"/>
            </a:endParaRPr>
          </a:p>
          <a:p>
            <a:pPr algn="l"/>
            <a:r>
              <a:rPr sz="2000" lang="en-US">
                <a:latin typeface="Times New Roman" panose="02020603050405020304" pitchFamily="16" charset="0"/>
                <a:cs typeface="Times New Roman" panose="02020603050405020304" pitchFamily="16" charset="0"/>
              </a:rPr>
              <a:t>Random obstacle placement</a:t>
            </a:r>
            <a:endParaRPr sz="2000" lang="en-US">
              <a:latin typeface="Times New Roman" panose="02020603050405020304" pitchFamily="16" charset="0"/>
              <a:cs typeface="Times New Roman" panose="02020603050405020304" pitchFamily="16" charset="0"/>
            </a:endParaRPr>
          </a:p>
          <a:p>
            <a:pPr algn="l"/>
            <a:r>
              <a:rPr sz="2000" lang="en-US">
                <a:latin typeface="Times New Roman" panose="02020603050405020304" pitchFamily="16" charset="0"/>
                <a:cs typeface="Times New Roman" panose="02020603050405020304" pitchFamily="16" charset="0"/>
              </a:rPr>
              <a:t>Collision detection.</a:t>
            </a:r>
            <a:endParaRPr sz="2000" lang="en-US">
              <a:latin typeface="Times New Roman" panose="02020603050405020304" pitchFamily="16" charset="0"/>
              <a:cs typeface="Times New Roman" panose="02020603050405020304" pitchFamily="16" charset="0"/>
            </a:endParaRPr>
          </a:p>
          <a:p>
            <a:pPr algn="l"/>
            <a:r>
              <a:rPr sz="2000" lang="en-US">
                <a:latin typeface="Times New Roman" panose="02020603050405020304" pitchFamily="16" charset="0"/>
                <a:cs typeface="Times New Roman" panose="02020603050405020304" pitchFamily="16" charset="0"/>
              </a:rPr>
              <a:t>moving controls.</a:t>
            </a:r>
            <a:endParaRPr sz="2000" lang="en-US">
              <a:latin typeface="Times New Roman" panose="02020603050405020304" pitchFamily="16" charset="0"/>
              <a:cs typeface="Times New Roman" panose="02020603050405020304" pitchFamily="16" charset="0"/>
            </a:endParaRPr>
          </a:p>
          <a:p>
            <a:pPr algn="l"/>
            <a:endParaRPr sz="2000" lang="en-US">
              <a:latin typeface="Times New Roman" panose="02020603050405020304" pitchFamily="16" charset="0"/>
              <a:cs typeface="Times New Roman" panose="02020603050405020304" pitchFamily="16" charset="0"/>
            </a:endParaRPr>
          </a:p>
          <a:p>
            <a:pPr algn="l"/>
            <a:r>
              <a:rPr sz="2000" lang="en-US">
                <a:latin typeface="Times New Roman" panose="02020603050405020304" pitchFamily="16" charset="0"/>
                <a:cs typeface="Times New Roman" panose="02020603050405020304" pitchFamily="16" charset="0"/>
              </a:rPr>
              <a:t>ALGORITHM :</a:t>
            </a:r>
            <a:endParaRPr sz="2000" lang="en-US">
              <a:latin typeface="Times New Roman" panose="02020603050405020304" pitchFamily="16" charset="0"/>
              <a:cs typeface="Times New Roman" panose="02020603050405020304" pitchFamily="16" charset="0"/>
            </a:endParaRPr>
          </a:p>
          <a:p>
            <a:pPr algn="l"/>
            <a:r>
              <a:rPr sz="2000" lang="en-US">
                <a:latin typeface="Times New Roman" panose="02020603050405020304" pitchFamily="16" charset="0"/>
                <a:cs typeface="Times New Roman" panose="02020603050405020304" pitchFamily="16" charset="0"/>
              </a:rPr>
              <a:t>Step 1 :  Start the game.</a:t>
            </a:r>
            <a:endParaRPr sz="2000" lang="en-US">
              <a:latin typeface="Times New Roman" panose="02020603050405020304" pitchFamily="16" charset="0"/>
              <a:cs typeface="Times New Roman" panose="02020603050405020304" pitchFamily="16" charset="0"/>
            </a:endParaRPr>
          </a:p>
          <a:p>
            <a:pPr algn="l"/>
            <a:r>
              <a:rPr sz="2000" lang="en-US">
                <a:latin typeface="Times New Roman" panose="02020603050405020304" pitchFamily="16" charset="0"/>
                <a:cs typeface="Times New Roman" panose="02020603050405020304" pitchFamily="16" charset="0"/>
              </a:rPr>
              <a:t>Step 2 : Click the play button to enter into the game world</a:t>
            </a:r>
            <a:endParaRPr sz="2000" lang="en-US">
              <a:latin typeface="Times New Roman" panose="02020603050405020304" pitchFamily="16" charset="0"/>
              <a:cs typeface="Times New Roman" panose="02020603050405020304" pitchFamily="16" charset="0"/>
            </a:endParaRPr>
          </a:p>
          <a:p>
            <a:pPr algn="l"/>
            <a:r>
              <a:rPr sz="2000" lang="en-US">
                <a:latin typeface="Times New Roman" panose="02020603050405020304" pitchFamily="16" charset="0"/>
                <a:cs typeface="Times New Roman" panose="02020603050405020304" pitchFamily="16" charset="0"/>
              </a:rPr>
              <a:t>Step 3 : Start chasing the enemy and collect the coin as much as possible .</a:t>
            </a:r>
            <a:endParaRPr sz="2000" lang="en-US">
              <a:latin typeface="Times New Roman" panose="02020603050405020304" pitchFamily="16" charset="0"/>
              <a:cs typeface="Times New Roman" panose="02020603050405020304" pitchFamily="16" charset="0"/>
            </a:endParaRPr>
          </a:p>
          <a:p>
            <a:pPr algn="l"/>
            <a:r>
              <a:rPr sz="2000" lang="en-US">
                <a:latin typeface="Times New Roman" panose="02020603050405020304" pitchFamily="16" charset="0"/>
                <a:cs typeface="Times New Roman" panose="02020603050405020304" pitchFamily="16" charset="0"/>
              </a:rPr>
              <a:t>Step 4 : After reaching the particular distance the objects get closer and the player should</a:t>
            </a:r>
            <a:endParaRPr sz="2000" lang="en-US">
              <a:latin typeface="Times New Roman" panose="02020603050405020304" pitchFamily="16" charset="0"/>
              <a:cs typeface="Times New Roman" panose="02020603050405020304" pitchFamily="16" charset="0"/>
            </a:endParaRPr>
          </a:p>
          <a:p>
            <a:pPr algn="l"/>
            <a:r>
              <a:rPr sz="2000" lang="en-US">
                <a:latin typeface="Times New Roman" panose="02020603050405020304" pitchFamily="16" charset="0"/>
                <a:cs typeface="Times New Roman" panose="02020603050405020304" pitchFamily="16" charset="0"/>
              </a:rPr>
              <a:t>             avoid and run .</a:t>
            </a:r>
            <a:endParaRPr sz="2000" lang="en-US">
              <a:latin typeface="Times New Roman" panose="02020603050405020304" pitchFamily="16" charset="0"/>
              <a:cs typeface="Times New Roman" panose="02020603050405020304" pitchFamily="16" charset="0"/>
            </a:endParaRPr>
          </a:p>
          <a:p>
            <a:pPr algn="l"/>
            <a:r>
              <a:rPr sz="2000" lang="en-US">
                <a:latin typeface="Times New Roman" panose="02020603050405020304" pitchFamily="16" charset="0"/>
                <a:cs typeface="Times New Roman" panose="02020603050405020304" pitchFamily="16" charset="0"/>
              </a:rPr>
              <a:t>Step 5 : If the Player collides with any of the obstacles, then the game ends.</a:t>
            </a:r>
            <a:endParaRPr sz="2000" lang="en-US">
              <a:latin typeface="Times New Roman" panose="02020603050405020304" pitchFamily="16" charset="0"/>
              <a:cs typeface="Times New Roman" panose="02020603050405020304" pitchFamily="16" charset="0"/>
            </a:endParaRPr>
          </a:p>
          <a:p>
            <a:pPr algn="l"/>
            <a:r>
              <a:rPr sz="2000" lang="en-US">
                <a:latin typeface="Times New Roman" panose="02020603050405020304" pitchFamily="16" charset="0"/>
                <a:cs typeface="Times New Roman" panose="02020603050405020304" pitchFamily="16" charset="0"/>
              </a:rPr>
              <a:t>Step 6 : Restart the game and go to step 2.</a:t>
            </a:r>
            <a:endParaRPr sz="2000" lang="en-US">
              <a:latin typeface="Times New Roman" panose="02020603050405020304" pitchFamily="16" charset="0"/>
              <a:cs typeface="Times New Roman" panose="02020603050405020304" pitchFamily="16" charset="0"/>
            </a:endParaRPr>
          </a:p>
          <a:p>
            <a:pPr algn="l"/>
            <a:r>
              <a:rPr sz="2000" lang="en-US">
                <a:latin typeface="Times New Roman" panose="02020603050405020304" pitchFamily="16" charset="0"/>
                <a:cs typeface="Times New Roman" panose="02020603050405020304" pitchFamily="16" charset="0"/>
              </a:rPr>
              <a:t>Step 7 : End the game.</a:t>
            </a:r>
            <a:endParaRPr sz="2000" lang="en-US">
              <a:latin typeface="Times New Roman" panose="02020603050405020304" pitchFamily="16" charset="0"/>
              <a:cs typeface="Times New Roman" panose="02020603050405020304" pitchFamily="16" charset="0"/>
            </a:endParaRPr>
          </a:p>
        </p:txBody>
      </p:sp>
    </p:spTree>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p:grpSpPr>
      <p:sp>
        <p:nvSpPr>
          <p:cNvPr id="1048621" name="Rectangle 3"/>
          <p:cNvSpPr/>
          <p:nvPr/>
        </p:nvSpPr>
        <p:spPr>
          <a:xfrm>
            <a:off x="5105400" y="0"/>
            <a:ext cx="4038600" cy="914400"/>
          </a:xfrm>
          <a:prstGeom prst="rect"/>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p>
            <a:pPr algn="ctr" defTabSz="914400" eaLnBrk="1" fontAlgn="auto" hangingPunct="1" indent="0" latinLnBrk="0" lvl="0" marL="0" marR="0" rtl="0">
              <a:lnSpc>
                <a:spcPct val="100000"/>
              </a:lnSpc>
              <a:spcBef>
                <a:spcPts val="0"/>
              </a:spcBef>
              <a:spcAft>
                <a:spcPts val="0"/>
              </a:spcAft>
              <a:buClrTx/>
              <a:buSzTx/>
              <a:buFontTx/>
              <a:buNone/>
            </a:pPr>
            <a:r>
              <a:rPr baseline="0" b="1" cap="none" dirty="0" sz="2800" i="0" kern="1200" kumimoji="0" lang="en-US" noProof="0" normalizeH="0" spc="0" strike="noStrike" u="none">
                <a:ln>
                  <a:noFill/>
                </a:ln>
                <a:solidFill>
                  <a:schemeClr val="bg1"/>
                </a:solidFill>
                <a:effectLst/>
                <a:uLnTx/>
                <a:uFillTx/>
                <a:latin typeface="Times New Roman" panose="02020603050405020304" pitchFamily="16" charset="0"/>
                <a:ea typeface="+mn-ea"/>
                <a:cs typeface="Times New Roman" panose="02020603050405020304" pitchFamily="16" charset="0"/>
              </a:rPr>
              <a:t>Results and Discussions</a:t>
            </a:r>
            <a:endParaRPr baseline="0" b="1" cap="none" dirty="0" sz="2800" i="0" kern="1200" kumimoji="0" lang="en-IN" noProof="0" normalizeH="0" spc="0" strike="noStrike" u="none">
              <a:ln>
                <a:noFill/>
              </a:ln>
              <a:solidFill>
                <a:schemeClr val="bg1"/>
              </a:solidFill>
              <a:effectLst/>
              <a:uLnTx/>
              <a:uFillTx/>
              <a:latin typeface="Times New Roman" panose="02020603050405020304" pitchFamily="16" charset="0"/>
              <a:ea typeface="+mn-ea"/>
              <a:cs typeface="Times New Roman" panose="02020603050405020304" pitchFamily="16" charset="0"/>
            </a:endParaRPr>
          </a:p>
        </p:txBody>
      </p:sp>
      <p:sp>
        <p:nvSpPr>
          <p:cNvPr id="1048622" name="Footer Placeholder 2"/>
          <p:cNvSpPr txBox="1">
            <a:spLocks noGrp="1"/>
          </p:cNvSpPr>
          <p:nvPr>
            <p:ph type="ftr" sz="quarter" idx="11"/>
          </p:nvPr>
        </p:nvSpPr>
        <p:spPr>
          <a:xfrm>
            <a:off x="228600" y="6259513"/>
            <a:ext cx="8610600" cy="461963"/>
          </a:xfrm>
          <a:noFill/>
        </p:spPr>
        <p:txBody>
          <a:bodyPr anchor="ctr" bIns="45720" lIns="91440" rIns="91440" rtlCol="0" tIns="45720" vert="horz"/>
          <a:p>
            <a:pPr algn="just" defTabSz="914400" eaLnBrk="1" fontAlgn="auto" hangingPunct="1" indent="0" latinLnBrk="0" lvl="0" marL="0" marR="0" rtl="0">
              <a:lnSpc>
                <a:spcPct val="100000"/>
              </a:lnSpc>
              <a:spcBef>
                <a:spcPts val="0"/>
              </a:spcBef>
              <a:spcAft>
                <a:spcPts val="0"/>
              </a:spcAft>
              <a:buClrTx/>
              <a:buSzTx/>
              <a:buFontTx/>
              <a:buNone/>
            </a:pPr>
            <a:r>
              <a:rPr baseline="0" b="0" cap="none" dirty="0" sz="1200" i="0" kern="1200" kumimoji="0" lang="en-US" noProof="0" normalizeH="0" spc="0" strike="noStrike" u="none">
                <a:ln>
                  <a:noFill/>
                </a:ln>
                <a:solidFill>
                  <a:schemeClr val="tx1">
                    <a:tint val="75000"/>
                  </a:schemeClr>
                </a:solidFill>
                <a:effectLst/>
                <a:uLnTx/>
                <a:uFillTx/>
                <a:latin typeface="+mn-lt"/>
                <a:ea typeface="+mn-ea"/>
                <a:cs typeface="+mn-cs"/>
              </a:rPr>
              <a:t>Date                                                                                                                                                                                                               Slide Number</a:t>
            </a:r>
            <a:endParaRPr baseline="0" b="0" cap="none" dirty="0" sz="1200" i="0" kern="1200" kumimoji="0" lang="en-US" noProof="0" normalizeH="0" spc="0" strike="noStrike" u="none">
              <a:ln>
                <a:noFill/>
              </a:ln>
              <a:solidFill>
                <a:schemeClr val="tx1">
                  <a:tint val="75000"/>
                </a:schemeClr>
              </a:solidFill>
              <a:effectLst/>
              <a:uLnTx/>
              <a:uFillTx/>
              <a:latin typeface="+mn-lt"/>
              <a:ea typeface="+mn-ea"/>
              <a:cs typeface="+mn-cs"/>
            </a:endParaRPr>
          </a:p>
        </p:txBody>
      </p:sp>
      <p:sp>
        <p:nvSpPr>
          <p:cNvPr id="1048623" name="Text Box 1"/>
          <p:cNvSpPr txBox="1"/>
          <p:nvPr/>
        </p:nvSpPr>
        <p:spPr>
          <a:xfrm>
            <a:off x="571500" y="1130935"/>
            <a:ext cx="8203565" cy="3969385"/>
          </a:xfrm>
          <a:prstGeom prst="rect"/>
          <a:noFill/>
        </p:spPr>
        <p:txBody>
          <a:bodyPr rtlCol="0" wrap="square">
            <a:spAutoFit/>
          </a:bodyPr>
          <a:p>
            <a:pPr algn="l"/>
            <a:r>
              <a:rPr altLang="zh-CN" lang="en-US">
                <a:sym typeface="+mn-ea"/>
              </a:rPr>
              <a:t>During this project, all the basic features were achieved completely endless running game on a PC platform. All the game assets were created by myself with Photoshop software. In addition, all the assets in the game have some components to contact with other objects in the game. For the game play, the game player can control the character to jump and reach other grounds by right-clicking the mouse. The game points are increasing when the game goes on. Also, there are coins that can give bonus points and the monsters on the grounds that the player should dodge. The character dies, if he touches the monster. Then the score will be settled. If the new score is higher than the score record, the previous high score will be replaced by the new one. The main goal in this game is to get more points and break the old high score records. However, the way of running this game out of the Unity 3D engine is to run the exe file which is created from the Build &amp; Setting tool.</a:t>
            </a:r>
            <a:endParaRPr altLang="zh-CN" lang="en-US">
              <a:latin typeface="Arial" panose="020B0604020202020204" pitchFamily="34" charset="0"/>
            </a:endParaRPr>
          </a:p>
          <a:p>
            <a:endParaRPr lang="en-US"/>
          </a:p>
        </p:txBody>
      </p:sp>
    </p:spTree>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p:grpSpPr>
      <p:sp>
        <p:nvSpPr>
          <p:cNvPr id="1048624" name="Rectangle 3"/>
          <p:cNvSpPr/>
          <p:nvPr/>
        </p:nvSpPr>
        <p:spPr>
          <a:xfrm>
            <a:off x="5105400" y="0"/>
            <a:ext cx="4038600" cy="914400"/>
          </a:xfrm>
          <a:prstGeom prst="rect"/>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p>
            <a:pPr algn="ctr" defTabSz="914400" eaLnBrk="1" fontAlgn="auto" hangingPunct="1" indent="0" latinLnBrk="0" lvl="0" marL="0" marR="0" rtl="0">
              <a:lnSpc>
                <a:spcPct val="100000"/>
              </a:lnSpc>
              <a:spcBef>
                <a:spcPts val="0"/>
              </a:spcBef>
              <a:spcAft>
                <a:spcPts val="0"/>
              </a:spcAft>
              <a:buClrTx/>
              <a:buSzTx/>
              <a:buFontTx/>
              <a:buNone/>
            </a:pPr>
            <a:r>
              <a:rPr baseline="0" b="1" cap="none" dirty="0" sz="2800" i="0" kern="1200" kumimoji="0" lang="en-US" noProof="0" normalizeH="0" spc="0" strike="noStrike" u="none">
                <a:ln>
                  <a:noFill/>
                </a:ln>
                <a:solidFill>
                  <a:schemeClr val="bg1"/>
                </a:solidFill>
                <a:effectLst/>
                <a:uLnTx/>
                <a:uFillTx/>
                <a:latin typeface="Times New Roman" panose="02020603050405020304" pitchFamily="16" charset="0"/>
                <a:ea typeface="+mn-ea"/>
                <a:cs typeface="Times New Roman" panose="02020603050405020304" pitchFamily="16" charset="0"/>
              </a:rPr>
              <a:t>ADVANTAGE OF PROPOSED SYSTEM</a:t>
            </a:r>
            <a:endParaRPr baseline="0" b="1" cap="none" dirty="0" sz="2800" i="0" kern="1200" kumimoji="0" lang="en-IN" noProof="0" normalizeH="0" spc="0" strike="noStrike" u="none">
              <a:ln>
                <a:noFill/>
              </a:ln>
              <a:solidFill>
                <a:schemeClr val="bg1"/>
              </a:solidFill>
              <a:effectLst/>
              <a:uLnTx/>
              <a:uFillTx/>
              <a:latin typeface="Times New Roman" panose="02020603050405020304" pitchFamily="16" charset="0"/>
              <a:ea typeface="+mn-ea"/>
              <a:cs typeface="Times New Roman" panose="02020603050405020304" pitchFamily="16" charset="0"/>
            </a:endParaRPr>
          </a:p>
        </p:txBody>
      </p:sp>
      <p:sp>
        <p:nvSpPr>
          <p:cNvPr id="1048625" name="Footer Placeholder 2"/>
          <p:cNvSpPr txBox="1">
            <a:spLocks noGrp="1"/>
          </p:cNvSpPr>
          <p:nvPr>
            <p:ph type="ftr" sz="quarter" idx="11"/>
          </p:nvPr>
        </p:nvSpPr>
        <p:spPr>
          <a:xfrm>
            <a:off x="228600" y="6259513"/>
            <a:ext cx="8610600" cy="461963"/>
          </a:xfrm>
          <a:noFill/>
        </p:spPr>
        <p:txBody>
          <a:bodyPr anchor="ctr" bIns="45720" lIns="91440" rIns="91440" rtlCol="0" tIns="45720" vert="horz"/>
          <a:p>
            <a:pPr algn="just" defTabSz="914400" eaLnBrk="1" fontAlgn="auto" hangingPunct="1" indent="0" latinLnBrk="0" lvl="0" marL="0" marR="0" rtl="0">
              <a:lnSpc>
                <a:spcPct val="100000"/>
              </a:lnSpc>
              <a:spcBef>
                <a:spcPts val="0"/>
              </a:spcBef>
              <a:spcAft>
                <a:spcPts val="0"/>
              </a:spcAft>
              <a:buClrTx/>
              <a:buSzTx/>
              <a:buFontTx/>
              <a:buNone/>
            </a:pPr>
            <a:r>
              <a:rPr baseline="0" b="0" cap="none" dirty="0" sz="1200" i="0" kern="1200" kumimoji="0" lang="en-US" noProof="0" normalizeH="0" spc="0" strike="noStrike" u="none">
                <a:ln>
                  <a:noFill/>
                </a:ln>
                <a:solidFill>
                  <a:schemeClr val="tx1">
                    <a:tint val="75000"/>
                  </a:schemeClr>
                </a:solidFill>
                <a:effectLst/>
                <a:uLnTx/>
                <a:uFillTx/>
                <a:latin typeface="+mn-lt"/>
                <a:ea typeface="+mn-ea"/>
                <a:cs typeface="+mn-cs"/>
              </a:rPr>
              <a:t>Date                                                                                                                                                                                                               Slide Number</a:t>
            </a:r>
            <a:endParaRPr baseline="0" b="0" cap="none" dirty="0" sz="1200" i="0" kern="1200" kumimoji="0" lang="en-US" noProof="0" normalizeH="0" spc="0" strike="noStrike" u="none">
              <a:ln>
                <a:noFill/>
              </a:ln>
              <a:solidFill>
                <a:schemeClr val="tx1">
                  <a:tint val="75000"/>
                </a:schemeClr>
              </a:solidFill>
              <a:effectLst/>
              <a:uLnTx/>
              <a:uFillTx/>
              <a:latin typeface="+mn-lt"/>
              <a:ea typeface="+mn-ea"/>
              <a:cs typeface="+mn-cs"/>
            </a:endParaRPr>
          </a:p>
        </p:txBody>
      </p:sp>
      <p:sp>
        <p:nvSpPr>
          <p:cNvPr id="1048626" name="Text Box 5"/>
          <p:cNvSpPr txBox="1"/>
          <p:nvPr/>
        </p:nvSpPr>
        <p:spPr>
          <a:xfrm>
            <a:off x="850900" y="1419860"/>
            <a:ext cx="7988300" cy="2306955"/>
          </a:xfrm>
          <a:prstGeom prst="rect"/>
          <a:noFill/>
        </p:spPr>
        <p:txBody>
          <a:bodyPr rtlCol="0" wrap="square">
            <a:spAutoFit/>
          </a:bodyPr>
          <a:p>
            <a:pPr algn="l" indent="-285750" lvl="0" marL="285750">
              <a:spcBef>
                <a:spcPct val="0"/>
              </a:spcBef>
              <a:buFont typeface="Arial" panose="020B0604020202020204" pitchFamily="34" charset="0"/>
              <a:buChar char="•"/>
            </a:pPr>
            <a:r>
              <a:rPr altLang="en-US" dirty="0" lang="en-US">
                <a:latin typeface="Times New Roman" panose="02020603050405020304" pitchFamily="16" charset="0"/>
                <a:cs typeface="Times New Roman" panose="02020603050405020304" pitchFamily="16" charset="0"/>
                <a:sym typeface="+mn-ea"/>
              </a:rPr>
              <a:t>Players can run at insane speeds through an infinite procedural world to experience the nerve-wracking tension of the endless runner video game.</a:t>
            </a:r>
            <a:endParaRPr altLang="en-US" dirty="0" lang="en-US">
              <a:latin typeface="Times New Roman" panose="02020603050405020304" pitchFamily="16" charset="0"/>
              <a:cs typeface="Times New Roman" panose="02020603050405020304" pitchFamily="16" charset="0"/>
            </a:endParaRPr>
          </a:p>
          <a:p>
            <a:pPr algn="l" indent="-285750" lvl="0" marL="285750">
              <a:spcBef>
                <a:spcPct val="0"/>
              </a:spcBef>
            </a:pPr>
            <a:endParaRPr altLang="en-US" dirty="0" lang="en-US">
              <a:latin typeface="Times New Roman" panose="02020603050405020304" pitchFamily="16" charset="0"/>
              <a:cs typeface="Times New Roman" panose="02020603050405020304" pitchFamily="16" charset="0"/>
            </a:endParaRPr>
          </a:p>
          <a:p>
            <a:pPr algn="l" indent="-285750" lvl="0" marL="285750">
              <a:spcBef>
                <a:spcPct val="0"/>
              </a:spcBef>
              <a:buFont typeface="Arial" panose="020B0604020202020204" pitchFamily="34" charset="0"/>
              <a:buChar char="•"/>
            </a:pPr>
            <a:r>
              <a:rPr altLang="en-US" dirty="0" lang="en-US">
                <a:latin typeface="Times New Roman" panose="02020603050405020304" pitchFamily="16" charset="0"/>
                <a:cs typeface="Times New Roman" panose="02020603050405020304" pitchFamily="16" charset="0"/>
                <a:sym typeface="+mn-ea"/>
              </a:rPr>
              <a:t>Players get to experience the real world through the runner game with sound effects.</a:t>
            </a:r>
            <a:endParaRPr altLang="en-US" dirty="0" lang="en-US">
              <a:latin typeface="Times New Roman" panose="02020603050405020304" pitchFamily="16" charset="0"/>
              <a:cs typeface="Times New Roman" panose="02020603050405020304" pitchFamily="16" charset="0"/>
            </a:endParaRPr>
          </a:p>
          <a:p>
            <a:pPr algn="l" indent="-285750" lvl="0" marL="285750">
              <a:spcBef>
                <a:spcPct val="0"/>
              </a:spcBef>
            </a:pPr>
            <a:endParaRPr altLang="en-US" dirty="0" lang="en-US">
              <a:latin typeface="Times New Roman" panose="02020603050405020304" pitchFamily="16" charset="0"/>
              <a:cs typeface="Times New Roman" panose="02020603050405020304" pitchFamily="16" charset="0"/>
            </a:endParaRPr>
          </a:p>
          <a:p>
            <a:pPr algn="l" indent="-285750" lvl="0" marL="285750">
              <a:spcBef>
                <a:spcPct val="0"/>
              </a:spcBef>
              <a:buFont typeface="Arial" panose="020B0604020202020204" pitchFamily="34" charset="0"/>
              <a:buChar char="•"/>
            </a:pPr>
            <a:r>
              <a:rPr altLang="en-US" dirty="0" lang="en-US">
                <a:latin typeface="Times New Roman" panose="02020603050405020304" pitchFamily="16" charset="0"/>
                <a:cs typeface="Times New Roman" panose="02020603050405020304" pitchFamily="16" charset="0"/>
                <a:sym typeface="+mn-ea"/>
              </a:rPr>
              <a:t>Players can collect, Tris to boost their gaming score.</a:t>
            </a:r>
            <a:endParaRPr altLang="en-US" dirty="0" lang="en-US">
              <a:latin typeface="Times New Roman" panose="02020603050405020304" pitchFamily="16" charset="0"/>
              <a:cs typeface="Times New Roman" panose="02020603050405020304" pitchFamily="16" charset="0"/>
            </a:endParaRPr>
          </a:p>
          <a:p>
            <a:endParaRPr lang="en-US"/>
          </a:p>
        </p:txBody>
      </p:sp>
    </p:spTree>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p:grpSpPr>
      <p:sp>
        <p:nvSpPr>
          <p:cNvPr id="1048627" name="Rectangle 3"/>
          <p:cNvSpPr/>
          <p:nvPr/>
        </p:nvSpPr>
        <p:spPr>
          <a:xfrm>
            <a:off x="5105400" y="0"/>
            <a:ext cx="4038600" cy="914400"/>
          </a:xfrm>
          <a:prstGeom prst="rect"/>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p>
            <a:pPr algn="ctr" defTabSz="914400" eaLnBrk="1" fontAlgn="auto" hangingPunct="1" indent="0" latinLnBrk="0" lvl="0" marL="0" marR="0" rtl="0">
              <a:lnSpc>
                <a:spcPct val="100000"/>
              </a:lnSpc>
              <a:spcBef>
                <a:spcPts val="0"/>
              </a:spcBef>
              <a:spcAft>
                <a:spcPts val="0"/>
              </a:spcAft>
              <a:buClrTx/>
              <a:buSzTx/>
              <a:buFontTx/>
              <a:buNone/>
            </a:pPr>
            <a:r>
              <a:rPr baseline="0" b="1" cap="none" dirty="0" sz="2800" i="0" kern="1200" kumimoji="0" lang="en-US" noProof="0" normalizeH="0" spc="0" strike="noStrike" u="none">
                <a:ln>
                  <a:noFill/>
                </a:ln>
                <a:solidFill>
                  <a:schemeClr val="bg1"/>
                </a:solidFill>
                <a:effectLst/>
                <a:uLnTx/>
                <a:uFillTx/>
                <a:latin typeface="Times New Roman" panose="02020603050405020304" pitchFamily="16" charset="0"/>
                <a:ea typeface="+mn-ea"/>
                <a:cs typeface="Times New Roman" panose="02020603050405020304" pitchFamily="16" charset="0"/>
              </a:rPr>
              <a:t>Conclusion</a:t>
            </a:r>
            <a:endParaRPr baseline="0" b="1" cap="none" dirty="0" sz="2800" i="0" kern="1200" kumimoji="0" lang="en-IN" noProof="0" normalizeH="0" spc="0" strike="noStrike" u="none">
              <a:ln>
                <a:noFill/>
              </a:ln>
              <a:solidFill>
                <a:schemeClr val="bg1"/>
              </a:solidFill>
              <a:effectLst/>
              <a:uLnTx/>
              <a:uFillTx/>
              <a:latin typeface="Times New Roman" panose="02020603050405020304" pitchFamily="16" charset="0"/>
              <a:ea typeface="+mn-ea"/>
              <a:cs typeface="Times New Roman" panose="02020603050405020304" pitchFamily="16" charset="0"/>
            </a:endParaRPr>
          </a:p>
        </p:txBody>
      </p:sp>
      <p:sp>
        <p:nvSpPr>
          <p:cNvPr id="1048628" name="Footer Placeholder 2"/>
          <p:cNvSpPr txBox="1">
            <a:spLocks noGrp="1"/>
          </p:cNvSpPr>
          <p:nvPr>
            <p:ph type="ftr" sz="quarter" idx="11"/>
          </p:nvPr>
        </p:nvSpPr>
        <p:spPr>
          <a:xfrm>
            <a:off x="228600" y="6259513"/>
            <a:ext cx="8610600" cy="461963"/>
          </a:xfrm>
          <a:noFill/>
        </p:spPr>
        <p:txBody>
          <a:bodyPr anchor="ctr" bIns="45720" lIns="91440" rIns="91440" rtlCol="0" tIns="45720" vert="horz"/>
          <a:p>
            <a:pPr algn="just" defTabSz="914400" eaLnBrk="1" fontAlgn="auto" hangingPunct="1" indent="0" latinLnBrk="0" lvl="0" marL="0" marR="0" rtl="0">
              <a:lnSpc>
                <a:spcPct val="100000"/>
              </a:lnSpc>
              <a:spcBef>
                <a:spcPts val="0"/>
              </a:spcBef>
              <a:spcAft>
                <a:spcPts val="0"/>
              </a:spcAft>
              <a:buClrTx/>
              <a:buSzTx/>
              <a:buFontTx/>
              <a:buNone/>
            </a:pPr>
            <a:r>
              <a:rPr baseline="0" b="0" cap="none" dirty="0" sz="1200" i="0" kern="1200" kumimoji="0" lang="en-US" noProof="0" normalizeH="0" spc="0" strike="noStrike" u="none">
                <a:ln>
                  <a:noFill/>
                </a:ln>
                <a:solidFill>
                  <a:schemeClr val="tx1">
                    <a:tint val="75000"/>
                  </a:schemeClr>
                </a:solidFill>
                <a:effectLst/>
                <a:uLnTx/>
                <a:uFillTx/>
                <a:latin typeface="+mn-lt"/>
                <a:ea typeface="+mn-ea"/>
                <a:cs typeface="+mn-cs"/>
              </a:rPr>
              <a:t>Date                                                                                                                                                                                                               Slide Number</a:t>
            </a:r>
            <a:endParaRPr baseline="0" b="0" cap="none" dirty="0" sz="1200" i="0" kern="1200" kumimoji="0" lang="en-US" noProof="0" normalizeH="0" spc="0" strike="noStrike" u="none">
              <a:ln>
                <a:noFill/>
              </a:ln>
              <a:solidFill>
                <a:schemeClr val="tx1">
                  <a:tint val="75000"/>
                </a:schemeClr>
              </a:solidFill>
              <a:effectLst/>
              <a:uLnTx/>
              <a:uFillTx/>
              <a:latin typeface="+mn-lt"/>
              <a:ea typeface="+mn-ea"/>
              <a:cs typeface="+mn-cs"/>
            </a:endParaRPr>
          </a:p>
        </p:txBody>
      </p:sp>
      <p:sp>
        <p:nvSpPr>
          <p:cNvPr id="1048629" name="Text Box 1"/>
          <p:cNvSpPr txBox="1"/>
          <p:nvPr/>
        </p:nvSpPr>
        <p:spPr>
          <a:xfrm>
            <a:off x="351790" y="1416685"/>
            <a:ext cx="8383905" cy="2306955"/>
          </a:xfrm>
          <a:prstGeom prst="rect"/>
          <a:noFill/>
        </p:spPr>
        <p:txBody>
          <a:bodyPr rtlCol="0" wrap="square">
            <a:spAutoFit/>
          </a:bodyPr>
          <a:p>
            <a:pPr algn="l"/>
            <a:r>
              <a:rPr altLang="zh-CN" lang="en-US">
                <a:sym typeface="+mn-ea"/>
              </a:rPr>
              <a:t>We believe that computer game AI will be the next revolution in the gaming industry. After the impressive advances in the audiovisual presentation and the networking capabilities, the next step in computer games is to incorporate advanced AI techniques that can achieve the goal of having truly adaptive games, increasing the level of believability and immersion. To achieve this goal, the gaming community needs new techniques, approaches and tools that allow them to easily specify, develop, and incorporate AI in their games.</a:t>
            </a:r>
            <a:endParaRPr altLang="zh-CN" lang="en-US">
              <a:latin typeface="Arial" panose="020B0604020202020204" pitchFamily="34" charset="0"/>
            </a:endParaRPr>
          </a:p>
          <a:p>
            <a:endParaRPr lang="en-US"/>
          </a:p>
        </p:txBody>
      </p:sp>
    </p:spTree>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p:grpSpPr>
      <p:sp>
        <p:nvSpPr>
          <p:cNvPr id="1048630" name="Rectangle 3"/>
          <p:cNvSpPr/>
          <p:nvPr/>
        </p:nvSpPr>
        <p:spPr>
          <a:xfrm>
            <a:off x="6096000" y="0"/>
            <a:ext cx="3048000" cy="762000"/>
          </a:xfrm>
          <a:prstGeom prst="rect"/>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p>
            <a:pPr algn="ctr" defTabSz="914400" eaLnBrk="1" fontAlgn="auto" hangingPunct="1" indent="0" latinLnBrk="0" lvl="0" marL="0" marR="0" rtl="0">
              <a:lnSpc>
                <a:spcPct val="100000"/>
              </a:lnSpc>
              <a:spcBef>
                <a:spcPts val="0"/>
              </a:spcBef>
              <a:spcAft>
                <a:spcPts val="0"/>
              </a:spcAft>
              <a:buClrTx/>
              <a:buSzTx/>
              <a:buFontTx/>
              <a:buNone/>
            </a:pPr>
            <a:r>
              <a:rPr baseline="0" b="1" cap="none" dirty="0" sz="2800" i="0" kern="1200" kumimoji="0" lang="en-US" noProof="0" normalizeH="0" spc="0" strike="noStrike" u="none">
                <a:ln>
                  <a:noFill/>
                </a:ln>
                <a:solidFill>
                  <a:schemeClr val="bg1"/>
                </a:solidFill>
                <a:effectLst/>
                <a:uLnTx/>
                <a:uFillTx/>
                <a:latin typeface="Times New Roman" panose="02020603050405020304" pitchFamily="16" charset="0"/>
                <a:ea typeface="+mn-ea"/>
                <a:cs typeface="Times New Roman" panose="02020603050405020304" pitchFamily="16" charset="0"/>
              </a:rPr>
              <a:t>REFERENCES</a:t>
            </a:r>
            <a:endParaRPr baseline="0" b="1" cap="none" dirty="0" sz="2800" i="0" kern="1200" kumimoji="0" lang="en-IN" noProof="0" normalizeH="0" spc="0" strike="noStrike" u="none">
              <a:ln>
                <a:noFill/>
              </a:ln>
              <a:solidFill>
                <a:schemeClr val="bg1"/>
              </a:solidFill>
              <a:effectLst/>
              <a:uLnTx/>
              <a:uFillTx/>
              <a:latin typeface="Times New Roman" panose="02020603050405020304" pitchFamily="16" charset="0"/>
              <a:ea typeface="+mn-ea"/>
              <a:cs typeface="Times New Roman" panose="02020603050405020304" pitchFamily="16" charset="0"/>
            </a:endParaRPr>
          </a:p>
        </p:txBody>
      </p:sp>
      <p:sp>
        <p:nvSpPr>
          <p:cNvPr id="1048631" name="Rectangle 4"/>
          <p:cNvSpPr/>
          <p:nvPr/>
        </p:nvSpPr>
        <p:spPr>
          <a:xfrm>
            <a:off x="304800" y="1524000"/>
            <a:ext cx="8534400" cy="2676525"/>
          </a:xfrm>
          <a:prstGeom prst="rect"/>
          <a:noFill/>
          <a:ln w="9525">
            <a:noFill/>
          </a:ln>
        </p:spPr>
        <p:txBody>
          <a:bodyPr>
            <a:spAutoFit/>
          </a:bodyPr>
          <a:lstStyle>
            <a:lvl1pPr algn="l" eaLnBrk="0" fontAlgn="base" hangingPunct="0" indent="-342900" marL="342900" rtl="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algn="l" eaLnBrk="0" fontAlgn="base" hangingPunct="0" indent="-285750" marL="742950" rtl="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algn="l" eaLnBrk="0" fontAlgn="base" hangingPunct="0" indent="-228600" marL="1143000" rtl="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algn="l" eaLnBrk="0" fontAlgn="base" hangingPunct="0" indent="-228600" marL="1600200" rtl="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algn="l" eaLnBrk="0" fontAlgn="base" hangingPunct="0" indent="-228600" marL="2057400" rtl="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eaLnBrk="0" hangingPunct="0" indent="-285750" marL="285750">
              <a:buFont typeface="Arial" panose="020B0604020202020204" pitchFamily="34" charset="0"/>
              <a:buChar char="•"/>
            </a:pPr>
            <a:r>
              <a:rPr altLang="zh-CN" sz="2000" lang="en-US">
                <a:solidFill>
                  <a:srgbClr val="558ED5"/>
                </a:solidFill>
                <a:latin typeface="Arial" panose="020B0604020202020204" pitchFamily="34" charset="0"/>
                <a:sym typeface="+mn-ea"/>
              </a:rPr>
              <a:t>Gameplay Balance. WWW-doucument. http://www.theoryofgaming.com/importance- gameplay-</a:t>
            </a:r>
            <a:endParaRPr altLang="zh-CN" sz="2000" lang="en-US">
              <a:solidFill>
                <a:srgbClr val="558ED5"/>
              </a:solidFill>
              <a:latin typeface="Arial" panose="020B0604020202020204" pitchFamily="34" charset="0"/>
            </a:endParaRPr>
          </a:p>
          <a:p>
            <a:pPr eaLnBrk="0" hangingPunct="0" indent="-285750" marL="285750">
              <a:buFont typeface="Arial" panose="020B0604020202020204" pitchFamily="34" charset="0"/>
              <a:buChar char="•"/>
            </a:pPr>
            <a:r>
              <a:rPr altLang="zh-CN" sz="2000" lang="en-US">
                <a:solidFill>
                  <a:srgbClr val="558ED5"/>
                </a:solidFill>
                <a:latin typeface="Arial" panose="020B0604020202020204" pitchFamily="34" charset="0"/>
                <a:sym typeface="+mn-ea"/>
              </a:rPr>
              <a:t>Hiscott, Rebecca. 2014. 10 Programming Languages You Should Learn Right Now. WWW- doucument. http://mashable.com/2014/01/21/learn-programming-languages/#gl6J3bZOskqL</a:t>
            </a:r>
            <a:endParaRPr altLang="zh-CN" sz="2000" lang="en-US">
              <a:solidFill>
                <a:srgbClr val="558ED5"/>
              </a:solidFill>
              <a:latin typeface="Arial" panose="020B0604020202020204" pitchFamily="34" charset="0"/>
            </a:endParaRPr>
          </a:p>
          <a:p>
            <a:pPr eaLnBrk="0" hangingPunct="0" indent="-285750" marL="285750">
              <a:buFont typeface="Arial" panose="020B0604020202020204" pitchFamily="34" charset="0"/>
              <a:buChar char="•"/>
            </a:pPr>
            <a:r>
              <a:rPr altLang="zh-CN" sz="2000" lang="en-US">
                <a:solidFill>
                  <a:srgbClr val="558ED5"/>
                </a:solidFill>
                <a:latin typeface="Arial" panose="020B0604020202020204" pitchFamily="34" charset="0"/>
                <a:sym typeface="+mn-ea"/>
              </a:rPr>
              <a:t>Controller, Animation States. WWW-doucument. http://docs.unity3d.com/Manual/class-</a:t>
            </a:r>
            <a:endParaRPr altLang="zh-CN" sz="2000" lang="en-US">
              <a:solidFill>
                <a:srgbClr val="558ED5"/>
              </a:solidFill>
              <a:latin typeface="Arial" panose="020B0604020202020204" pitchFamily="34" charset="0"/>
            </a:endParaRPr>
          </a:p>
          <a:p>
            <a:pPr algn="just" eaLnBrk="1" hangingPunct="1" indent="0" lvl="0" marL="0">
              <a:spcBef>
                <a:spcPct val="0"/>
              </a:spcBef>
              <a:buFontTx/>
              <a:buNone/>
            </a:pPr>
            <a:endParaRPr altLang="en-US" dirty="0" sz="2000" i="1" lang="it-IT">
              <a:latin typeface="Times New Roman" panose="02020603050405020304" pitchFamily="16" charset="0"/>
              <a:ea typeface="Times New Roman" panose="02020603050405020304" pitchFamily="16" charset="0"/>
            </a:endParaRPr>
          </a:p>
        </p:txBody>
      </p:sp>
      <p:sp>
        <p:nvSpPr>
          <p:cNvPr id="1048632" name="Footer Placeholder 2"/>
          <p:cNvSpPr txBox="1">
            <a:spLocks noGrp="1"/>
          </p:cNvSpPr>
          <p:nvPr>
            <p:ph type="ftr" sz="quarter" idx="11"/>
          </p:nvPr>
        </p:nvSpPr>
        <p:spPr>
          <a:xfrm>
            <a:off x="228600" y="6259513"/>
            <a:ext cx="8610600" cy="461963"/>
          </a:xfrm>
          <a:noFill/>
        </p:spPr>
        <p:txBody>
          <a:bodyPr anchor="ctr" bIns="45720" lIns="91440" rIns="91440" rtlCol="0" tIns="45720" vert="horz"/>
          <a:p>
            <a:pPr algn="just" defTabSz="914400" eaLnBrk="1" fontAlgn="auto" hangingPunct="1" indent="0" latinLnBrk="0" lvl="0" marL="0" marR="0" rtl="0">
              <a:lnSpc>
                <a:spcPct val="100000"/>
              </a:lnSpc>
              <a:spcBef>
                <a:spcPts val="0"/>
              </a:spcBef>
              <a:spcAft>
                <a:spcPts val="0"/>
              </a:spcAft>
              <a:buClrTx/>
              <a:buSzTx/>
              <a:buFontTx/>
              <a:buNone/>
            </a:pPr>
            <a:r>
              <a:rPr baseline="0" b="0" cap="none" dirty="0" sz="1200" i="0" kern="1200" kumimoji="0" lang="en-US" noProof="0" normalizeH="0" spc="0" strike="noStrike" u="none">
                <a:ln>
                  <a:noFill/>
                </a:ln>
                <a:solidFill>
                  <a:schemeClr val="tx1">
                    <a:tint val="75000"/>
                  </a:schemeClr>
                </a:solidFill>
                <a:effectLst/>
                <a:uLnTx/>
                <a:uFillTx/>
                <a:latin typeface="+mn-lt"/>
                <a:ea typeface="+mn-ea"/>
                <a:cs typeface="+mn-cs"/>
              </a:rPr>
              <a:t>Date                                                                                                                                                                                                               Slide Number</a:t>
            </a:r>
            <a:endParaRPr baseline="0" b="0" cap="none" dirty="0" sz="1200" i="0" kern="1200" kumimoji="0" lang="en-US" noProof="0" normalizeH="0" spc="0" strike="noStrike" u="none">
              <a:ln>
                <a:noFill/>
              </a:ln>
              <a:solidFill>
                <a:schemeClr val="tx1">
                  <a:tint val="75000"/>
                </a:schemeClr>
              </a:solidFill>
              <a:effectLst/>
              <a:uLnTx/>
              <a:uFillTx/>
              <a:latin typeface="+mn-lt"/>
              <a:ea typeface="+mn-ea"/>
              <a:cs typeface="+mn-cs"/>
            </a:endParaRPr>
          </a:p>
        </p:txBody>
      </p:sp>
    </p:spTree>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p:grpSpPr>
      <p:sp>
        <p:nvSpPr>
          <p:cNvPr id="1048633" name="Rectangle 3"/>
          <p:cNvSpPr/>
          <p:nvPr/>
        </p:nvSpPr>
        <p:spPr>
          <a:xfrm>
            <a:off x="990600" y="2362200"/>
            <a:ext cx="7010400" cy="1600200"/>
          </a:xfrm>
          <a:prstGeom prst="rect"/>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p>
            <a:pPr algn="ctr" defTabSz="914400" eaLnBrk="1" fontAlgn="auto" hangingPunct="1" indent="0" latinLnBrk="0" lvl="0" marL="0" marR="0" rtl="0">
              <a:lnSpc>
                <a:spcPct val="100000"/>
              </a:lnSpc>
              <a:spcBef>
                <a:spcPts val="0"/>
              </a:spcBef>
              <a:spcAft>
                <a:spcPts val="0"/>
              </a:spcAft>
              <a:buClrTx/>
              <a:buSzTx/>
              <a:buFontTx/>
              <a:buNone/>
            </a:pPr>
            <a:r>
              <a:rPr baseline="0" b="1" cap="none" dirty="0" sz="3200" i="0" kern="1200" kumimoji="0" lang="en-US" noProof="0" normalizeH="0" spc="0" strike="noStrike" u="none">
                <a:ln>
                  <a:noFill/>
                </a:ln>
                <a:solidFill>
                  <a:schemeClr val="bg1"/>
                </a:solidFill>
                <a:effectLst/>
                <a:uLnTx/>
                <a:uFillTx/>
                <a:latin typeface="Times New Roman" panose="02020603050405020304" pitchFamily="16" charset="0"/>
                <a:ea typeface="+mn-ea"/>
                <a:cs typeface="Times New Roman" panose="02020603050405020304" pitchFamily="16" charset="0"/>
              </a:rPr>
              <a:t>THANK YOU</a:t>
            </a:r>
            <a:endParaRPr baseline="0" b="1" cap="none" dirty="0" sz="3200" i="0" kern="1200" kumimoji="0" lang="en-IN" noProof="0" normalizeH="0" spc="0" strike="noStrike" u="none">
              <a:ln>
                <a:noFill/>
              </a:ln>
              <a:solidFill>
                <a:schemeClr val="bg1"/>
              </a:solidFill>
              <a:effectLst/>
              <a:uLnTx/>
              <a:uFillTx/>
              <a:latin typeface="Times New Roman" panose="02020603050405020304" pitchFamily="16" charset="0"/>
              <a:ea typeface="+mn-ea"/>
              <a:cs typeface="Times New Roman" panose="02020603050405020304" pitchFamily="16" charset="0"/>
            </a:endParaRPr>
          </a:p>
        </p:txBody>
      </p:sp>
      <p:sp>
        <p:nvSpPr>
          <p:cNvPr id="1048634" name="Footer Placeholder 2"/>
          <p:cNvSpPr txBox="1">
            <a:spLocks noGrp="1"/>
          </p:cNvSpPr>
          <p:nvPr>
            <p:ph type="ftr" sz="quarter" idx="11"/>
          </p:nvPr>
        </p:nvSpPr>
        <p:spPr>
          <a:xfrm>
            <a:off x="228600" y="6259513"/>
            <a:ext cx="8610600" cy="461963"/>
          </a:xfrm>
          <a:noFill/>
        </p:spPr>
        <p:txBody>
          <a:bodyPr anchor="ctr" bIns="45720" lIns="91440" rIns="91440" rtlCol="0" tIns="45720" vert="horz"/>
          <a:p>
            <a:pPr algn="just" defTabSz="914400" eaLnBrk="1" fontAlgn="auto" hangingPunct="1" indent="0" latinLnBrk="0" lvl="0" marL="0" marR="0" rtl="0">
              <a:lnSpc>
                <a:spcPct val="100000"/>
              </a:lnSpc>
              <a:spcBef>
                <a:spcPts val="0"/>
              </a:spcBef>
              <a:spcAft>
                <a:spcPts val="0"/>
              </a:spcAft>
              <a:buClrTx/>
              <a:buSzTx/>
              <a:buFontTx/>
              <a:buNone/>
            </a:pPr>
            <a:r>
              <a:rPr baseline="0" b="0" cap="none" dirty="0" sz="1200" i="0" kern="1200" kumimoji="0" lang="en-US" noProof="0" normalizeH="0" spc="0" strike="noStrike" u="none">
                <a:ln>
                  <a:noFill/>
                </a:ln>
                <a:solidFill>
                  <a:schemeClr val="tx1">
                    <a:tint val="75000"/>
                  </a:schemeClr>
                </a:solidFill>
                <a:effectLst/>
                <a:uLnTx/>
                <a:uFillTx/>
                <a:latin typeface="+mn-lt"/>
                <a:ea typeface="+mn-ea"/>
                <a:cs typeface="+mn-cs"/>
              </a:rPr>
              <a:t>Date                                                                                                                                                                                                               Slide Number</a:t>
            </a:r>
            <a:endParaRPr baseline="0" b="0" cap="none" dirty="0" sz="1200" i="0" kern="1200" kumimoji="0" lang="en-US" noProof="0" normalizeH="0" spc="0" strike="noStrike" u="none">
              <a:ln>
                <a:noFill/>
              </a:ln>
              <a:solidFill>
                <a:schemeClr val="tx1">
                  <a:tint val="75000"/>
                </a:schemeClr>
              </a:solidFill>
              <a:effectLst/>
              <a:uLnTx/>
              <a:uFillTx/>
              <a:latin typeface="+mn-lt"/>
              <a:ea typeface="+mn-ea"/>
              <a:cs typeface="+mn-cs"/>
            </a:endParaRPr>
          </a:p>
        </p:txBody>
      </p:sp>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p:grpSpPr>
      <p:sp>
        <p:nvSpPr>
          <p:cNvPr id="1048591" name="Rectangle 5"/>
          <p:cNvSpPr/>
          <p:nvPr/>
        </p:nvSpPr>
        <p:spPr>
          <a:xfrm>
            <a:off x="6324600" y="0"/>
            <a:ext cx="2819400" cy="533400"/>
          </a:xfrm>
          <a:prstGeom prst="rect"/>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p>
            <a:pPr algn="ctr" defTabSz="914400" eaLnBrk="1" fontAlgn="auto" hangingPunct="1" indent="0" latinLnBrk="0" lvl="0" marL="0" marR="0" rtl="0">
              <a:lnSpc>
                <a:spcPct val="100000"/>
              </a:lnSpc>
              <a:spcBef>
                <a:spcPts val="0"/>
              </a:spcBef>
              <a:spcAft>
                <a:spcPts val="0"/>
              </a:spcAft>
              <a:buClrTx/>
              <a:buSzTx/>
              <a:buFontTx/>
              <a:buNone/>
            </a:pPr>
            <a:r>
              <a:rPr baseline="0" b="1" cap="none" dirty="0" sz="2800" i="0" kern="1200" kumimoji="0" lang="en-US" noProof="0" normalizeH="0" spc="0" strike="noStrike" u="none">
                <a:ln>
                  <a:noFill/>
                </a:ln>
                <a:solidFill>
                  <a:schemeClr val="bg1"/>
                </a:solidFill>
                <a:effectLst/>
                <a:uLnTx/>
                <a:uFillTx/>
                <a:latin typeface="Times New Roman" panose="02020603050405020304" pitchFamily="16" charset="0"/>
                <a:ea typeface="+mn-ea"/>
                <a:cs typeface="Times New Roman" panose="02020603050405020304" pitchFamily="16" charset="0"/>
              </a:rPr>
              <a:t>OUTLINE</a:t>
            </a:r>
            <a:endParaRPr baseline="0" b="1" cap="none" dirty="0" sz="2800" i="0" kern="1200" kumimoji="0" lang="en-IN" noProof="0" normalizeH="0" spc="0" strike="noStrike" u="none">
              <a:ln>
                <a:noFill/>
              </a:ln>
              <a:solidFill>
                <a:schemeClr val="bg1"/>
              </a:solidFill>
              <a:effectLst/>
              <a:uLnTx/>
              <a:uFillTx/>
              <a:latin typeface="Times New Roman" panose="02020603050405020304" pitchFamily="16" charset="0"/>
              <a:ea typeface="+mn-ea"/>
              <a:cs typeface="Times New Roman" panose="02020603050405020304" pitchFamily="16" charset="0"/>
            </a:endParaRPr>
          </a:p>
        </p:txBody>
      </p:sp>
      <p:sp>
        <p:nvSpPr>
          <p:cNvPr id="1048592" name="Rectangle 6"/>
          <p:cNvSpPr/>
          <p:nvPr/>
        </p:nvSpPr>
        <p:spPr>
          <a:xfrm>
            <a:off x="533400" y="288925"/>
            <a:ext cx="8001000" cy="6784340"/>
          </a:xfrm>
          <a:prstGeom prst="rect"/>
        </p:spPr>
        <p:txBody>
          <a:bodyPr>
            <a:spAutoFit/>
          </a:bodyPr>
          <a:p>
            <a:pPr algn="just" defTabSz="914400" eaLnBrk="1" fontAlgn="auto" hangingPunct="1" indent="0" latinLnBrk="0" lvl="0" marL="0" marR="0" rtl="0">
              <a:lnSpc>
                <a:spcPct val="100000"/>
              </a:lnSpc>
              <a:spcBef>
                <a:spcPts val="0"/>
              </a:spcBef>
              <a:spcAft>
                <a:spcPts val="0"/>
              </a:spcAft>
              <a:buClr>
                <a:srgbClr val="920000"/>
              </a:buClr>
              <a:buSzPct val="100000"/>
              <a:buFont typeface="Wingdings" panose="05000000000000000000" pitchFamily="2" charset="2"/>
              <a:buChar char="v"/>
            </a:pPr>
            <a:r>
              <a:rPr baseline="0" b="1" cap="none" dirty="0" sz="2400" i="0" kern="1200" kumimoji="0" lang="en-US" noProof="0" normalizeH="0" spc="0" strike="noStrike" u="none">
                <a:ln>
                  <a:noFill/>
                </a:ln>
                <a:solidFill>
                  <a:schemeClr val="tx1">
                    <a:lumMod val="95000"/>
                    <a:lumOff val="5000"/>
                  </a:schemeClr>
                </a:solidFill>
                <a:effectLst/>
                <a:uLnTx/>
                <a:uFillTx/>
                <a:latin typeface="Times New Roman" panose="02020603050405020304" pitchFamily="16" charset="0"/>
                <a:ea typeface="+mn-ea"/>
                <a:cs typeface="Times New Roman" panose="02020603050405020304" pitchFamily="16" charset="0"/>
              </a:rPr>
              <a:t> </a:t>
            </a:r>
            <a:r>
              <a:rPr baseline="0" b="0" cap="none" dirty="0" sz="3200" i="0" kern="1200" kumimoji="0" lang="en-US" noProof="0" normalizeH="0" spc="0" strike="noStrike" u="none">
                <a:ln>
                  <a:noFill/>
                </a:ln>
                <a:solidFill>
                  <a:schemeClr val="tx1">
                    <a:lumMod val="95000"/>
                    <a:lumOff val="5000"/>
                  </a:schemeClr>
                </a:solidFill>
                <a:effectLst/>
                <a:uLnTx/>
                <a:uFillTx/>
                <a:latin typeface="Times New Roman" panose="02020603050405020304" pitchFamily="16" charset="0"/>
                <a:ea typeface="+mn-ea"/>
                <a:cs typeface="Times New Roman" panose="02020603050405020304" pitchFamily="16" charset="0"/>
              </a:rPr>
              <a:t>Objectives</a:t>
            </a:r>
            <a:endParaRPr baseline="0" b="0" cap="none" dirty="0" sz="3200" i="0" kern="1200" kumimoji="0" lang="en-US" noProof="0" normalizeH="0" spc="0" strike="noStrike" u="none">
              <a:ln>
                <a:noFill/>
              </a:ln>
              <a:solidFill>
                <a:schemeClr val="tx1">
                  <a:lumMod val="95000"/>
                  <a:lumOff val="5000"/>
                </a:schemeClr>
              </a:solidFill>
              <a:effectLst/>
              <a:uLnTx/>
              <a:uFillTx/>
              <a:latin typeface="Times New Roman" panose="02020603050405020304" pitchFamily="16" charset="0"/>
              <a:ea typeface="+mn-ea"/>
              <a:cs typeface="Times New Roman" panose="02020603050405020304" pitchFamily="16" charset="0"/>
            </a:endParaRPr>
          </a:p>
          <a:p>
            <a:pPr algn="just" defTabSz="914400" eaLnBrk="1" fontAlgn="auto" hangingPunct="1" indent="0" latinLnBrk="0" lvl="0" marL="0" marR="0" rtl="0">
              <a:lnSpc>
                <a:spcPct val="100000"/>
              </a:lnSpc>
              <a:spcBef>
                <a:spcPts val="0"/>
              </a:spcBef>
              <a:spcAft>
                <a:spcPts val="0"/>
              </a:spcAft>
              <a:buClr>
                <a:srgbClr val="920000"/>
              </a:buClr>
              <a:buSzPct val="100000"/>
              <a:buFont typeface="Wingdings" panose="05000000000000000000" pitchFamily="2" charset="2"/>
              <a:buChar char="v"/>
            </a:pPr>
            <a:r>
              <a:rPr baseline="0" b="0" cap="none" dirty="0" sz="3200" i="0" kern="1200" kumimoji="0" lang="en-US" noProof="0" normalizeH="0" spc="0" strike="noStrike" u="none">
                <a:ln>
                  <a:noFill/>
                </a:ln>
                <a:solidFill>
                  <a:schemeClr val="tx1">
                    <a:lumMod val="95000"/>
                    <a:lumOff val="5000"/>
                  </a:schemeClr>
                </a:solidFill>
                <a:effectLst/>
                <a:uLnTx/>
                <a:uFillTx/>
                <a:latin typeface="Times New Roman" panose="02020603050405020304" pitchFamily="16" charset="0"/>
                <a:ea typeface="+mn-ea"/>
                <a:cs typeface="Times New Roman" panose="02020603050405020304" pitchFamily="16" charset="0"/>
              </a:rPr>
              <a:t>Abstract</a:t>
            </a:r>
            <a:endParaRPr baseline="0" b="0" cap="none" dirty="0" sz="3200" i="0" kern="1200" kumimoji="0" lang="en-US" noProof="0" normalizeH="0" spc="0" strike="noStrike" u="none">
              <a:ln>
                <a:noFill/>
              </a:ln>
              <a:solidFill>
                <a:schemeClr val="tx1">
                  <a:lumMod val="95000"/>
                  <a:lumOff val="5000"/>
                </a:schemeClr>
              </a:solidFill>
              <a:effectLst/>
              <a:uLnTx/>
              <a:uFillTx/>
              <a:latin typeface="Times New Roman" panose="02020603050405020304" pitchFamily="16" charset="0"/>
              <a:ea typeface="+mn-ea"/>
              <a:cs typeface="Times New Roman" panose="02020603050405020304" pitchFamily="16" charset="0"/>
            </a:endParaRPr>
          </a:p>
          <a:p>
            <a:pPr algn="just" defTabSz="914400" eaLnBrk="1" fontAlgn="auto" hangingPunct="1" indent="0" latinLnBrk="0" lvl="0" marL="0" marR="0" rtl="0">
              <a:lnSpc>
                <a:spcPct val="100000"/>
              </a:lnSpc>
              <a:spcBef>
                <a:spcPts val="0"/>
              </a:spcBef>
              <a:spcAft>
                <a:spcPts val="0"/>
              </a:spcAft>
              <a:buClr>
                <a:srgbClr val="920000"/>
              </a:buClr>
              <a:buSzPct val="100000"/>
              <a:buFont typeface="Wingdings" panose="05000000000000000000" pitchFamily="2" charset="2"/>
              <a:buChar char="v"/>
            </a:pPr>
            <a:r>
              <a:rPr baseline="0" b="0" cap="none" dirty="0" sz="3200" i="0" kern="1200" kumimoji="0" lang="en-US" noProof="0" normalizeH="0" spc="0" strike="noStrike" u="none">
                <a:ln>
                  <a:noFill/>
                </a:ln>
                <a:solidFill>
                  <a:schemeClr val="tx1">
                    <a:lumMod val="95000"/>
                    <a:lumOff val="5000"/>
                  </a:schemeClr>
                </a:solidFill>
                <a:effectLst/>
                <a:uLnTx/>
                <a:uFillTx/>
                <a:latin typeface="Times New Roman" panose="02020603050405020304" pitchFamily="16" charset="0"/>
                <a:ea typeface="+mn-ea"/>
                <a:cs typeface="Times New Roman" panose="02020603050405020304" pitchFamily="16" charset="0"/>
              </a:rPr>
              <a:t>Introduction to Problem Domain</a:t>
            </a:r>
            <a:endParaRPr baseline="0" b="0" cap="none" dirty="0" sz="3200" i="0" kern="1200" kumimoji="0" lang="en-US" noProof="0" normalizeH="0" spc="0" strike="noStrike" u="none">
              <a:ln>
                <a:noFill/>
              </a:ln>
              <a:solidFill>
                <a:schemeClr val="tx1">
                  <a:lumMod val="95000"/>
                  <a:lumOff val="5000"/>
                </a:schemeClr>
              </a:solidFill>
              <a:effectLst/>
              <a:uLnTx/>
              <a:uFillTx/>
              <a:latin typeface="Times New Roman" panose="02020603050405020304" pitchFamily="16" charset="0"/>
              <a:ea typeface="+mn-ea"/>
              <a:cs typeface="Times New Roman" panose="02020603050405020304" pitchFamily="16" charset="0"/>
            </a:endParaRPr>
          </a:p>
          <a:p>
            <a:pPr algn="just" defTabSz="914400" eaLnBrk="1" fontAlgn="auto" hangingPunct="1" indent="0" latinLnBrk="0" lvl="0" marL="0" marR="0" rtl="0">
              <a:lnSpc>
                <a:spcPct val="100000"/>
              </a:lnSpc>
              <a:spcBef>
                <a:spcPts val="0"/>
              </a:spcBef>
              <a:spcAft>
                <a:spcPts val="0"/>
              </a:spcAft>
              <a:buClr>
                <a:srgbClr val="920000"/>
              </a:buClr>
              <a:buSzPct val="100000"/>
              <a:buFont typeface="Wingdings" panose="05000000000000000000" pitchFamily="2" charset="2"/>
              <a:buChar char="v"/>
            </a:pPr>
            <a:r>
              <a:rPr baseline="0" b="0" cap="none" dirty="0" sz="3200" i="0" kern="1200" kumimoji="0" lang="en-US" noProof="0" normalizeH="0" spc="0" strike="noStrike" u="none">
                <a:ln>
                  <a:noFill/>
                </a:ln>
                <a:solidFill>
                  <a:schemeClr val="tx1">
                    <a:lumMod val="95000"/>
                    <a:lumOff val="5000"/>
                  </a:schemeClr>
                </a:solidFill>
                <a:effectLst/>
                <a:uLnTx/>
                <a:uFillTx/>
                <a:latin typeface="Times New Roman" panose="02020603050405020304" pitchFamily="16" charset="0"/>
                <a:ea typeface="+mn-ea"/>
                <a:cs typeface="Times New Roman" panose="02020603050405020304" pitchFamily="16" charset="0"/>
              </a:rPr>
              <a:t>Existing system</a:t>
            </a:r>
            <a:endParaRPr baseline="0" b="0" cap="none" dirty="0" sz="3200" i="0" kern="1200" kumimoji="0" lang="en-US" noProof="0" normalizeH="0" spc="0" strike="noStrike" u="none">
              <a:ln>
                <a:noFill/>
              </a:ln>
              <a:solidFill>
                <a:schemeClr val="tx1">
                  <a:lumMod val="95000"/>
                  <a:lumOff val="5000"/>
                </a:schemeClr>
              </a:solidFill>
              <a:effectLst/>
              <a:uLnTx/>
              <a:uFillTx/>
              <a:latin typeface="Times New Roman" panose="02020603050405020304" pitchFamily="16" charset="0"/>
              <a:ea typeface="+mn-ea"/>
              <a:cs typeface="Times New Roman" panose="02020603050405020304" pitchFamily="16" charset="0"/>
            </a:endParaRPr>
          </a:p>
          <a:p>
            <a:pPr algn="just" defTabSz="914400" eaLnBrk="1" fontAlgn="auto" hangingPunct="1" indent="0" latinLnBrk="0" lvl="0" marL="0" marR="0" rtl="0">
              <a:lnSpc>
                <a:spcPct val="100000"/>
              </a:lnSpc>
              <a:spcBef>
                <a:spcPts val="0"/>
              </a:spcBef>
              <a:spcAft>
                <a:spcPts val="0"/>
              </a:spcAft>
              <a:buClr>
                <a:srgbClr val="920000"/>
              </a:buClr>
              <a:buSzPct val="100000"/>
              <a:buFont typeface="Wingdings" panose="05000000000000000000" pitchFamily="2" charset="2"/>
              <a:buChar char="v"/>
            </a:pPr>
            <a:r>
              <a:rPr baseline="0" b="0" cap="none" dirty="0" sz="3200" i="0" kern="1200" kumimoji="0" lang="en-US" noProof="0" normalizeH="0" spc="0" strike="noStrike" u="none">
                <a:ln>
                  <a:noFill/>
                </a:ln>
                <a:solidFill>
                  <a:schemeClr val="tx1">
                    <a:lumMod val="95000"/>
                    <a:lumOff val="5000"/>
                  </a:schemeClr>
                </a:solidFill>
                <a:effectLst/>
                <a:uLnTx/>
                <a:uFillTx/>
                <a:latin typeface="Times New Roman" panose="02020603050405020304" pitchFamily="16" charset="0"/>
                <a:ea typeface="+mn-ea"/>
                <a:cs typeface="Times New Roman" panose="02020603050405020304" pitchFamily="16" charset="0"/>
              </a:rPr>
              <a:t>Limitation of the Existing System</a:t>
            </a:r>
            <a:endParaRPr baseline="0" b="0" cap="none" dirty="0" sz="3200" i="0" kern="1200" kumimoji="0" lang="en-US" noProof="0" normalizeH="0" spc="0" strike="noStrike" u="none">
              <a:ln>
                <a:noFill/>
              </a:ln>
              <a:solidFill>
                <a:schemeClr val="tx1">
                  <a:lumMod val="95000"/>
                  <a:lumOff val="5000"/>
                </a:schemeClr>
              </a:solidFill>
              <a:effectLst/>
              <a:uLnTx/>
              <a:uFillTx/>
              <a:latin typeface="Times New Roman" panose="02020603050405020304" pitchFamily="16" charset="0"/>
              <a:ea typeface="+mn-ea"/>
              <a:cs typeface="Times New Roman" panose="02020603050405020304" pitchFamily="16" charset="0"/>
            </a:endParaRPr>
          </a:p>
          <a:p>
            <a:pPr algn="just" defTabSz="914400" eaLnBrk="1" fontAlgn="auto" hangingPunct="1" indent="0" latinLnBrk="0" lvl="0" marL="0" marR="0" rtl="0">
              <a:lnSpc>
                <a:spcPct val="100000"/>
              </a:lnSpc>
              <a:spcBef>
                <a:spcPts val="0"/>
              </a:spcBef>
              <a:spcAft>
                <a:spcPts val="0"/>
              </a:spcAft>
              <a:buClr>
                <a:srgbClr val="920000"/>
              </a:buClr>
              <a:buSzPct val="100000"/>
              <a:buFont typeface="Wingdings" panose="05000000000000000000" pitchFamily="2" charset="2"/>
              <a:buChar char="v"/>
            </a:pPr>
            <a:r>
              <a:rPr baseline="0" b="0" cap="none" dirty="0" sz="3200" i="0" kern="1200" kumimoji="0" lang="en-US" noProof="0" normalizeH="0" spc="0" strike="noStrike" u="none">
                <a:ln>
                  <a:noFill/>
                </a:ln>
                <a:solidFill>
                  <a:schemeClr val="tx1">
                    <a:lumMod val="95000"/>
                    <a:lumOff val="5000"/>
                  </a:schemeClr>
                </a:solidFill>
                <a:effectLst/>
                <a:uLnTx/>
                <a:uFillTx/>
                <a:latin typeface="Times New Roman" panose="02020603050405020304" pitchFamily="16" charset="0"/>
                <a:ea typeface="+mn-ea"/>
                <a:cs typeface="Times New Roman" panose="02020603050405020304" pitchFamily="16" charset="0"/>
              </a:rPr>
              <a:t>Proposed system</a:t>
            </a:r>
            <a:endParaRPr baseline="0" b="0" cap="none" dirty="0" sz="3200" i="0" kern="1200" kumimoji="0" lang="en-US" noProof="0" normalizeH="0" spc="0" strike="noStrike" u="none">
              <a:ln>
                <a:noFill/>
              </a:ln>
              <a:solidFill>
                <a:schemeClr val="tx1">
                  <a:lumMod val="95000"/>
                  <a:lumOff val="5000"/>
                </a:schemeClr>
              </a:solidFill>
              <a:effectLst/>
              <a:uLnTx/>
              <a:uFillTx/>
              <a:latin typeface="Times New Roman" panose="02020603050405020304" pitchFamily="16" charset="0"/>
              <a:ea typeface="+mn-ea"/>
              <a:cs typeface="Times New Roman" panose="02020603050405020304" pitchFamily="16" charset="0"/>
            </a:endParaRPr>
          </a:p>
          <a:p>
            <a:pPr algn="just" defTabSz="914400" eaLnBrk="1" fontAlgn="auto" hangingPunct="1" indent="0" latinLnBrk="0" lvl="0" marL="0" marR="0" rtl="0">
              <a:lnSpc>
                <a:spcPct val="100000"/>
              </a:lnSpc>
              <a:spcBef>
                <a:spcPts val="0"/>
              </a:spcBef>
              <a:spcAft>
                <a:spcPts val="0"/>
              </a:spcAft>
              <a:buClr>
                <a:srgbClr val="920000"/>
              </a:buClr>
              <a:buSzPct val="100000"/>
              <a:buFont typeface="Wingdings" panose="05000000000000000000" pitchFamily="2" charset="2"/>
              <a:buChar char="v"/>
            </a:pPr>
            <a:r>
              <a:rPr baseline="0" b="0" cap="none" dirty="0" sz="3200" i="0" kern="1200" kumimoji="0" lang="en-US" noProof="0" normalizeH="0" spc="0" strike="noStrike" u="none">
                <a:ln>
                  <a:noFill/>
                </a:ln>
                <a:solidFill>
                  <a:schemeClr val="tx1">
                    <a:lumMod val="95000"/>
                    <a:lumOff val="5000"/>
                  </a:schemeClr>
                </a:solidFill>
                <a:effectLst/>
                <a:uLnTx/>
                <a:uFillTx/>
                <a:latin typeface="Times New Roman" panose="02020603050405020304" pitchFamily="16" charset="0"/>
                <a:ea typeface="+mn-ea"/>
                <a:cs typeface="Times New Roman" panose="02020603050405020304" pitchFamily="16" charset="0"/>
              </a:rPr>
              <a:t>Architectural design for Proposed system</a:t>
            </a:r>
            <a:endParaRPr baseline="0" b="0" cap="none" dirty="0" sz="3200" i="0" kern="1200" kumimoji="0" lang="en-US" noProof="0" normalizeH="0" spc="0" strike="noStrike" u="none">
              <a:ln>
                <a:noFill/>
              </a:ln>
              <a:solidFill>
                <a:schemeClr val="tx1">
                  <a:lumMod val="95000"/>
                  <a:lumOff val="5000"/>
                </a:schemeClr>
              </a:solidFill>
              <a:effectLst/>
              <a:uLnTx/>
              <a:uFillTx/>
              <a:latin typeface="Times New Roman" panose="02020603050405020304" pitchFamily="16" charset="0"/>
              <a:ea typeface="+mn-ea"/>
              <a:cs typeface="Times New Roman" panose="02020603050405020304" pitchFamily="16" charset="0"/>
            </a:endParaRPr>
          </a:p>
          <a:p>
            <a:pPr algn="just" defTabSz="914400" eaLnBrk="1" fontAlgn="auto" hangingPunct="1" indent="0" latinLnBrk="0" lvl="0" marL="0" marR="0" rtl="0">
              <a:lnSpc>
                <a:spcPct val="100000"/>
              </a:lnSpc>
              <a:spcBef>
                <a:spcPts val="0"/>
              </a:spcBef>
              <a:spcAft>
                <a:spcPts val="0"/>
              </a:spcAft>
              <a:buClr>
                <a:srgbClr val="920000"/>
              </a:buClr>
              <a:buSzPct val="100000"/>
              <a:buFont typeface="Wingdings" panose="05000000000000000000" pitchFamily="2" charset="2"/>
              <a:buChar char="v"/>
            </a:pPr>
            <a:r>
              <a:rPr baseline="0" b="0" cap="none" dirty="0" sz="3200" i="0" kern="1200" kumimoji="0" lang="en-US" noProof="0" normalizeH="0" spc="0" strike="noStrike" u="none">
                <a:ln>
                  <a:noFill/>
                </a:ln>
                <a:solidFill>
                  <a:schemeClr val="tx1">
                    <a:lumMod val="95000"/>
                    <a:lumOff val="5000"/>
                  </a:schemeClr>
                </a:solidFill>
                <a:effectLst/>
                <a:uLnTx/>
                <a:uFillTx/>
                <a:latin typeface="Times New Roman" panose="02020603050405020304" pitchFamily="16" charset="0"/>
                <a:ea typeface="+mn-ea"/>
                <a:cs typeface="Times New Roman" panose="02020603050405020304" pitchFamily="16" charset="0"/>
              </a:rPr>
              <a:t>ER ,Use case Diagram</a:t>
            </a:r>
            <a:endParaRPr baseline="0" b="0" cap="none" dirty="0" sz="3200" i="0" kern="1200" kumimoji="0" lang="en-US" noProof="0" normalizeH="0" spc="0" strike="noStrike" u="none">
              <a:ln>
                <a:noFill/>
              </a:ln>
              <a:solidFill>
                <a:schemeClr val="tx1">
                  <a:lumMod val="95000"/>
                  <a:lumOff val="5000"/>
                </a:schemeClr>
              </a:solidFill>
              <a:effectLst/>
              <a:uLnTx/>
              <a:uFillTx/>
              <a:latin typeface="Times New Roman" panose="02020603050405020304" pitchFamily="16" charset="0"/>
              <a:ea typeface="+mn-ea"/>
              <a:cs typeface="Times New Roman" panose="02020603050405020304" pitchFamily="16" charset="0"/>
            </a:endParaRPr>
          </a:p>
          <a:p>
            <a:pPr algn="just" defTabSz="914400" eaLnBrk="1" fontAlgn="auto" hangingPunct="1" indent="0" latinLnBrk="0" lvl="0" marL="0" marR="0" rtl="0">
              <a:lnSpc>
                <a:spcPct val="100000"/>
              </a:lnSpc>
              <a:spcBef>
                <a:spcPts val="0"/>
              </a:spcBef>
              <a:spcAft>
                <a:spcPts val="0"/>
              </a:spcAft>
              <a:buClr>
                <a:srgbClr val="920000"/>
              </a:buClr>
              <a:buSzPct val="100000"/>
              <a:buFont typeface="Wingdings" panose="05000000000000000000" pitchFamily="2" charset="2"/>
              <a:buChar char="v"/>
            </a:pPr>
            <a:r>
              <a:rPr baseline="0" b="0" cap="none" dirty="0" sz="3200" i="0" kern="1200" kumimoji="0" lang="en-US" noProof="0" normalizeH="0" spc="0" strike="noStrike" u="none">
                <a:ln>
                  <a:noFill/>
                </a:ln>
                <a:solidFill>
                  <a:schemeClr val="tx1">
                    <a:lumMod val="95000"/>
                    <a:lumOff val="5000"/>
                  </a:schemeClr>
                </a:solidFill>
                <a:effectLst/>
                <a:uLnTx/>
                <a:uFillTx/>
                <a:latin typeface="Times New Roman" panose="02020603050405020304" pitchFamily="16" charset="0"/>
                <a:ea typeface="+mn-ea"/>
                <a:cs typeface="Times New Roman" panose="02020603050405020304" pitchFamily="16" charset="0"/>
              </a:rPr>
              <a:t>Algorithm/Technique Used</a:t>
            </a:r>
            <a:endParaRPr baseline="0" b="0" cap="none" dirty="0" sz="3200" i="0" kern="1200" kumimoji="0" lang="en-US" noProof="0" normalizeH="0" spc="0" strike="noStrike" u="none">
              <a:ln>
                <a:noFill/>
              </a:ln>
              <a:solidFill>
                <a:schemeClr val="tx1">
                  <a:lumMod val="95000"/>
                  <a:lumOff val="5000"/>
                </a:schemeClr>
              </a:solidFill>
              <a:effectLst/>
              <a:uLnTx/>
              <a:uFillTx/>
              <a:latin typeface="Times New Roman" panose="02020603050405020304" pitchFamily="16" charset="0"/>
              <a:ea typeface="+mn-ea"/>
              <a:cs typeface="Times New Roman" panose="02020603050405020304" pitchFamily="16" charset="0"/>
            </a:endParaRPr>
          </a:p>
          <a:p>
            <a:pPr algn="just" defTabSz="914400" eaLnBrk="1" fontAlgn="auto" hangingPunct="1" indent="0" latinLnBrk="0" lvl="0" marL="0" marR="0" rtl="0">
              <a:lnSpc>
                <a:spcPct val="100000"/>
              </a:lnSpc>
              <a:spcBef>
                <a:spcPts val="0"/>
              </a:spcBef>
              <a:spcAft>
                <a:spcPts val="0"/>
              </a:spcAft>
              <a:buClr>
                <a:srgbClr val="920000"/>
              </a:buClr>
              <a:buSzPct val="100000"/>
              <a:buFont typeface="Wingdings" panose="05000000000000000000" pitchFamily="2" charset="2"/>
              <a:buChar char="v"/>
            </a:pPr>
            <a:r>
              <a:rPr baseline="0" b="0" cap="none" dirty="0" sz="3200" i="0" kern="1200" kumimoji="0" lang="en-US" noProof="0" normalizeH="0" spc="0" strike="noStrike" u="none">
                <a:ln>
                  <a:noFill/>
                </a:ln>
                <a:solidFill>
                  <a:schemeClr val="tx1">
                    <a:lumMod val="95000"/>
                    <a:lumOff val="5000"/>
                  </a:schemeClr>
                </a:solidFill>
                <a:effectLst/>
                <a:uLnTx/>
                <a:uFillTx/>
                <a:latin typeface="Times New Roman" panose="02020603050405020304" pitchFamily="16" charset="0"/>
                <a:ea typeface="+mn-ea"/>
                <a:cs typeface="Times New Roman" panose="02020603050405020304" pitchFamily="16" charset="0"/>
              </a:rPr>
              <a:t>Module Description</a:t>
            </a:r>
            <a:endParaRPr baseline="0" b="0" cap="none" dirty="0" sz="3200" i="0" kern="1200" kumimoji="0" lang="en-US" noProof="0" normalizeH="0" spc="0" strike="noStrike" u="none">
              <a:ln>
                <a:noFill/>
              </a:ln>
              <a:solidFill>
                <a:schemeClr val="tx1">
                  <a:lumMod val="95000"/>
                  <a:lumOff val="5000"/>
                </a:schemeClr>
              </a:solidFill>
              <a:effectLst/>
              <a:uLnTx/>
              <a:uFillTx/>
              <a:latin typeface="Times New Roman" panose="02020603050405020304" pitchFamily="16" charset="0"/>
              <a:ea typeface="+mn-ea"/>
              <a:cs typeface="Times New Roman" panose="02020603050405020304" pitchFamily="16" charset="0"/>
            </a:endParaRPr>
          </a:p>
          <a:p>
            <a:pPr algn="just" defTabSz="914400" eaLnBrk="1" fontAlgn="auto" hangingPunct="1" indent="0" latinLnBrk="0" lvl="0" marL="0" marR="0" rtl="0">
              <a:lnSpc>
                <a:spcPct val="100000"/>
              </a:lnSpc>
              <a:spcBef>
                <a:spcPts val="0"/>
              </a:spcBef>
              <a:spcAft>
                <a:spcPts val="0"/>
              </a:spcAft>
              <a:buClr>
                <a:srgbClr val="920000"/>
              </a:buClr>
              <a:buSzPct val="100000"/>
              <a:buFont typeface="Wingdings" panose="05000000000000000000" pitchFamily="2" charset="2"/>
              <a:buChar char="v"/>
            </a:pPr>
            <a:r>
              <a:rPr baseline="0" b="0" cap="none" dirty="0" sz="3200" i="0" kern="1200" kumimoji="0" lang="en-US" noProof="0" normalizeH="0" spc="0" strike="noStrike" u="none">
                <a:ln>
                  <a:noFill/>
                </a:ln>
                <a:solidFill>
                  <a:schemeClr val="tx1">
                    <a:lumMod val="95000"/>
                    <a:lumOff val="5000"/>
                  </a:schemeClr>
                </a:solidFill>
                <a:effectLst/>
                <a:uLnTx/>
                <a:uFillTx/>
                <a:latin typeface="Times New Roman" panose="02020603050405020304" pitchFamily="16" charset="0"/>
                <a:ea typeface="+mn-ea"/>
                <a:cs typeface="Times New Roman" panose="02020603050405020304" pitchFamily="16" charset="0"/>
              </a:rPr>
              <a:t>Results and Discussions</a:t>
            </a:r>
            <a:endParaRPr baseline="0" b="0" cap="none" dirty="0" sz="3200" i="0" kern="1200" kumimoji="0" lang="en-US" noProof="0" normalizeH="0" spc="0" strike="noStrike" u="none">
              <a:ln>
                <a:noFill/>
              </a:ln>
              <a:solidFill>
                <a:schemeClr val="tx1">
                  <a:lumMod val="95000"/>
                  <a:lumOff val="5000"/>
                </a:schemeClr>
              </a:solidFill>
              <a:effectLst/>
              <a:uLnTx/>
              <a:uFillTx/>
              <a:latin typeface="Times New Roman" panose="02020603050405020304" pitchFamily="16" charset="0"/>
              <a:ea typeface="+mn-ea"/>
              <a:cs typeface="Times New Roman" panose="02020603050405020304" pitchFamily="16" charset="0"/>
            </a:endParaRPr>
          </a:p>
          <a:p>
            <a:pPr algn="just" defTabSz="914400" eaLnBrk="1" fontAlgn="auto" hangingPunct="1" indent="0" latinLnBrk="0" lvl="0" marL="0" marR="0" rtl="0">
              <a:lnSpc>
                <a:spcPct val="100000"/>
              </a:lnSpc>
              <a:spcBef>
                <a:spcPts val="0"/>
              </a:spcBef>
              <a:spcAft>
                <a:spcPts val="0"/>
              </a:spcAft>
              <a:buClr>
                <a:srgbClr val="920000"/>
              </a:buClr>
              <a:buSzPct val="100000"/>
              <a:buFont typeface="Wingdings" panose="05000000000000000000" pitchFamily="2" charset="2"/>
              <a:buChar char="v"/>
            </a:pPr>
            <a:r>
              <a:rPr baseline="0" b="0" cap="none" dirty="0" sz="3200" i="0" kern="1200" kumimoji="0" lang="en-US" noProof="0" normalizeH="0" spc="0" strike="noStrike" u="none">
                <a:ln>
                  <a:noFill/>
                </a:ln>
                <a:solidFill>
                  <a:schemeClr val="tx1">
                    <a:lumMod val="95000"/>
                    <a:lumOff val="5000"/>
                  </a:schemeClr>
                </a:solidFill>
                <a:effectLst/>
                <a:uLnTx/>
                <a:uFillTx/>
                <a:latin typeface="Times New Roman" panose="02020603050405020304" pitchFamily="16" charset="0"/>
                <a:ea typeface="+mn-ea"/>
                <a:cs typeface="Times New Roman" panose="02020603050405020304" pitchFamily="16" charset="0"/>
              </a:rPr>
              <a:t>References</a:t>
            </a:r>
            <a:endParaRPr baseline="0" b="0" cap="none" dirty="0" sz="3200" i="0" kern="1200" kumimoji="0" lang="en-US" noProof="0" normalizeH="0" spc="0" strike="noStrike" u="none">
              <a:ln>
                <a:noFill/>
              </a:ln>
              <a:solidFill>
                <a:schemeClr val="tx1">
                  <a:lumMod val="95000"/>
                  <a:lumOff val="5000"/>
                </a:schemeClr>
              </a:solidFill>
              <a:effectLst/>
              <a:uLnTx/>
              <a:uFillTx/>
              <a:latin typeface="Times New Roman" panose="02020603050405020304" pitchFamily="16" charset="0"/>
              <a:ea typeface="+mn-ea"/>
              <a:cs typeface="Times New Roman" panose="02020603050405020304" pitchFamily="16" charset="0"/>
            </a:endParaRPr>
          </a:p>
          <a:p>
            <a:pPr algn="just" defTabSz="914400" eaLnBrk="1" fontAlgn="auto" hangingPunct="1" indent="0" latinLnBrk="0" lvl="0" marL="0" marR="0" rtl="0">
              <a:lnSpc>
                <a:spcPct val="100000"/>
              </a:lnSpc>
              <a:spcBef>
                <a:spcPts val="0"/>
              </a:spcBef>
              <a:spcAft>
                <a:spcPts val="0"/>
              </a:spcAft>
              <a:buClr>
                <a:srgbClr val="920000"/>
              </a:buClr>
              <a:buSzPct val="100000"/>
              <a:buFont typeface="Wingdings" panose="05000000000000000000" pitchFamily="2" charset="2"/>
              <a:buChar char="Ø"/>
            </a:pPr>
            <a:endParaRPr baseline="0" b="1" cap="none" dirty="0" sz="2800" i="0" kern="1200" kumimoji="0" lang="en-US" noProof="0" normalizeH="0" spc="0" strike="noStrike" u="none">
              <a:ln>
                <a:noFill/>
              </a:ln>
              <a:solidFill>
                <a:schemeClr val="tx1"/>
              </a:solidFill>
              <a:effectLst/>
              <a:uLnTx/>
              <a:uFillTx/>
              <a:latin typeface="Times New Roman" panose="02020603050405020304" pitchFamily="16" charset="0"/>
              <a:ea typeface="+mn-ea"/>
              <a:cs typeface="Times New Roman" panose="02020603050405020304" pitchFamily="16" charset="0"/>
            </a:endParaRPr>
          </a:p>
        </p:txBody>
      </p:sp>
      <p:sp>
        <p:nvSpPr>
          <p:cNvPr id="1048593" name="Footer Placeholder 2"/>
          <p:cNvSpPr txBox="1">
            <a:spLocks noGrp="1"/>
          </p:cNvSpPr>
          <p:nvPr>
            <p:ph type="ftr" sz="quarter" idx="11"/>
          </p:nvPr>
        </p:nvSpPr>
        <p:spPr>
          <a:xfrm>
            <a:off x="228600" y="6259513"/>
            <a:ext cx="8610600" cy="461963"/>
          </a:xfrm>
          <a:noFill/>
        </p:spPr>
        <p:txBody>
          <a:bodyPr anchor="ctr" bIns="45720" lIns="91440" rIns="91440" rtlCol="0" tIns="45720" vert="horz"/>
          <a:p>
            <a:pPr algn="just" defTabSz="914400" eaLnBrk="1" fontAlgn="auto" hangingPunct="1" indent="0" latinLnBrk="0" lvl="0" marL="0" marR="0" rtl="0">
              <a:lnSpc>
                <a:spcPct val="100000"/>
              </a:lnSpc>
              <a:spcBef>
                <a:spcPts val="0"/>
              </a:spcBef>
              <a:spcAft>
                <a:spcPts val="0"/>
              </a:spcAft>
              <a:buClrTx/>
              <a:buSzTx/>
              <a:buFontTx/>
              <a:buNone/>
            </a:pPr>
            <a:r>
              <a:rPr baseline="0" b="0" cap="none" dirty="0" sz="1200" i="0" kern="1200" kumimoji="0" lang="en-US" noProof="0" normalizeH="0" spc="0" strike="noStrike" u="none">
                <a:ln>
                  <a:noFill/>
                </a:ln>
                <a:solidFill>
                  <a:schemeClr val="tx1">
                    <a:tint val="75000"/>
                  </a:schemeClr>
                </a:solidFill>
                <a:effectLst/>
                <a:uLnTx/>
                <a:uFillTx/>
                <a:latin typeface="+mn-lt"/>
                <a:ea typeface="+mn-ea"/>
                <a:cs typeface="+mn-cs"/>
              </a:rPr>
              <a:t>Date                                                                                                                                                                                                               Slide Number</a:t>
            </a:r>
            <a:endParaRPr baseline="0" b="0" cap="none" dirty="0" sz="1200" i="0" kern="1200" kumimoji="0" lang="en-US" noProof="0" normalizeH="0" spc="0" strike="noStrike" u="none">
              <a:ln>
                <a:noFill/>
              </a:ln>
              <a:solidFill>
                <a:schemeClr val="tx1">
                  <a:tint val="75000"/>
                </a:schemeClr>
              </a:solidFill>
              <a:effectLst/>
              <a:uLnTx/>
              <a:uFillTx/>
              <a:latin typeface="+mn-lt"/>
              <a:ea typeface="+mn-ea"/>
              <a:cs typeface="+mn-cs"/>
            </a:endParaRPr>
          </a:p>
        </p:txBody>
      </p:sp>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p:grpSpPr>
      <p:sp>
        <p:nvSpPr>
          <p:cNvPr id="1048594" name="Rectangle 4"/>
          <p:cNvSpPr/>
          <p:nvPr/>
        </p:nvSpPr>
        <p:spPr>
          <a:xfrm>
            <a:off x="6324600" y="0"/>
            <a:ext cx="2819400" cy="609600"/>
          </a:xfrm>
          <a:prstGeom prst="rect"/>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p>
            <a:pPr algn="ctr" defTabSz="914400" eaLnBrk="1" fontAlgn="auto" hangingPunct="1" indent="0" latinLnBrk="0" lvl="0" marL="0" marR="0" rtl="0">
              <a:lnSpc>
                <a:spcPct val="100000"/>
              </a:lnSpc>
              <a:spcBef>
                <a:spcPts val="0"/>
              </a:spcBef>
              <a:spcAft>
                <a:spcPts val="0"/>
              </a:spcAft>
              <a:buClrTx/>
              <a:buSzTx/>
              <a:buFontTx/>
              <a:buNone/>
            </a:pPr>
            <a:r>
              <a:rPr baseline="0" b="1" cap="none" dirty="0" sz="2800" i="0" kern="1200" kumimoji="0" lang="en-US" noProof="0" normalizeH="0" spc="0" strike="noStrike" u="none">
                <a:ln>
                  <a:noFill/>
                </a:ln>
                <a:solidFill>
                  <a:schemeClr val="bg1"/>
                </a:solidFill>
                <a:effectLst/>
                <a:uLnTx/>
                <a:uFillTx/>
                <a:latin typeface="Times New Roman" panose="02020603050405020304" pitchFamily="16" charset="0"/>
                <a:ea typeface="+mn-ea"/>
                <a:cs typeface="Times New Roman" panose="02020603050405020304" pitchFamily="16" charset="0"/>
              </a:rPr>
              <a:t>OBJECTIVE</a:t>
            </a:r>
            <a:endParaRPr baseline="0" b="1" cap="none" dirty="0" sz="2800" i="0" kern="1200" kumimoji="0" lang="en-IN" noProof="0" normalizeH="0" spc="0" strike="noStrike" u="none">
              <a:ln>
                <a:noFill/>
              </a:ln>
              <a:solidFill>
                <a:schemeClr val="bg1"/>
              </a:solidFill>
              <a:effectLst/>
              <a:uLnTx/>
              <a:uFillTx/>
              <a:latin typeface="Times New Roman" panose="02020603050405020304" pitchFamily="16" charset="0"/>
              <a:ea typeface="+mn-ea"/>
              <a:cs typeface="Times New Roman" panose="02020603050405020304" pitchFamily="16" charset="0"/>
            </a:endParaRPr>
          </a:p>
        </p:txBody>
      </p:sp>
      <p:sp>
        <p:nvSpPr>
          <p:cNvPr id="1048595" name="Footer Placeholder 2"/>
          <p:cNvSpPr txBox="1">
            <a:spLocks noGrp="1"/>
          </p:cNvSpPr>
          <p:nvPr>
            <p:ph type="ftr" sz="quarter" idx="11"/>
          </p:nvPr>
        </p:nvSpPr>
        <p:spPr>
          <a:xfrm>
            <a:off x="228600" y="6259513"/>
            <a:ext cx="8610600" cy="461963"/>
          </a:xfrm>
          <a:noFill/>
        </p:spPr>
        <p:txBody>
          <a:bodyPr anchor="ctr" bIns="45720" lIns="91440" rIns="91440" rtlCol="0" tIns="45720" vert="horz"/>
          <a:p>
            <a:pPr algn="just" defTabSz="914400" eaLnBrk="1" fontAlgn="auto" hangingPunct="1" indent="0" latinLnBrk="0" lvl="0" marL="0" marR="0" rtl="0">
              <a:lnSpc>
                <a:spcPct val="100000"/>
              </a:lnSpc>
              <a:spcBef>
                <a:spcPts val="0"/>
              </a:spcBef>
              <a:spcAft>
                <a:spcPts val="0"/>
              </a:spcAft>
              <a:buClrTx/>
              <a:buSzTx/>
              <a:buFontTx/>
              <a:buNone/>
            </a:pPr>
            <a:r>
              <a:rPr baseline="0" b="0" cap="none" dirty="0" sz="1200" i="0" kern="1200" kumimoji="0" lang="en-US" noProof="0" normalizeH="0" spc="0" strike="noStrike" u="none">
                <a:ln>
                  <a:noFill/>
                </a:ln>
                <a:solidFill>
                  <a:schemeClr val="tx1">
                    <a:tint val="75000"/>
                  </a:schemeClr>
                </a:solidFill>
                <a:effectLst/>
                <a:uLnTx/>
                <a:uFillTx/>
                <a:latin typeface="+mn-lt"/>
                <a:ea typeface="+mn-ea"/>
                <a:cs typeface="+mn-cs"/>
              </a:rPr>
              <a:t>Date                                                                                                                                                                                                               Slide Number</a:t>
            </a:r>
            <a:endParaRPr baseline="0" b="0" cap="none" dirty="0" sz="1200" i="0" kern="1200" kumimoji="0" lang="en-US" noProof="0" normalizeH="0" spc="0" strike="noStrike" u="none">
              <a:ln>
                <a:noFill/>
              </a:ln>
              <a:solidFill>
                <a:schemeClr val="tx1">
                  <a:tint val="75000"/>
                </a:schemeClr>
              </a:solidFill>
              <a:effectLst/>
              <a:uLnTx/>
              <a:uFillTx/>
              <a:latin typeface="+mn-lt"/>
              <a:ea typeface="+mn-ea"/>
              <a:cs typeface="+mn-cs"/>
            </a:endParaRPr>
          </a:p>
        </p:txBody>
      </p:sp>
      <p:sp>
        <p:nvSpPr>
          <p:cNvPr id="1048596" name="Text Box 1"/>
          <p:cNvSpPr txBox="1"/>
          <p:nvPr/>
        </p:nvSpPr>
        <p:spPr>
          <a:xfrm>
            <a:off x="955675" y="1350645"/>
            <a:ext cx="7733665" cy="1958341"/>
          </a:xfrm>
          <a:prstGeom prst="rect"/>
          <a:noFill/>
        </p:spPr>
        <p:txBody>
          <a:bodyPr rtlCol="0" wrap="square">
            <a:spAutoFit/>
          </a:bodyPr>
          <a:p>
            <a:pPr algn="l" indent="-285750" marL="285750">
              <a:buFont typeface="Arial" panose="020B0604020202020204" pitchFamily="34" charset="0"/>
              <a:buChar char="•"/>
            </a:pPr>
            <a:r>
              <a:rPr altLang="zh-CN" lang="en-US">
                <a:sym typeface="+mn-ea"/>
              </a:rPr>
              <a:t> To reach the end of the level without falling into or colliding with the obstacles.</a:t>
            </a:r>
            <a:endParaRPr altLang="zh-CN" lang="en-US">
              <a:latin typeface="Arial" panose="020B0604020202020204" pitchFamily="34" charset="0"/>
            </a:endParaRPr>
          </a:p>
          <a:p>
            <a:pPr algn="l" indent="-285750" marL="285750">
              <a:buFont typeface="Arial" panose="020B0604020202020204" pitchFamily="34" charset="0"/>
              <a:buChar char="•"/>
            </a:pPr>
            <a:r>
              <a:rPr altLang="zh-CN" lang="en-US">
                <a:sym typeface="+mn-ea"/>
              </a:rPr>
              <a:t>The level repeats itself infinitely, gradually increasing the difficulty, until the player collides with the obstacle.</a:t>
            </a:r>
            <a:endParaRPr altLang="zh-CN" lang="en-US">
              <a:sym typeface="+mn-ea"/>
            </a:endParaRPr>
          </a:p>
          <a:p>
            <a:pPr algn="l" indent="-285750" marL="285750">
              <a:buFont typeface="Arial" panose="020B0604020202020204" pitchFamily="34" charset="0"/>
              <a:buChar char="•"/>
            </a:pPr>
            <a:r>
              <a:rPr altLang="zh-CN" lang="en-US">
                <a:sym typeface="+mn-ea"/>
              </a:rPr>
              <a:t>To reach a high score by surviving for as long as possible</a:t>
            </a:r>
            <a:endParaRPr altLang="zh-CN" lang="en-US">
              <a:sym typeface="+mn-ea"/>
            </a:endParaRPr>
          </a:p>
          <a:p>
            <a:pPr algn="l" indent="-285750" marL="285750">
              <a:buFont typeface="Arial" panose="020B0604020202020204" pitchFamily="34" charset="0"/>
              <a:buChar char="•"/>
            </a:pPr>
            <a:endParaRPr altLang="zh-CN" lang="en-US">
              <a:latin typeface="Arial" panose="020B0604020202020204" pitchFamily="34" charset="0"/>
            </a:endParaRPr>
          </a:p>
          <a:p>
            <a:endParaRPr lang="en-US"/>
          </a:p>
        </p:txBody>
      </p:sp>
    </p:spTree>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p:grpSpPr>
      <p:sp>
        <p:nvSpPr>
          <p:cNvPr id="1048597" name="Rectangle 3"/>
          <p:cNvSpPr/>
          <p:nvPr/>
        </p:nvSpPr>
        <p:spPr>
          <a:xfrm>
            <a:off x="6172200" y="0"/>
            <a:ext cx="2971800" cy="609600"/>
          </a:xfrm>
          <a:prstGeom prst="rect"/>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p>
            <a:pPr algn="ctr" defTabSz="914400" eaLnBrk="1" fontAlgn="auto" hangingPunct="1" indent="0" latinLnBrk="0" lvl="0" marL="0" marR="0" rtl="0">
              <a:lnSpc>
                <a:spcPct val="100000"/>
              </a:lnSpc>
              <a:spcBef>
                <a:spcPts val="0"/>
              </a:spcBef>
              <a:spcAft>
                <a:spcPts val="0"/>
              </a:spcAft>
              <a:buClrTx/>
              <a:buSzTx/>
              <a:buFontTx/>
              <a:buNone/>
            </a:pPr>
            <a:r>
              <a:rPr baseline="0" b="1" cap="none" dirty="0" sz="2800" i="0" kern="1200" kumimoji="0" lang="en-US" noProof="0" normalizeH="0" spc="0" strike="noStrike" u="none">
                <a:ln>
                  <a:noFill/>
                </a:ln>
                <a:solidFill>
                  <a:schemeClr val="bg1"/>
                </a:solidFill>
                <a:effectLst/>
                <a:uLnTx/>
                <a:uFillTx/>
                <a:latin typeface="Times New Roman" panose="02020603050405020304" pitchFamily="16" charset="0"/>
                <a:ea typeface="+mn-ea"/>
                <a:cs typeface="Times New Roman" panose="02020603050405020304" pitchFamily="16" charset="0"/>
              </a:rPr>
              <a:t>ABSTRACT</a:t>
            </a:r>
            <a:endParaRPr baseline="0" b="1" cap="none" dirty="0" sz="2800" i="0" kern="1200" kumimoji="0" lang="en-IN" noProof="0" normalizeH="0" spc="0" strike="noStrike" u="none">
              <a:ln>
                <a:noFill/>
              </a:ln>
              <a:solidFill>
                <a:schemeClr val="bg1"/>
              </a:solidFill>
              <a:effectLst/>
              <a:uLnTx/>
              <a:uFillTx/>
              <a:latin typeface="Times New Roman" panose="02020603050405020304" pitchFamily="16" charset="0"/>
              <a:ea typeface="+mn-ea"/>
              <a:cs typeface="Times New Roman" panose="02020603050405020304" pitchFamily="16" charset="0"/>
            </a:endParaRPr>
          </a:p>
        </p:txBody>
      </p:sp>
      <p:sp>
        <p:nvSpPr>
          <p:cNvPr id="1048598" name="Footer Placeholder 2"/>
          <p:cNvSpPr txBox="1">
            <a:spLocks noGrp="1"/>
          </p:cNvSpPr>
          <p:nvPr>
            <p:ph type="ftr" sz="quarter" idx="11"/>
          </p:nvPr>
        </p:nvSpPr>
        <p:spPr>
          <a:xfrm>
            <a:off x="228600" y="6259513"/>
            <a:ext cx="8610600" cy="461963"/>
          </a:xfrm>
          <a:noFill/>
        </p:spPr>
        <p:txBody>
          <a:bodyPr anchor="ctr" bIns="45720" lIns="91440" rIns="91440" rtlCol="0" tIns="45720" vert="horz"/>
          <a:p>
            <a:pPr algn="just" defTabSz="914400" eaLnBrk="1" fontAlgn="auto" hangingPunct="1" indent="0" latinLnBrk="0" lvl="0" marL="0" marR="0" rtl="0">
              <a:lnSpc>
                <a:spcPct val="100000"/>
              </a:lnSpc>
              <a:spcBef>
                <a:spcPts val="0"/>
              </a:spcBef>
              <a:spcAft>
                <a:spcPts val="0"/>
              </a:spcAft>
              <a:buClrTx/>
              <a:buSzTx/>
              <a:buFontTx/>
              <a:buNone/>
            </a:pPr>
            <a:r>
              <a:rPr baseline="0" b="0" cap="none" dirty="0" sz="1200" i="0" kern="1200" kumimoji="0" lang="en-US" noProof="0" normalizeH="0" spc="0" strike="noStrike" u="none">
                <a:ln>
                  <a:noFill/>
                </a:ln>
                <a:solidFill>
                  <a:schemeClr val="tx1">
                    <a:tint val="75000"/>
                  </a:schemeClr>
                </a:solidFill>
                <a:effectLst/>
                <a:uLnTx/>
                <a:uFillTx/>
                <a:latin typeface="+mn-lt"/>
                <a:ea typeface="+mn-ea"/>
                <a:cs typeface="+mn-cs"/>
              </a:rPr>
              <a:t>Date                                                                                                                                                                                                               Slide Number</a:t>
            </a:r>
            <a:endParaRPr baseline="0" b="0" cap="none" dirty="0" sz="1200" i="0" kern="1200" kumimoji="0" lang="en-US" noProof="0" normalizeH="0" spc="0" strike="noStrike" u="none">
              <a:ln>
                <a:noFill/>
              </a:ln>
              <a:solidFill>
                <a:schemeClr val="tx1">
                  <a:tint val="75000"/>
                </a:schemeClr>
              </a:solidFill>
              <a:effectLst/>
              <a:uLnTx/>
              <a:uFillTx/>
              <a:latin typeface="+mn-lt"/>
              <a:ea typeface="+mn-ea"/>
              <a:cs typeface="+mn-cs"/>
            </a:endParaRPr>
          </a:p>
        </p:txBody>
      </p:sp>
      <p:sp>
        <p:nvSpPr>
          <p:cNvPr id="1048599" name="Text Box 1"/>
          <p:cNvSpPr txBox="1"/>
          <p:nvPr/>
        </p:nvSpPr>
        <p:spPr>
          <a:xfrm>
            <a:off x="652145" y="799465"/>
            <a:ext cx="7875270" cy="4892041"/>
          </a:xfrm>
          <a:prstGeom prst="rect"/>
          <a:noFill/>
        </p:spPr>
        <p:txBody>
          <a:bodyPr rtlCol="0" wrap="square">
            <a:spAutoFit/>
          </a:bodyPr>
          <a:p>
            <a:pPr algn="l" eaLnBrk="0" hangingPunct="0"/>
            <a:r>
              <a:rPr altLang="zh-CN" lang="en-US">
                <a:sym typeface="+mn-ea"/>
              </a:rPr>
              <a:t>Endless runner in 3D which is the endless running game it consist the player Joe who want to run as far as possible to catch the thief who is running front of the Joe . The player want to collect the coin which has been left by the enemy and avoid obstacles which is on the environment and run continuously to set the high score . The player can move left and right to avoid the obstacles when the player hits the obstacles the player fall down and the game gets over . Its very interesting to play the game it gives the realistic feel that we are running to catch the thief . </a:t>
            </a:r>
            <a:endParaRPr altLang="zh-CN" lang="en-US">
              <a:latin typeface="Arial" panose="020B0604020202020204" pitchFamily="34" charset="0"/>
            </a:endParaRPr>
          </a:p>
          <a:p>
            <a:pPr algn="just" eaLnBrk="0" hangingPunct="0"/>
            <a:r>
              <a:rPr altLang="zh-CN" lang="en-US">
                <a:sym typeface="+mn-ea"/>
              </a:rPr>
              <a:t>Endless runner 3D game will increasing difficulty as the player run further. In Endless runner 3D the environment is designed more interesting like the street which contain the big building and the obstacles that like some destroyed van, barricades, old tires , and some road blockers which is used to block the lane and this environment road consist of two lane . Endless runner 3D developed for PC ,MAC,LINUX . This 3D game was made using the Unity game engine with C# as the programming language. Some players feel interested in playing, but there are challenges, a pretty difficult to the user.</a:t>
            </a:r>
            <a:endParaRPr altLang="zh-CN" lang="en-US">
              <a:latin typeface="Arial" panose="020B0604020202020204" pitchFamily="34" charset="0"/>
            </a:endParaRPr>
          </a:p>
          <a:p>
            <a:endParaRPr lang="en-US"/>
          </a:p>
        </p:txBody>
      </p:sp>
    </p:spTree>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p:grpSpPr>
      <p:sp>
        <p:nvSpPr>
          <p:cNvPr id="1048600" name="Rectangle 3"/>
          <p:cNvSpPr/>
          <p:nvPr/>
        </p:nvSpPr>
        <p:spPr>
          <a:xfrm>
            <a:off x="2590800" y="0"/>
            <a:ext cx="6553200" cy="914400"/>
          </a:xfrm>
          <a:prstGeom prst="rect"/>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p>
            <a:pPr algn="ctr" defTabSz="914400" eaLnBrk="1" fontAlgn="auto" hangingPunct="1" indent="0" latinLnBrk="0" lvl="0" marL="0" marR="0" rtl="0">
              <a:lnSpc>
                <a:spcPct val="100000"/>
              </a:lnSpc>
              <a:spcBef>
                <a:spcPts val="0"/>
              </a:spcBef>
              <a:spcAft>
                <a:spcPts val="0"/>
              </a:spcAft>
              <a:buClrTx/>
              <a:buSzTx/>
              <a:buFontTx/>
              <a:buNone/>
            </a:pPr>
            <a:r>
              <a:rPr baseline="0" b="1" cap="none" dirty="0" sz="2800" i="0" kern="1200" kumimoji="0" lang="en-US" noProof="0" normalizeH="0" spc="0" strike="noStrike" u="none">
                <a:ln>
                  <a:noFill/>
                </a:ln>
                <a:solidFill>
                  <a:schemeClr val="bg1"/>
                </a:solidFill>
                <a:effectLst/>
                <a:uLnTx/>
                <a:uFillTx/>
                <a:latin typeface="Times New Roman" panose="02020603050405020304" pitchFamily="16" charset="0"/>
                <a:ea typeface="+mn-ea"/>
                <a:cs typeface="Times New Roman" panose="02020603050405020304" pitchFamily="16" charset="0"/>
              </a:rPr>
              <a:t>INTRODUCTION TO PROBLEM DOMAIN</a:t>
            </a:r>
            <a:endParaRPr baseline="0" b="1" cap="none" dirty="0" sz="2800" i="0" kern="1200" kumimoji="0" lang="en-IN" noProof="0" normalizeH="0" spc="0" strike="noStrike" u="none">
              <a:ln>
                <a:noFill/>
              </a:ln>
              <a:solidFill>
                <a:schemeClr val="bg1"/>
              </a:solidFill>
              <a:effectLst/>
              <a:uLnTx/>
              <a:uFillTx/>
              <a:latin typeface="Times New Roman" panose="02020603050405020304" pitchFamily="16" charset="0"/>
              <a:ea typeface="+mn-ea"/>
              <a:cs typeface="Times New Roman" panose="02020603050405020304" pitchFamily="16" charset="0"/>
            </a:endParaRPr>
          </a:p>
        </p:txBody>
      </p:sp>
      <p:sp>
        <p:nvSpPr>
          <p:cNvPr id="1048601" name="Footer Placeholder 2"/>
          <p:cNvSpPr txBox="1">
            <a:spLocks noGrp="1"/>
          </p:cNvSpPr>
          <p:nvPr>
            <p:ph type="ftr" sz="quarter" idx="11"/>
          </p:nvPr>
        </p:nvSpPr>
        <p:spPr>
          <a:xfrm>
            <a:off x="228600" y="6259513"/>
            <a:ext cx="8610600" cy="461963"/>
          </a:xfrm>
          <a:noFill/>
        </p:spPr>
        <p:txBody>
          <a:bodyPr anchor="ctr" bIns="45720" lIns="91440" rIns="91440" rtlCol="0" tIns="45720" vert="horz"/>
          <a:p>
            <a:pPr algn="just" defTabSz="914400" eaLnBrk="1" fontAlgn="auto" hangingPunct="1" indent="0" latinLnBrk="0" lvl="0" marL="0" marR="0" rtl="0">
              <a:lnSpc>
                <a:spcPct val="100000"/>
              </a:lnSpc>
              <a:spcBef>
                <a:spcPts val="0"/>
              </a:spcBef>
              <a:spcAft>
                <a:spcPts val="0"/>
              </a:spcAft>
              <a:buClrTx/>
              <a:buSzTx/>
              <a:buFontTx/>
              <a:buNone/>
            </a:pPr>
            <a:r>
              <a:rPr baseline="0" b="0" cap="none" dirty="0" sz="1200" i="0" kern="1200" kumimoji="0" lang="en-US" noProof="0" normalizeH="0" spc="0" strike="noStrike" u="none">
                <a:ln>
                  <a:noFill/>
                </a:ln>
                <a:solidFill>
                  <a:schemeClr val="tx1">
                    <a:tint val="75000"/>
                  </a:schemeClr>
                </a:solidFill>
                <a:effectLst/>
                <a:uLnTx/>
                <a:uFillTx/>
                <a:latin typeface="+mn-lt"/>
                <a:ea typeface="+mn-ea"/>
                <a:cs typeface="+mn-cs"/>
              </a:rPr>
              <a:t>Date                                                                                                                                                                                                               Slide Number</a:t>
            </a:r>
            <a:endParaRPr baseline="0" b="0" cap="none" dirty="0" sz="1200" i="0" kern="1200" kumimoji="0" lang="en-US" noProof="0" normalizeH="0" spc="0" strike="noStrike" u="none">
              <a:ln>
                <a:noFill/>
              </a:ln>
              <a:solidFill>
                <a:schemeClr val="tx1">
                  <a:tint val="75000"/>
                </a:schemeClr>
              </a:solidFill>
              <a:effectLst/>
              <a:uLnTx/>
              <a:uFillTx/>
              <a:latin typeface="+mn-lt"/>
              <a:ea typeface="+mn-ea"/>
              <a:cs typeface="+mn-cs"/>
            </a:endParaRPr>
          </a:p>
        </p:txBody>
      </p:sp>
      <p:sp>
        <p:nvSpPr>
          <p:cNvPr id="1048602" name="Text Box 1"/>
          <p:cNvSpPr txBox="1"/>
          <p:nvPr/>
        </p:nvSpPr>
        <p:spPr>
          <a:xfrm>
            <a:off x="228600" y="1447800"/>
            <a:ext cx="7595235" cy="3291841"/>
          </a:xfrm>
          <a:prstGeom prst="rect"/>
          <a:noFill/>
        </p:spPr>
        <p:txBody>
          <a:bodyPr rtlCol="0" wrap="square">
            <a:spAutoFit/>
          </a:bodyPr>
          <a:p>
            <a:pPr algn="l"/>
            <a:endParaRPr lang="en-US"/>
          </a:p>
          <a:p>
            <a:pPr algn="l"/>
            <a:r>
              <a:rPr lang="en-US"/>
              <a:t>• Endless runner is a video game genre of</a:t>
            </a:r>
            <a:endParaRPr lang="en-US"/>
          </a:p>
          <a:p>
            <a:pPr algn="l"/>
            <a:r>
              <a:rPr lang="en-US"/>
              <a:t>action game.</a:t>
            </a:r>
            <a:endParaRPr lang="en-US"/>
          </a:p>
          <a:p>
            <a:pPr algn="l"/>
            <a:r>
              <a:rPr lang="en-US"/>
              <a:t>• In a endless runner the player controlled</a:t>
            </a:r>
            <a:endParaRPr lang="en-US"/>
          </a:p>
          <a:p>
            <a:pPr algn="l"/>
            <a:r>
              <a:rPr lang="en-US"/>
              <a:t>character must </a:t>
            </a:r>
            <a:r>
              <a:rPr lang="en-US"/>
              <a:t>m</a:t>
            </a:r>
            <a:r>
              <a:rPr lang="en-US"/>
              <a:t>o</a:t>
            </a:r>
            <a:r>
              <a:rPr lang="en-US"/>
              <a:t>v</a:t>
            </a:r>
            <a:r>
              <a:rPr lang="en-US"/>
              <a:t>e</a:t>
            </a:r>
            <a:r>
              <a:rPr lang="en-US"/>
              <a:t> </a:t>
            </a:r>
            <a:r>
              <a:rPr lang="en-US"/>
              <a:t>between given platforms while avoiding  obstacles</a:t>
            </a:r>
            <a:endParaRPr lang="en-US"/>
          </a:p>
          <a:p>
            <a:pPr algn="l">
              <a:buFont typeface="Arial" panose="020B0604020202020204" pitchFamily="34" charset="0"/>
            </a:pPr>
            <a:r>
              <a:rPr lang="en-US"/>
              <a:t>environments often feature uneven terrain of varying height that must be traversed.</a:t>
            </a:r>
            <a:endParaRPr lang="en-US"/>
          </a:p>
          <a:p>
            <a:pPr algn="l"/>
            <a:r>
              <a:rPr lang="en-US"/>
              <a:t>• The player often has some control over</a:t>
            </a:r>
            <a:endParaRPr lang="en-US"/>
          </a:p>
          <a:p>
            <a:pPr algn="l"/>
            <a:r>
              <a:rPr lang="en-US"/>
              <a:t>the height and distance of jumps to avoid</a:t>
            </a:r>
            <a:endParaRPr lang="en-US"/>
          </a:p>
          <a:p>
            <a:pPr algn="l"/>
            <a:r>
              <a:rPr lang="en-US"/>
              <a:t>letting their character fall to their death or miss necessary jumps.</a:t>
            </a:r>
            <a:endParaRPr lang="en-US"/>
          </a:p>
          <a:p>
            <a:pPr algn="l">
              <a:buFont typeface="Arial" panose="020B0604020202020204" pitchFamily="34" charset="0"/>
            </a:pPr>
            <a:r>
              <a:rPr lang="en-US"/>
              <a:t>The most common unifying element of games of this genre is the jump button, but  now there are other alternative like swiping a touch screen.</a:t>
            </a:r>
            <a:endParaRPr lang="en-US"/>
          </a:p>
        </p:txBody>
      </p:sp>
    </p:spTree>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p:grpSpPr>
      <p:sp>
        <p:nvSpPr>
          <p:cNvPr id="1048603" name="Content Placeholder 2"/>
          <p:cNvSpPr>
            <a:spLocks noGrp="1"/>
          </p:cNvSpPr>
          <p:nvPr>
            <p:ph idx="1"/>
          </p:nvPr>
        </p:nvSpPr>
        <p:spPr>
          <a:xfrm>
            <a:off x="457200" y="1295400"/>
            <a:ext cx="8229600" cy="4830763"/>
          </a:xfrm>
        </p:spPr>
        <p:txBody>
          <a:bodyPr anchor="t" anchorCtr="0" bIns="45720" lIns="91440" rIns="91440" tIns="45720" vert="horz" wrap="square"/>
          <a:p>
            <a:pPr eaLnBrk="1" hangingPunct="1">
              <a:buNone/>
            </a:pPr>
            <a:r>
              <a:rPr altLang="en-US" dirty="0" sz="2400" lang="en-US">
                <a:latin typeface="Times New Roman" panose="02020603050405020304" pitchFamily="16" charset="0"/>
                <a:cs typeface="Times New Roman" panose="02020603050405020304" pitchFamily="16" charset="0"/>
              </a:rPr>
              <a:t>	</a:t>
            </a:r>
            <a:endParaRPr altLang="en-US" dirty="0" sz="2400" lang="en-US">
              <a:latin typeface="Times New Roman" panose="02020603050405020304" pitchFamily="16" charset="0"/>
              <a:ea typeface="Times New Roman" panose="02020603050405020304" pitchFamily="16" charset="0"/>
            </a:endParaRPr>
          </a:p>
        </p:txBody>
      </p:sp>
      <p:sp>
        <p:nvSpPr>
          <p:cNvPr id="1048604" name="Rectangle 7"/>
          <p:cNvSpPr/>
          <p:nvPr/>
        </p:nvSpPr>
        <p:spPr>
          <a:xfrm>
            <a:off x="5257800" y="0"/>
            <a:ext cx="3886200" cy="838200"/>
          </a:xfrm>
          <a:prstGeom prst="rect"/>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p>
            <a:pPr algn="ctr" defTabSz="914400" eaLnBrk="1" fontAlgn="auto" hangingPunct="1" indent="0" latinLnBrk="0" lvl="0" marL="0" marR="0" rtl="0">
              <a:lnSpc>
                <a:spcPct val="100000"/>
              </a:lnSpc>
              <a:spcBef>
                <a:spcPts val="0"/>
              </a:spcBef>
              <a:spcAft>
                <a:spcPts val="0"/>
              </a:spcAft>
              <a:buClrTx/>
              <a:buSzTx/>
              <a:buFontTx/>
              <a:buNone/>
            </a:pPr>
            <a:r>
              <a:rPr baseline="0" b="1" cap="none" dirty="0" sz="2800" i="0" kern="1200" kumimoji="0" lang="en-US" noProof="0" normalizeH="0" spc="0" strike="noStrike" u="none">
                <a:ln>
                  <a:noFill/>
                </a:ln>
                <a:solidFill>
                  <a:schemeClr val="bg1"/>
                </a:solidFill>
                <a:effectLst/>
                <a:uLnTx/>
                <a:uFillTx/>
                <a:latin typeface="Times New Roman" panose="02020603050405020304" pitchFamily="16" charset="0"/>
                <a:ea typeface="+mn-ea"/>
                <a:cs typeface="Times New Roman" panose="02020603050405020304" pitchFamily="16" charset="0"/>
              </a:rPr>
              <a:t>EXISTING SYSTEM</a:t>
            </a:r>
            <a:endParaRPr baseline="0" b="1" cap="none" dirty="0" sz="2800" i="0" kern="1200" kumimoji="0" lang="en-IN" noProof="0" normalizeH="0" spc="0" strike="noStrike" u="none">
              <a:ln>
                <a:noFill/>
              </a:ln>
              <a:solidFill>
                <a:schemeClr val="bg1"/>
              </a:solidFill>
              <a:effectLst/>
              <a:uLnTx/>
              <a:uFillTx/>
              <a:latin typeface="Times New Roman" panose="02020603050405020304" pitchFamily="16" charset="0"/>
              <a:ea typeface="+mn-ea"/>
              <a:cs typeface="Times New Roman" panose="02020603050405020304" pitchFamily="16" charset="0"/>
            </a:endParaRPr>
          </a:p>
        </p:txBody>
      </p:sp>
      <p:sp>
        <p:nvSpPr>
          <p:cNvPr id="1048605" name="Footer Placeholder 2"/>
          <p:cNvSpPr txBox="1">
            <a:spLocks noGrp="1"/>
          </p:cNvSpPr>
          <p:nvPr>
            <p:ph type="ftr" sz="quarter" idx="11"/>
          </p:nvPr>
        </p:nvSpPr>
        <p:spPr>
          <a:xfrm>
            <a:off x="228600" y="6259513"/>
            <a:ext cx="8610600" cy="461963"/>
          </a:xfrm>
          <a:noFill/>
        </p:spPr>
        <p:txBody>
          <a:bodyPr anchor="ctr" bIns="45720" lIns="91440" rIns="91440" rtlCol="0" tIns="45720" vert="horz"/>
          <a:p>
            <a:pPr algn="just" defTabSz="914400" eaLnBrk="1" fontAlgn="auto" hangingPunct="1" indent="0" latinLnBrk="0" lvl="0" marL="0" marR="0" rtl="0">
              <a:lnSpc>
                <a:spcPct val="100000"/>
              </a:lnSpc>
              <a:spcBef>
                <a:spcPts val="0"/>
              </a:spcBef>
              <a:spcAft>
                <a:spcPts val="0"/>
              </a:spcAft>
              <a:buClrTx/>
              <a:buSzTx/>
              <a:buFontTx/>
              <a:buNone/>
            </a:pPr>
            <a:r>
              <a:rPr baseline="0" b="0" cap="none" dirty="0" sz="1200" i="0" kern="1200" kumimoji="0" lang="en-US" noProof="0" normalizeH="0" spc="0" strike="noStrike" u="none">
                <a:ln>
                  <a:noFill/>
                </a:ln>
                <a:solidFill>
                  <a:schemeClr val="tx1">
                    <a:tint val="75000"/>
                  </a:schemeClr>
                </a:solidFill>
                <a:effectLst/>
                <a:uLnTx/>
                <a:uFillTx/>
                <a:latin typeface="+mn-lt"/>
                <a:ea typeface="+mn-ea"/>
                <a:cs typeface="+mn-cs"/>
              </a:rPr>
              <a:t>Date                                                                                                                                                                                                               Slide Number</a:t>
            </a:r>
            <a:endParaRPr baseline="0" b="0" cap="none" dirty="0" sz="1200" i="0" kern="1200" kumimoji="0" lang="en-US" noProof="0" normalizeH="0" spc="0" strike="noStrike" u="none">
              <a:ln>
                <a:noFill/>
              </a:ln>
              <a:solidFill>
                <a:schemeClr val="tx1">
                  <a:tint val="75000"/>
                </a:schemeClr>
              </a:solidFill>
              <a:effectLst/>
              <a:uLnTx/>
              <a:uFillTx/>
              <a:latin typeface="+mn-lt"/>
              <a:ea typeface="+mn-ea"/>
              <a:cs typeface="+mn-cs"/>
            </a:endParaRPr>
          </a:p>
        </p:txBody>
      </p:sp>
      <p:graphicFrame>
        <p:nvGraphicFramePr>
          <p:cNvPr id="4194304" name="Content Placeholder 5"/>
          <p:cNvGraphicFramePr>
            <a:graphicFrameLocks/>
          </p:cNvGraphicFramePr>
          <p:nvPr/>
        </p:nvGraphicFramePr>
        <p:xfrm>
          <a:off x="228600" y="1071563"/>
          <a:ext cx="8610600" cy="5649913"/>
        </p:xfrm>
        <a:graphic>
          <a:graphicData uri="http://schemas.openxmlformats.org/drawingml/2006/table">
            <a:tbl>
              <a:tblPr firstRow="1" firstCol="1" bandRow="1">
                <a:tableStyleId>{00A15C55-8517-42AA-B614-E9B94910E393}</a:tableStyleId>
              </a:tblPr>
              <a:tblGrid>
                <a:gridCol w="1118229"/>
                <a:gridCol w="1118229"/>
                <a:gridCol w="870897"/>
                <a:gridCol w="1193475"/>
                <a:gridCol w="2592321"/>
                <a:gridCol w="1717450"/>
              </a:tblGrid>
              <a:tr h="423161">
                <a:tc>
                  <a:txBody>
                    <a:bodyPr/>
                    <a:p>
                      <a:pPr algn="l">
                        <a:lnSpc>
                          <a:spcPct val="107000"/>
                        </a:lnSpc>
                        <a:spcAft>
                          <a:spcPts val="800"/>
                        </a:spcAft>
                      </a:pPr>
                      <a:r>
                        <a:rPr dirty="0" sz="1400" lang="en-IN">
                          <a:effectLst/>
                        </a:rPr>
                        <a:t>Sr. No</a:t>
                      </a:r>
                      <a:endParaRPr dirty="0" sz="1400" lang="en-IN">
                        <a:effectLst/>
                        <a:latin typeface="Bookman Old Style" panose="02050604050505020204" pitchFamily="18" charset="0"/>
                        <a:ea typeface="Calibri" panose="020F0502020204030204" pitchFamily="34" charset="0"/>
                        <a:cs typeface="Times New Roman" panose="02020603050405020304" pitchFamily="16" charset="0"/>
                      </a:endParaRPr>
                    </a:p>
                  </a:txBody>
                  <a:tcPr marL="9397" marR="9397" marT="0" marB="0" anchor="ctr"/>
                </a:tc>
                <a:tc>
                  <a:txBody>
                    <a:bodyPr/>
                    <a:p>
                      <a:pPr algn="l">
                        <a:lnSpc>
                          <a:spcPct val="107000"/>
                        </a:lnSpc>
                        <a:spcAft>
                          <a:spcPts val="800"/>
                        </a:spcAft>
                      </a:pPr>
                      <a:r>
                        <a:rPr dirty="0" sz="1400" lang="en-IN">
                          <a:effectLst/>
                        </a:rPr>
                        <a:t>Author(s) </a:t>
                      </a:r>
                      <a:endParaRPr dirty="0" sz="1400" lang="en-IN">
                        <a:effectLst/>
                        <a:latin typeface="Bookman Old Style" panose="02050604050505020204" pitchFamily="18" charset="0"/>
                        <a:ea typeface="Calibri" panose="020F0502020204030204" pitchFamily="34" charset="0"/>
                        <a:cs typeface="Times New Roman" panose="02020603050405020304" pitchFamily="16" charset="0"/>
                      </a:endParaRPr>
                    </a:p>
                  </a:txBody>
                  <a:tcPr marL="9397" marR="9397" marT="0" marB="0" anchor="ctr"/>
                </a:tc>
                <a:tc>
                  <a:txBody>
                    <a:bodyPr/>
                    <a:p>
                      <a:pPr algn="l">
                        <a:lnSpc>
                          <a:spcPct val="107000"/>
                        </a:lnSpc>
                        <a:spcAft>
                          <a:spcPts val="800"/>
                        </a:spcAft>
                      </a:pPr>
                      <a:r>
                        <a:rPr dirty="0" sz="1400" lang="en-IN">
                          <a:effectLst/>
                        </a:rPr>
                        <a:t>Year</a:t>
                      </a:r>
                      <a:endParaRPr dirty="0" sz="1400" lang="en-IN">
                        <a:effectLst/>
                        <a:latin typeface="Bookman Old Style" panose="02050604050505020204" pitchFamily="18" charset="0"/>
                        <a:ea typeface="Calibri" panose="020F0502020204030204" pitchFamily="34" charset="0"/>
                        <a:cs typeface="Times New Roman" panose="02020603050405020304" pitchFamily="16" charset="0"/>
                      </a:endParaRPr>
                    </a:p>
                  </a:txBody>
                  <a:tcPr marL="9397" marR="9397" marT="0" marB="0" anchor="ctr"/>
                </a:tc>
                <a:tc>
                  <a:txBody>
                    <a:bodyPr/>
                    <a:p>
                      <a:pPr algn="l">
                        <a:lnSpc>
                          <a:spcPct val="107000"/>
                        </a:lnSpc>
                        <a:spcAft>
                          <a:spcPts val="800"/>
                        </a:spcAft>
                      </a:pPr>
                      <a:r>
                        <a:rPr dirty="0" sz="1400" lang="en-IN">
                          <a:effectLst/>
                        </a:rPr>
                        <a:t>Technique </a:t>
                      </a:r>
                      <a:endParaRPr dirty="0" sz="1400" lang="en-IN">
                        <a:effectLst/>
                        <a:latin typeface="Bookman Old Style" panose="02050604050505020204" pitchFamily="18" charset="0"/>
                        <a:ea typeface="Calibri" panose="020F0502020204030204" pitchFamily="34" charset="0"/>
                        <a:cs typeface="Times New Roman" panose="02020603050405020304" pitchFamily="16" charset="0"/>
                      </a:endParaRPr>
                    </a:p>
                  </a:txBody>
                  <a:tcPr marL="9397" marR="9397" marT="0" marB="0" anchor="ctr"/>
                </a:tc>
                <a:tc>
                  <a:txBody>
                    <a:bodyPr/>
                    <a:p>
                      <a:pPr algn="l">
                        <a:lnSpc>
                          <a:spcPct val="107000"/>
                        </a:lnSpc>
                        <a:spcAft>
                          <a:spcPts val="800"/>
                        </a:spcAft>
                      </a:pPr>
                      <a:r>
                        <a:rPr dirty="0" sz="1400" lang="en-IN">
                          <a:effectLst/>
                        </a:rPr>
                        <a:t>Description </a:t>
                      </a:r>
                      <a:endParaRPr dirty="0" sz="1400" lang="en-IN">
                        <a:effectLst/>
                        <a:latin typeface="Bookman Old Style" panose="02050604050505020204" pitchFamily="18" charset="0"/>
                        <a:ea typeface="Calibri" panose="020F0502020204030204" pitchFamily="34" charset="0"/>
                        <a:cs typeface="Times New Roman" panose="02020603050405020304" pitchFamily="16" charset="0"/>
                      </a:endParaRPr>
                    </a:p>
                  </a:txBody>
                  <a:tcPr marL="9397" marR="9397" marT="0" marB="0" anchor="ctr"/>
                </a:tc>
                <a:tc>
                  <a:txBody>
                    <a:bodyPr/>
                    <a:p>
                      <a:pPr algn="l">
                        <a:lnSpc>
                          <a:spcPct val="107000"/>
                        </a:lnSpc>
                        <a:spcAft>
                          <a:spcPts val="800"/>
                        </a:spcAft>
                      </a:pPr>
                      <a:r>
                        <a:rPr dirty="0" sz="1400" lang="en-IN">
                          <a:effectLst/>
                        </a:rPr>
                        <a:t>Outcome</a:t>
                      </a:r>
                      <a:endParaRPr dirty="0" sz="1400" lang="en-IN">
                        <a:effectLst/>
                        <a:latin typeface="Bookman Old Style" panose="02050604050505020204" pitchFamily="18" charset="0"/>
                        <a:ea typeface="Calibri" panose="020F0502020204030204" pitchFamily="34" charset="0"/>
                        <a:cs typeface="Times New Roman" panose="02020603050405020304" pitchFamily="16" charset="0"/>
                      </a:endParaRPr>
                    </a:p>
                  </a:txBody>
                  <a:tcPr marL="9397" marR="9397" marT="0" marB="0" anchor="ctr"/>
                </a:tc>
              </a:tr>
              <a:tr h="1020010">
                <a:tc>
                  <a:txBody>
                    <a:bodyPr/>
                    <a:p>
                      <a:pPr algn="l">
                        <a:lnSpc>
                          <a:spcPct val="107000"/>
                        </a:lnSpc>
                        <a:spcAft>
                          <a:spcPts val="800"/>
                        </a:spcAft>
                      </a:pPr>
                      <a:r>
                        <a:rPr altLang="en-IN" dirty="0" sz="1100" lang="en-US">
                          <a:effectLst/>
                          <a:latin typeface="Bookman Old Style" panose="02050604050505020204" pitchFamily="18" charset="0"/>
                          <a:ea typeface="Calibri" panose="020F0502020204030204" pitchFamily="34" charset="0"/>
                          <a:cs typeface="Times New Roman" panose="02020603050405020304" pitchFamily="16" charset="0"/>
                        </a:rPr>
                        <a:t>01</a:t>
                      </a:r>
                      <a:endParaRPr altLang="en-IN" dirty="0" sz="1100" lang="en-US">
                        <a:effectLst/>
                        <a:latin typeface="Bookman Old Style" panose="02050604050505020204" pitchFamily="18" charset="0"/>
                        <a:ea typeface="Calibri" panose="020F0502020204030204" pitchFamily="34" charset="0"/>
                        <a:cs typeface="Times New Roman" panose="02020603050405020304" pitchFamily="16" charset="0"/>
                      </a:endParaRPr>
                    </a:p>
                  </a:txBody>
                  <a:tcPr marL="9397" marR="9397" marT="0" marB="0" anchor="ctr"/>
                </a:tc>
                <a:tc>
                  <a:txBody>
                    <a:bodyPr/>
                    <a:p>
                      <a:pPr algn="l">
                        <a:lnSpc>
                          <a:spcPct val="107000"/>
                        </a:lnSpc>
                        <a:spcAft>
                          <a:spcPts val="800"/>
                        </a:spcAft>
                      </a:pPr>
                      <a:r>
                        <a:rPr dirty="0" sz="1100" lang="en-IN">
                          <a:effectLst/>
                          <a:latin typeface="Bookman Old Style" panose="02050604050505020204" pitchFamily="18" charset="0"/>
                          <a:ea typeface="Calibri" panose="020F0502020204030204" pitchFamily="34" charset="0"/>
                          <a:cs typeface="Times New Roman" panose="02020603050405020304" pitchFamily="16" charset="0"/>
                        </a:rPr>
                        <a:t>Imangi </a:t>
                      </a:r>
                      <a:endParaRPr dirty="0" sz="1100" lang="en-IN">
                        <a:effectLst/>
                        <a:latin typeface="Bookman Old Style" panose="02050604050505020204" pitchFamily="18" charset="0"/>
                        <a:ea typeface="Calibri" panose="020F0502020204030204" pitchFamily="34" charset="0"/>
                        <a:cs typeface="Times New Roman" panose="02020603050405020304" pitchFamily="16" charset="0"/>
                      </a:endParaRPr>
                    </a:p>
                  </a:txBody>
                  <a:tcPr marL="9397" marR="9397" marT="0" marB="0" anchor="ctr"/>
                </a:tc>
                <a:tc>
                  <a:txBody>
                    <a:bodyPr/>
                    <a:p>
                      <a:pPr algn="l">
                        <a:lnSpc>
                          <a:spcPct val="107000"/>
                        </a:lnSpc>
                        <a:spcAft>
                          <a:spcPts val="800"/>
                        </a:spcAft>
                      </a:pPr>
                      <a:r>
                        <a:rPr altLang="en-IN" dirty="0" sz="1100" lang="en-US">
                          <a:solidFill>
                            <a:srgbClr val="002060"/>
                          </a:solidFill>
                          <a:effectLst/>
                          <a:latin typeface="Bookman Old Style" panose="02050604050505020204" pitchFamily="18" charset="0"/>
                          <a:ea typeface="Calibri" panose="020F0502020204030204" pitchFamily="34" charset="0"/>
                          <a:cs typeface="Times New Roman" panose="02020603050405020304" pitchFamily="16" charset="0"/>
                        </a:rPr>
                        <a:t>2011</a:t>
                      </a:r>
                      <a:endParaRPr altLang="en-IN" dirty="0" sz="1100" lang="en-US">
                        <a:solidFill>
                          <a:srgbClr val="002060"/>
                        </a:solidFill>
                        <a:effectLst/>
                        <a:latin typeface="Bookman Old Style" panose="02050604050505020204" pitchFamily="18" charset="0"/>
                        <a:ea typeface="Calibri" panose="020F0502020204030204" pitchFamily="34" charset="0"/>
                        <a:cs typeface="Times New Roman" panose="02020603050405020304" pitchFamily="16" charset="0"/>
                      </a:endParaRPr>
                    </a:p>
                  </a:txBody>
                  <a:tcPr marL="9397" marR="9397" marT="0" marB="0" anchor="ctr"/>
                </a:tc>
                <a:tc>
                  <a:txBody>
                    <a:bodyPr/>
                    <a:p>
                      <a:pPr algn="l">
                        <a:lnSpc>
                          <a:spcPct val="107000"/>
                        </a:lnSpc>
                        <a:spcAft>
                          <a:spcPts val="800"/>
                        </a:spcAft>
                      </a:pPr>
                      <a:r>
                        <a:rPr altLang="en-IN" dirty="0" sz="1100" lang="en-US">
                          <a:solidFill>
                            <a:srgbClr val="002060"/>
                          </a:solidFill>
                          <a:effectLst/>
                          <a:latin typeface="Bookman Old Style" panose="02050604050505020204" pitchFamily="18" charset="0"/>
                          <a:ea typeface="Calibri" panose="020F0502020204030204" pitchFamily="34" charset="0"/>
                          <a:cs typeface="Times New Roman" panose="02020603050405020304" pitchFamily="16" charset="0"/>
                        </a:rPr>
                        <a:t>PLG</a:t>
                      </a:r>
                      <a:endParaRPr altLang="en-IN" dirty="0" sz="1100" lang="en-US">
                        <a:solidFill>
                          <a:srgbClr val="002060"/>
                        </a:solidFill>
                        <a:effectLst/>
                        <a:latin typeface="Bookman Old Style" panose="02050604050505020204" pitchFamily="18" charset="0"/>
                        <a:ea typeface="Calibri" panose="020F0502020204030204" pitchFamily="34" charset="0"/>
                        <a:cs typeface="Times New Roman" panose="02020603050405020304" pitchFamily="16" charset="0"/>
                      </a:endParaRPr>
                    </a:p>
                  </a:txBody>
                  <a:tcPr marL="9397" marR="9397" marT="0" marB="0" anchor="ctr"/>
                </a:tc>
                <a:tc>
                  <a:txBody>
                    <a:bodyPr/>
                    <a:p>
                      <a:pPr algn="l">
                        <a:lnSpc>
                          <a:spcPct val="107000"/>
                        </a:lnSpc>
                        <a:spcAft>
                          <a:spcPts val="800"/>
                        </a:spcAft>
                      </a:pPr>
                      <a:r>
                        <a:rPr dirty="0" sz="1100" lang="en-IN">
                          <a:solidFill>
                            <a:srgbClr val="002060"/>
                          </a:solidFill>
                          <a:effectLst/>
                          <a:latin typeface="Bookman Old Style" panose="02050604050505020204" pitchFamily="18" charset="0"/>
                          <a:ea typeface="Calibri" panose="020F0502020204030204" pitchFamily="34" charset="0"/>
                          <a:cs typeface="Times New Roman" panose="02020603050405020304" pitchFamily="16" charset="0"/>
                        </a:rPr>
                        <a:t>The player controls an explorer who has obtained an ancient relic and runs from demonic monkey-like creatures chasing him.</a:t>
                      </a:r>
                      <a:endParaRPr dirty="0" sz="1100" lang="en-IN">
                        <a:solidFill>
                          <a:srgbClr val="002060"/>
                        </a:solidFill>
                        <a:effectLst/>
                        <a:latin typeface="Bookman Old Style" panose="02050604050505020204" pitchFamily="18" charset="0"/>
                        <a:ea typeface="Calibri" panose="020F0502020204030204" pitchFamily="34" charset="0"/>
                        <a:cs typeface="Times New Roman" panose="02020603050405020304" pitchFamily="16" charset="0"/>
                      </a:endParaRPr>
                    </a:p>
                  </a:txBody>
                  <a:tcPr marL="9397" marR="9397" marT="0" marB="0" anchor="ctr"/>
                </a:tc>
                <a:tc>
                  <a:txBody>
                    <a:bodyPr/>
                    <a:p>
                      <a:pPr algn="l">
                        <a:lnSpc>
                          <a:spcPct val="107000"/>
                        </a:lnSpc>
                        <a:spcAft>
                          <a:spcPts val="800"/>
                        </a:spcAft>
                      </a:pPr>
                      <a:r>
                        <a:rPr altLang="en-IN" sz="1100" lang="en-US">
                          <a:solidFill>
                            <a:srgbClr val="002060"/>
                          </a:solidFill>
                          <a:effectLst/>
                          <a:latin typeface="Bookman Old Style" panose="02050604050505020204" pitchFamily="18" charset="0"/>
                          <a:ea typeface="Calibri" panose="020F0502020204030204" pitchFamily="34" charset="0"/>
                          <a:cs typeface="Times New Roman" panose="02020603050405020304" pitchFamily="16" charset="0"/>
                        </a:rPr>
                        <a:t>  </a:t>
                      </a:r>
                      <a:r>
                        <a:rPr dirty="0" sz="1100" lang="en-IN" smtClean="0">
                          <a:solidFill>
                            <a:schemeClr val="tx1"/>
                          </a:solidFill>
                          <a:effectLst/>
                          <a:latin typeface="Times New Roman" panose="02020603050405020304" pitchFamily="16" charset="0"/>
                          <a:ea typeface="Calibri" panose="020F0502020204030204" pitchFamily="34" charset="0"/>
                          <a:cs typeface="Times New Roman" panose="02020603050405020304" pitchFamily="16" charset="0"/>
                          <a:sym typeface="+mn-ea"/>
                        </a:rPr>
                        <a:t>Endless running video game</a:t>
                      </a:r>
                      <a:endParaRPr dirty="0" sz="1100" lang="en-IN">
                        <a:solidFill>
                          <a:srgbClr val="002060"/>
                        </a:solidFill>
                        <a:effectLst/>
                        <a:latin typeface="Bookman Old Style" panose="02050604050505020204" pitchFamily="18" charset="0"/>
                        <a:ea typeface="Calibri" panose="020F0502020204030204" pitchFamily="34" charset="0"/>
                        <a:cs typeface="Times New Roman" panose="02020603050405020304" pitchFamily="16" charset="0"/>
                      </a:endParaRPr>
                    </a:p>
                    <a:p>
                      <a:pPr algn="l">
                        <a:lnSpc>
                          <a:spcPct val="107000"/>
                        </a:lnSpc>
                        <a:spcAft>
                          <a:spcPts val="800"/>
                        </a:spcAft>
                      </a:pPr>
                      <a:r>
                        <a:rPr altLang="en-IN" sz="1100" lang="en-US">
                          <a:solidFill>
                            <a:srgbClr val="002060"/>
                          </a:solidFill>
                          <a:effectLst/>
                          <a:latin typeface="Bookman Old Style" panose="02050604050505020204" pitchFamily="18" charset="0"/>
                          <a:ea typeface="Calibri" panose="020F0502020204030204" pitchFamily="34" charset="0"/>
                          <a:cs typeface="Times New Roman" panose="02020603050405020304" pitchFamily="16" charset="0"/>
                        </a:rPr>
                        <a:t>          </a:t>
                      </a:r>
                      <a:endParaRPr altLang="en-IN" sz="1100" lang="en-US">
                        <a:solidFill>
                          <a:srgbClr val="002060"/>
                        </a:solidFill>
                        <a:effectLst/>
                        <a:latin typeface="Bookman Old Style" panose="02050604050505020204" pitchFamily="18" charset="0"/>
                        <a:ea typeface="Calibri" panose="020F0502020204030204" pitchFamily="34" charset="0"/>
                        <a:cs typeface="Times New Roman" panose="02020603050405020304" pitchFamily="16" charset="0"/>
                      </a:endParaRPr>
                    </a:p>
                  </a:txBody>
                  <a:tcPr marL="9397" marR="9397" marT="0" marB="0" anchor="ctr"/>
                </a:tc>
              </a:tr>
              <a:tr h="1066891">
                <a:tc>
                  <a:txBody>
                    <a:bodyPr/>
                    <a:p>
                      <a:pPr algn="l">
                        <a:lnSpc>
                          <a:spcPct val="107000"/>
                        </a:lnSpc>
                        <a:spcAft>
                          <a:spcPts val="800"/>
                        </a:spcAft>
                      </a:pPr>
                      <a:r>
                        <a:rPr altLang="en-IN" dirty="0" sz="1100" lang="en-US">
                          <a:effectLst/>
                          <a:latin typeface="Bookman Old Style" panose="02050604050505020204" pitchFamily="18" charset="0"/>
                          <a:ea typeface="Calibri" panose="020F0502020204030204" pitchFamily="34" charset="0"/>
                          <a:cs typeface="Times New Roman" panose="02020603050405020304" pitchFamily="16" charset="0"/>
                        </a:rPr>
                        <a:t>02</a:t>
                      </a:r>
                      <a:endParaRPr altLang="en-IN" dirty="0" sz="1100" lang="en-US">
                        <a:effectLst/>
                        <a:latin typeface="Bookman Old Style" panose="02050604050505020204" pitchFamily="18" charset="0"/>
                        <a:ea typeface="Calibri" panose="020F0502020204030204" pitchFamily="34" charset="0"/>
                        <a:cs typeface="Times New Roman" panose="02020603050405020304" pitchFamily="16" charset="0"/>
                      </a:endParaRPr>
                    </a:p>
                  </a:txBody>
                  <a:tcPr marL="9397" marR="9397" marT="0" marB="0" anchor="ctr"/>
                </a:tc>
                <a:tc>
                  <a:txBody>
                    <a:bodyPr/>
                    <a:p>
                      <a:pPr algn="l">
                        <a:lnSpc>
                          <a:spcPct val="107000"/>
                        </a:lnSpc>
                        <a:spcAft>
                          <a:spcPts val="800"/>
                        </a:spcAft>
                      </a:pPr>
                      <a:r>
                        <a:rPr dirty="0" sz="1100" lang="en-IN">
                          <a:effectLst/>
                          <a:latin typeface="Bookman Old Style" panose="02050604050505020204" pitchFamily="18" charset="0"/>
                          <a:ea typeface="Calibri" panose="020F0502020204030204" pitchFamily="34" charset="0"/>
                          <a:cs typeface="Times New Roman" panose="02020603050405020304" pitchFamily="16" charset="0"/>
                        </a:rPr>
                        <a:t>Kiloo</a:t>
                      </a:r>
                      <a:endParaRPr dirty="0" sz="1100" lang="en-IN">
                        <a:effectLst/>
                        <a:latin typeface="Bookman Old Style" panose="02050604050505020204" pitchFamily="18" charset="0"/>
                        <a:ea typeface="Calibri" panose="020F0502020204030204" pitchFamily="34" charset="0"/>
                        <a:cs typeface="Times New Roman" panose="02020603050405020304" pitchFamily="16" charset="0"/>
                      </a:endParaRPr>
                    </a:p>
                  </a:txBody>
                  <a:tcPr marL="9397" marR="9397" marT="0" marB="0" anchor="ctr"/>
                </a:tc>
                <a:tc>
                  <a:txBody>
                    <a:bodyPr/>
                    <a:p>
                      <a:pPr algn="l">
                        <a:lnSpc>
                          <a:spcPct val="107000"/>
                        </a:lnSpc>
                        <a:spcAft>
                          <a:spcPts val="800"/>
                        </a:spcAft>
                      </a:pPr>
                      <a:r>
                        <a:rPr altLang="en-IN" sz="1100" lang="en-US">
                          <a:solidFill>
                            <a:srgbClr val="002060"/>
                          </a:solidFill>
                          <a:effectLst/>
                          <a:latin typeface="Bookman Old Style" panose="02050604050505020204" pitchFamily="18" charset="0"/>
                          <a:ea typeface="Calibri" panose="020F0502020204030204" pitchFamily="34" charset="0"/>
                          <a:cs typeface="Times New Roman" panose="02020603050405020304" pitchFamily="16" charset="0"/>
                        </a:rPr>
                        <a:t>2012</a:t>
                      </a:r>
                      <a:endParaRPr altLang="en-IN" sz="1100" lang="en-US">
                        <a:solidFill>
                          <a:srgbClr val="002060"/>
                        </a:solidFill>
                        <a:effectLst/>
                        <a:latin typeface="Bookman Old Style" panose="02050604050505020204" pitchFamily="18" charset="0"/>
                        <a:ea typeface="Calibri" panose="020F0502020204030204" pitchFamily="34" charset="0"/>
                        <a:cs typeface="Times New Roman" panose="02020603050405020304" pitchFamily="16" charset="0"/>
                      </a:endParaRPr>
                    </a:p>
                  </a:txBody>
                  <a:tcPr marL="9397" marR="9397" marT="0" marB="0" anchor="ctr"/>
                </a:tc>
                <a:tc>
                  <a:txBody>
                    <a:bodyPr/>
                    <a:p>
                      <a:pPr algn="l">
                        <a:lnSpc>
                          <a:spcPct val="107000"/>
                        </a:lnSpc>
                        <a:spcAft>
                          <a:spcPts val="800"/>
                        </a:spcAft>
                      </a:pPr>
                      <a:r>
                        <a:rPr altLang="en-IN" dirty="0" sz="1100" lang="en-US">
                          <a:solidFill>
                            <a:srgbClr val="002060"/>
                          </a:solidFill>
                          <a:effectLst/>
                          <a:latin typeface="Bookman Old Style" panose="02050604050505020204" pitchFamily="18" charset="0"/>
                          <a:ea typeface="Calibri" panose="020F0502020204030204" pitchFamily="34" charset="0"/>
                          <a:cs typeface="Times New Roman" panose="02020603050405020304" pitchFamily="16" charset="0"/>
                        </a:rPr>
                        <a:t>PLG</a:t>
                      </a:r>
                      <a:endParaRPr altLang="en-IN" dirty="0" sz="1100" lang="en-US">
                        <a:solidFill>
                          <a:srgbClr val="002060"/>
                        </a:solidFill>
                        <a:effectLst/>
                        <a:latin typeface="Bookman Old Style" panose="02050604050505020204" pitchFamily="18" charset="0"/>
                        <a:ea typeface="Calibri" panose="020F0502020204030204" pitchFamily="34" charset="0"/>
                        <a:cs typeface="Times New Roman" panose="02020603050405020304" pitchFamily="16" charset="0"/>
                      </a:endParaRPr>
                    </a:p>
                  </a:txBody>
                  <a:tcPr marL="9397" marR="9397" marT="0" marB="0" anchor="ctr"/>
                </a:tc>
                <a:tc>
                  <a:txBody>
                    <a:bodyPr/>
                    <a:p>
                      <a:pPr algn="l">
                        <a:lnSpc>
                          <a:spcPct val="107000"/>
                        </a:lnSpc>
                        <a:spcAft>
                          <a:spcPts val="800"/>
                        </a:spcAft>
                      </a:pPr>
                      <a:r>
                        <a:rPr dirty="0" sz="1100" lang="en-IN">
                          <a:solidFill>
                            <a:srgbClr val="002060"/>
                          </a:solidFill>
                          <a:effectLst/>
                          <a:latin typeface="Bookman Old Style" panose="02050604050505020204" pitchFamily="18" charset="0"/>
                          <a:ea typeface="Calibri" panose="020F0502020204030204" pitchFamily="34" charset="0"/>
                          <a:cs typeface="Times New Roman" panose="02020603050405020304" pitchFamily="16" charset="0"/>
                        </a:rPr>
                        <a:t>The aim of the game is to outrun a train inspector while dodging oncoming trains, barriers and other objects</a:t>
                      </a:r>
                      <a:endParaRPr dirty="0" sz="1100" lang="en-IN">
                        <a:solidFill>
                          <a:srgbClr val="002060"/>
                        </a:solidFill>
                        <a:effectLst/>
                        <a:latin typeface="Bookman Old Style" panose="02050604050505020204" pitchFamily="18" charset="0"/>
                        <a:ea typeface="Calibri" panose="020F0502020204030204" pitchFamily="34" charset="0"/>
                        <a:cs typeface="Times New Roman" panose="02020603050405020304" pitchFamily="16" charset="0"/>
                      </a:endParaRPr>
                    </a:p>
                  </a:txBody>
                  <a:tcPr marL="9397" marR="9397" marT="0" marB="0" anchor="ctr"/>
                </a:tc>
                <a:tc>
                  <a:txBody>
                    <a:bodyPr/>
                    <a:p>
                      <a:pPr algn="l">
                        <a:lnSpc>
                          <a:spcPct val="107000"/>
                        </a:lnSpc>
                        <a:spcAft>
                          <a:spcPts val="800"/>
                        </a:spcAft>
                      </a:pPr>
                      <a:r>
                        <a:rPr dirty="0" sz="1100" lang="en-IN" smtClean="0">
                          <a:solidFill>
                            <a:schemeClr val="tx1"/>
                          </a:solidFill>
                          <a:effectLst/>
                          <a:latin typeface="Times New Roman" panose="02020603050405020304" pitchFamily="16" charset="0"/>
                          <a:ea typeface="Calibri" panose="020F0502020204030204" pitchFamily="34" charset="0"/>
                          <a:cs typeface="Times New Roman" panose="02020603050405020304" pitchFamily="16" charset="0"/>
                          <a:sym typeface="+mn-ea"/>
                        </a:rPr>
                        <a:t>Endless running video game</a:t>
                      </a:r>
                      <a:endParaRPr dirty="0" sz="1100" lang="en-IN">
                        <a:solidFill>
                          <a:srgbClr val="002060"/>
                        </a:solidFill>
                        <a:effectLst/>
                        <a:latin typeface="Bookman Old Style" panose="02050604050505020204" pitchFamily="18" charset="0"/>
                        <a:ea typeface="Calibri" panose="020F0502020204030204" pitchFamily="34" charset="0"/>
                        <a:cs typeface="Times New Roman" panose="02020603050405020304" pitchFamily="16" charset="0"/>
                      </a:endParaRPr>
                    </a:p>
                    <a:p>
                      <a:pPr algn="l">
                        <a:lnSpc>
                          <a:spcPct val="107000"/>
                        </a:lnSpc>
                        <a:spcAft>
                          <a:spcPts val="800"/>
                        </a:spcAft>
                      </a:pPr>
                      <a:r>
                        <a:rPr altLang="en-IN" dirty="0" sz="1100" lang="en-US">
                          <a:solidFill>
                            <a:srgbClr val="002060"/>
                          </a:solidFill>
                          <a:effectLst/>
                          <a:latin typeface="Bookman Old Style" panose="02050604050505020204" pitchFamily="18" charset="0"/>
                          <a:ea typeface="Calibri" panose="020F0502020204030204" pitchFamily="34" charset="0"/>
                          <a:cs typeface="Times New Roman" panose="02020603050405020304" pitchFamily="16" charset="0"/>
                        </a:rPr>
                        <a:t>     </a:t>
                      </a:r>
                      <a:endParaRPr altLang="en-IN" dirty="0" sz="1100" lang="en-US">
                        <a:solidFill>
                          <a:srgbClr val="002060"/>
                        </a:solidFill>
                        <a:effectLst/>
                        <a:latin typeface="Bookman Old Style" panose="02050604050505020204" pitchFamily="18" charset="0"/>
                        <a:ea typeface="Calibri" panose="020F0502020204030204" pitchFamily="34" charset="0"/>
                        <a:cs typeface="Times New Roman" panose="02020603050405020304" pitchFamily="16" charset="0"/>
                      </a:endParaRPr>
                    </a:p>
                  </a:txBody>
                  <a:tcPr marL="9397" marR="9397" marT="0" marB="0" anchor="ctr"/>
                </a:tc>
              </a:tr>
            </a:tbl>
          </a:graphicData>
        </a:graphic>
      </p:graphicFrame>
    </p:spTree>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p:grpSpPr>
      <p:sp>
        <p:nvSpPr>
          <p:cNvPr id="1048606" name="Rectangle 3"/>
          <p:cNvSpPr/>
          <p:nvPr/>
        </p:nvSpPr>
        <p:spPr>
          <a:xfrm>
            <a:off x="3657600" y="0"/>
            <a:ext cx="5486400" cy="838200"/>
          </a:xfrm>
          <a:prstGeom prst="rect"/>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p>
            <a:pPr algn="ctr" defTabSz="914400" eaLnBrk="1" fontAlgn="auto" hangingPunct="1" indent="0" latinLnBrk="0" lvl="0" marL="0" marR="0" rtl="0">
              <a:lnSpc>
                <a:spcPct val="100000"/>
              </a:lnSpc>
              <a:spcBef>
                <a:spcPts val="0"/>
              </a:spcBef>
              <a:spcAft>
                <a:spcPts val="0"/>
              </a:spcAft>
              <a:buClrTx/>
              <a:buSzTx/>
              <a:buFontTx/>
              <a:buNone/>
            </a:pPr>
            <a:r>
              <a:rPr baseline="0" b="1" cap="none" dirty="0" sz="2800" i="0" kern="1200" kumimoji="0" lang="en-US" noProof="0" normalizeH="0" spc="0" strike="noStrike" u="none">
                <a:ln>
                  <a:noFill/>
                </a:ln>
                <a:solidFill>
                  <a:schemeClr val="bg1"/>
                </a:solidFill>
                <a:effectLst/>
                <a:uLnTx/>
                <a:uFillTx/>
                <a:latin typeface="Times New Roman" panose="02020603050405020304" pitchFamily="16" charset="0"/>
                <a:ea typeface="+mn-ea"/>
                <a:cs typeface="Times New Roman" panose="02020603050405020304" pitchFamily="16" charset="0"/>
              </a:rPr>
              <a:t>LIMITATIONS OF EXISTING SYSTEM</a:t>
            </a:r>
            <a:endParaRPr baseline="0" b="1" cap="none" dirty="0" sz="2800" i="0" kern="1200" kumimoji="0" lang="en-IN" noProof="0" normalizeH="0" spc="0" strike="noStrike" u="none">
              <a:ln>
                <a:noFill/>
              </a:ln>
              <a:solidFill>
                <a:schemeClr val="bg1"/>
              </a:solidFill>
              <a:effectLst/>
              <a:uLnTx/>
              <a:uFillTx/>
              <a:latin typeface="Times New Roman" panose="02020603050405020304" pitchFamily="16" charset="0"/>
              <a:ea typeface="+mn-ea"/>
              <a:cs typeface="Times New Roman" panose="02020603050405020304" pitchFamily="16" charset="0"/>
            </a:endParaRPr>
          </a:p>
        </p:txBody>
      </p:sp>
      <p:sp>
        <p:nvSpPr>
          <p:cNvPr id="1048607" name="Footer Placeholder 2"/>
          <p:cNvSpPr txBox="1"/>
          <p:nvPr/>
        </p:nvSpPr>
        <p:spPr>
          <a:xfrm>
            <a:off x="266700" y="6248400"/>
            <a:ext cx="8610600" cy="461963"/>
          </a:xfrm>
          <a:prstGeom prst="rect"/>
          <a:noFill/>
          <a:ln w="9525">
            <a:noFill/>
          </a:ln>
        </p:spPr>
        <p:txBody>
          <a:bodyPr anchor="ctr" anchorCtr="0"/>
          <a:lstStyle>
            <a:lvl1pPr algn="l" eaLnBrk="0" fontAlgn="base" hangingPunct="0" indent="-342900" marL="342900" rtl="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algn="l" eaLnBrk="0" fontAlgn="base" hangingPunct="0" indent="-285750" marL="742950" rtl="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algn="l" eaLnBrk="0" fontAlgn="base" hangingPunct="0" indent="-228600" marL="1143000" rtl="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algn="l" eaLnBrk="0" fontAlgn="base" hangingPunct="0" indent="-228600" marL="1600200" rtl="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algn="l" eaLnBrk="0" fontAlgn="base" hangingPunct="0" indent="-228600" marL="2057400" rtl="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lgn="just" eaLnBrk="1" hangingPunct="1" indent="0" lvl="0" marL="0">
              <a:spcBef>
                <a:spcPct val="0"/>
              </a:spcBef>
              <a:buFontTx/>
              <a:buNone/>
            </a:pPr>
            <a:r>
              <a:rPr altLang="en-US" dirty="0" sz="1200" lang="en-US">
                <a:solidFill>
                  <a:srgbClr val="898989"/>
                </a:solidFill>
                <a:cs typeface="Arial" panose="020B0604020202020204" pitchFamily="34" charset="0"/>
              </a:rPr>
              <a:t>Date                                                                                                                                                                                                               Slide Number</a:t>
            </a:r>
            <a:endParaRPr altLang="en-US" dirty="0" sz="1200" lang="en-US">
              <a:solidFill>
                <a:srgbClr val="898989"/>
              </a:solidFill>
              <a:ea typeface="Arial" panose="020B0604020202020204" pitchFamily="34" charset="0"/>
            </a:endParaRPr>
          </a:p>
        </p:txBody>
      </p:sp>
      <p:graphicFrame>
        <p:nvGraphicFramePr>
          <p:cNvPr id="4194305" name="Table 6"/>
          <p:cNvGraphicFramePr>
            <a:graphicFrameLocks noGrp="1"/>
          </p:cNvGraphicFramePr>
          <p:nvPr/>
        </p:nvGraphicFramePr>
        <p:xfrm>
          <a:off x="533400" y="1066800"/>
          <a:ext cx="8077200" cy="4648200"/>
        </p:xfrm>
        <a:graphic>
          <a:graphicData uri="http://schemas.openxmlformats.org/drawingml/2006/table">
            <a:tbl>
              <a:tblPr firstRow="1" bandRow="1">
                <a:tableStyleId>{00A15C55-8517-42AA-B614-E9B94910E393}</a:tableStyleId>
              </a:tblPr>
              <a:tblGrid>
                <a:gridCol w="1413510"/>
                <a:gridCol w="6663690"/>
              </a:tblGrid>
              <a:tr h="774700">
                <a:tc>
                  <a:txBody>
                    <a:bodyPr/>
                    <a:p>
                      <a:pPr algn="ctr"/>
                      <a:r>
                        <a:rPr dirty="0" lang="en-US"/>
                        <a:t>Sr. No</a:t>
                      </a:r>
                      <a:endParaRPr dirty="0" lang="en-US"/>
                    </a:p>
                  </a:txBody>
                </a:tc>
                <a:tc>
                  <a:txBody>
                    <a:bodyPr/>
                    <a:p>
                      <a:pPr algn="ctr"/>
                      <a:r>
                        <a:rPr dirty="0" lang="en-US"/>
                        <a:t>Limitation</a:t>
                      </a:r>
                      <a:endParaRPr dirty="0" lang="en-US"/>
                    </a:p>
                  </a:txBody>
                </a:tc>
              </a:tr>
              <a:tr h="774700">
                <a:tc>
                  <a:txBody>
                    <a:bodyPr/>
                    <a:p>
                      <a:r>
                        <a:rPr lang="en-US"/>
                        <a:t>01</a:t>
                      </a:r>
                      <a:endParaRPr lang="en-US"/>
                    </a:p>
                  </a:txBody>
                </a:tc>
                <a:tc>
                  <a:txBody>
                    <a:bodyPr/>
                    <a:p>
                      <a:r>
                        <a:rPr dirty="0" lang="en-US"/>
                        <a:t>The game  only used in android appliation.</a:t>
                      </a:r>
                      <a:endParaRPr dirty="0" lang="en-US"/>
                    </a:p>
                  </a:txBody>
                </a:tc>
              </a:tr>
              <a:tr h="774700">
                <a:tc>
                  <a:txBody>
                    <a:bodyPr/>
                    <a:p>
                      <a:r>
                        <a:rPr lang="en-US"/>
                        <a:t>02</a:t>
                      </a:r>
                      <a:endParaRPr lang="en-US"/>
                    </a:p>
                  </a:txBody>
                </a:tc>
                <a:tc>
                  <a:txBody>
                    <a:bodyPr/>
                    <a:p>
                      <a:r>
                        <a:rPr lang="en-US"/>
                        <a:t>The best score of 2,147,483,647 points cannot be beaten.</a:t>
                      </a:r>
                      <a:endParaRPr lang="en-US"/>
                    </a:p>
                  </a:txBody>
                </a:tc>
              </a:tr>
            </a:tbl>
          </a:graphicData>
        </a:graphic>
      </p:graphicFrame>
    </p:spTree>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p:grpSpPr>
      <p:sp>
        <p:nvSpPr>
          <p:cNvPr id="1048608" name="Rectangle 3"/>
          <p:cNvSpPr/>
          <p:nvPr/>
        </p:nvSpPr>
        <p:spPr>
          <a:xfrm>
            <a:off x="5181600" y="0"/>
            <a:ext cx="3962400" cy="685800"/>
          </a:xfrm>
          <a:prstGeom prst="rect"/>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p>
            <a:pPr algn="ctr" defTabSz="914400" eaLnBrk="1" fontAlgn="auto" hangingPunct="1" indent="0" latinLnBrk="0" lvl="0" marL="0" marR="0" rtl="0">
              <a:lnSpc>
                <a:spcPct val="100000"/>
              </a:lnSpc>
              <a:spcBef>
                <a:spcPts val="0"/>
              </a:spcBef>
              <a:spcAft>
                <a:spcPts val="0"/>
              </a:spcAft>
              <a:buClrTx/>
              <a:buSzTx/>
              <a:buFontTx/>
              <a:buNone/>
            </a:pPr>
            <a:r>
              <a:rPr baseline="0" b="1" cap="none" dirty="0" sz="2800" i="0" kern="1200" kumimoji="0" lang="en-US" noProof="0" normalizeH="0" spc="0" strike="noStrike" u="none">
                <a:ln>
                  <a:noFill/>
                </a:ln>
                <a:solidFill>
                  <a:schemeClr val="bg1"/>
                </a:solidFill>
                <a:effectLst/>
                <a:uLnTx/>
                <a:uFillTx/>
                <a:latin typeface="Times New Roman" panose="02020603050405020304" pitchFamily="16" charset="0"/>
                <a:ea typeface="+mn-ea"/>
                <a:cs typeface="Times New Roman" panose="02020603050405020304" pitchFamily="16" charset="0"/>
              </a:rPr>
              <a:t>PROPOSED SYSTEM</a:t>
            </a:r>
            <a:endParaRPr baseline="0" b="1" cap="none" dirty="0" sz="2800" i="0" kern="1200" kumimoji="0" lang="en-IN" noProof="0" normalizeH="0" spc="0" strike="noStrike" u="none">
              <a:ln>
                <a:noFill/>
              </a:ln>
              <a:solidFill>
                <a:schemeClr val="bg1"/>
              </a:solidFill>
              <a:effectLst/>
              <a:uLnTx/>
              <a:uFillTx/>
              <a:latin typeface="Times New Roman" panose="02020603050405020304" pitchFamily="16" charset="0"/>
              <a:ea typeface="+mn-ea"/>
              <a:cs typeface="Times New Roman" panose="02020603050405020304" pitchFamily="16" charset="0"/>
            </a:endParaRPr>
          </a:p>
        </p:txBody>
      </p:sp>
      <p:sp>
        <p:nvSpPr>
          <p:cNvPr id="1048609" name="Footer Placeholder 2"/>
          <p:cNvSpPr txBox="1">
            <a:spLocks noGrp="1"/>
          </p:cNvSpPr>
          <p:nvPr>
            <p:ph type="ftr" sz="quarter" idx="11"/>
          </p:nvPr>
        </p:nvSpPr>
        <p:spPr>
          <a:xfrm>
            <a:off x="228600" y="6259513"/>
            <a:ext cx="8610600" cy="461963"/>
          </a:xfrm>
          <a:noFill/>
        </p:spPr>
        <p:txBody>
          <a:bodyPr anchor="ctr" bIns="45720" lIns="91440" rIns="91440" rtlCol="0" tIns="45720" vert="horz"/>
          <a:p>
            <a:pPr algn="just" defTabSz="914400" eaLnBrk="1" fontAlgn="auto" hangingPunct="1" indent="0" latinLnBrk="0" lvl="0" marL="0" marR="0" rtl="0">
              <a:lnSpc>
                <a:spcPct val="100000"/>
              </a:lnSpc>
              <a:spcBef>
                <a:spcPts val="0"/>
              </a:spcBef>
              <a:spcAft>
                <a:spcPts val="0"/>
              </a:spcAft>
              <a:buClrTx/>
              <a:buSzTx/>
              <a:buFontTx/>
              <a:buNone/>
            </a:pPr>
            <a:r>
              <a:rPr baseline="0" b="0" cap="none" dirty="0" sz="1200" i="0" kern="1200" kumimoji="0" lang="en-US" noProof="0" normalizeH="0" spc="0" strike="noStrike" u="none">
                <a:ln>
                  <a:noFill/>
                </a:ln>
                <a:solidFill>
                  <a:schemeClr val="tx1">
                    <a:tint val="75000"/>
                  </a:schemeClr>
                </a:solidFill>
                <a:effectLst/>
                <a:uLnTx/>
                <a:uFillTx/>
                <a:latin typeface="+mn-lt"/>
                <a:ea typeface="+mn-ea"/>
                <a:cs typeface="+mn-cs"/>
              </a:rPr>
              <a:t>Date                                                                                                                                                                                                               Slide Number</a:t>
            </a:r>
            <a:endParaRPr baseline="0" b="0" cap="none" dirty="0" sz="1200" i="0" kern="1200" kumimoji="0" lang="en-US" noProof="0" normalizeH="0" spc="0" strike="noStrike" u="none">
              <a:ln>
                <a:noFill/>
              </a:ln>
              <a:solidFill>
                <a:schemeClr val="tx1">
                  <a:tint val="75000"/>
                </a:schemeClr>
              </a:solidFill>
              <a:effectLst/>
              <a:uLnTx/>
              <a:uFillTx/>
              <a:latin typeface="+mn-lt"/>
              <a:ea typeface="+mn-ea"/>
              <a:cs typeface="+mn-cs"/>
            </a:endParaRPr>
          </a:p>
        </p:txBody>
      </p:sp>
      <p:sp>
        <p:nvSpPr>
          <p:cNvPr id="1048610" name="Text Box 1"/>
          <p:cNvSpPr txBox="1"/>
          <p:nvPr/>
        </p:nvSpPr>
        <p:spPr>
          <a:xfrm>
            <a:off x="716280" y="1323340"/>
            <a:ext cx="7839710" cy="3291840"/>
          </a:xfrm>
          <a:prstGeom prst="rect"/>
          <a:noFill/>
        </p:spPr>
        <p:txBody>
          <a:bodyPr rtlCol="0" wrap="square">
            <a:spAutoFit/>
          </a:bodyPr>
          <a:p>
            <a:pPr algn="l"/>
            <a:r>
              <a:rPr altLang="zh-CN" lang="en-US">
                <a:sym typeface="+mn-ea"/>
              </a:rPr>
              <a:t> </a:t>
            </a:r>
            <a:endParaRPr altLang="zh-CN" lang="en-US">
              <a:sym typeface="+mn-ea"/>
            </a:endParaRPr>
          </a:p>
          <a:p>
            <a:pPr algn="l" indent="-285750" marL="285750">
              <a:buFont typeface="Arial" panose="020B0604020202020204" pitchFamily="34" charset="0"/>
              <a:buChar char="•"/>
            </a:pPr>
            <a:r>
              <a:rPr altLang="zh-CN" lang="en-US">
                <a:sym typeface="+mn-ea"/>
              </a:rPr>
              <a:t>A single player running game, in which the player character is continuously moving forward through an endless game world. </a:t>
            </a:r>
            <a:endParaRPr altLang="zh-CN" lang="en-US">
              <a:sym typeface="+mn-ea"/>
            </a:endParaRPr>
          </a:p>
          <a:p>
            <a:pPr algn="l" indent="-285750" marL="285750">
              <a:buFont typeface="Arial" panose="020B0604020202020204" pitchFamily="34" charset="0"/>
              <a:buChar char="•"/>
            </a:pPr>
            <a:r>
              <a:rPr altLang="zh-CN" lang="en-US">
                <a:sym typeface="+mn-ea"/>
              </a:rPr>
              <a:t>Two important elements in the game are obstacles  and coins.</a:t>
            </a:r>
            <a:endParaRPr altLang="zh-CN" lang="en-US">
              <a:sym typeface="+mn-ea"/>
            </a:endParaRPr>
          </a:p>
          <a:p>
            <a:pPr algn="l" indent="-285750" marL="285750">
              <a:buFont typeface="Arial" panose="020B0604020202020204" pitchFamily="34" charset="0"/>
              <a:buChar char="•"/>
            </a:pPr>
            <a:r>
              <a:rPr altLang="zh-CN" lang="en-US">
                <a:sym typeface="+mn-ea"/>
              </a:rPr>
              <a:t> The player has to avoid  obstacles  than it is  use to increase score.</a:t>
            </a:r>
            <a:endParaRPr altLang="zh-CN" lang="en-US">
              <a:sym typeface="+mn-ea"/>
            </a:endParaRPr>
          </a:p>
          <a:p>
            <a:pPr algn="l" indent="-285750" marL="285750">
              <a:buFont typeface="Arial" panose="020B0604020202020204" pitchFamily="34" charset="0"/>
              <a:buChar char="•"/>
            </a:pPr>
            <a:r>
              <a:rPr altLang="zh-CN" lang="en-US">
                <a:sym typeface="+mn-ea"/>
              </a:rPr>
              <a:t> The one and only goal of this game is to catch the thief and collect the coins.</a:t>
            </a:r>
            <a:endParaRPr altLang="zh-CN" lang="en-US">
              <a:sym typeface="+mn-ea"/>
            </a:endParaRPr>
          </a:p>
          <a:p>
            <a:pPr algn="l" indent="-285750" marL="285750">
              <a:buFont typeface="Arial" panose="020B0604020202020204" pitchFamily="34" charset="0"/>
              <a:buChar char="•"/>
            </a:pPr>
            <a:r>
              <a:rPr altLang="zh-CN" lang="en-US">
                <a:sym typeface="+mn-ea"/>
              </a:rPr>
              <a:t>The score is counted as the distance that the character travels, and while running, the player can collect coins to increase number of  coins .</a:t>
            </a:r>
            <a:endParaRPr altLang="zh-CN" lang="en-US">
              <a:sym typeface="+mn-ea"/>
            </a:endParaRPr>
          </a:p>
          <a:p>
            <a:pPr algn="l" indent="-285750" marL="285750">
              <a:buFont typeface="Arial" panose="020B0604020202020204" pitchFamily="34" charset="0"/>
              <a:buChar char="•"/>
            </a:pPr>
            <a:r>
              <a:rPr altLang="zh-CN" lang="en-US">
                <a:sym typeface="+mn-ea"/>
              </a:rPr>
              <a:t> The player only has one life; if the player’s character falls down  , the game gets over.</a:t>
            </a:r>
            <a:endParaRPr altLang="zh-CN" lang="en-US">
              <a:latin typeface="Arial" panose="020B0604020202020204" pitchFamily="34" charset="0"/>
            </a:endParaRPr>
          </a:p>
          <a:p>
            <a:endParaRPr lang="en-US"/>
          </a:p>
        </p:txBody>
      </p:sp>
    </p:spTree>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p:grpSpPr>
      <p:sp>
        <p:nvSpPr>
          <p:cNvPr id="1048611" name="Title 2"/>
          <p:cNvSpPr>
            <a:spLocks noGrp="1"/>
          </p:cNvSpPr>
          <p:nvPr>
            <p:ph type="title"/>
          </p:nvPr>
        </p:nvSpPr>
        <p:spPr/>
        <p:txBody>
          <a:bodyPr/>
          <a:p>
            <a:endParaRPr lang="en-US"/>
          </a:p>
        </p:txBody>
      </p:sp>
      <p:sp>
        <p:nvSpPr>
          <p:cNvPr id="1048612" name="Rectangle 3"/>
          <p:cNvSpPr/>
          <p:nvPr/>
        </p:nvSpPr>
        <p:spPr>
          <a:xfrm>
            <a:off x="5105400" y="0"/>
            <a:ext cx="4038600" cy="914400"/>
          </a:xfrm>
          <a:prstGeom prst="rect"/>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p>
            <a:pPr algn="ctr" defTabSz="914400" eaLnBrk="1" fontAlgn="auto" hangingPunct="1" indent="0" latinLnBrk="0" lvl="0" marL="0" marR="0" rtl="0">
              <a:lnSpc>
                <a:spcPct val="100000"/>
              </a:lnSpc>
              <a:spcBef>
                <a:spcPts val="0"/>
              </a:spcBef>
              <a:spcAft>
                <a:spcPts val="0"/>
              </a:spcAft>
              <a:buClrTx/>
              <a:buSzTx/>
              <a:buFontTx/>
              <a:buNone/>
            </a:pPr>
            <a:r>
              <a:rPr baseline="0" b="1" cap="none" dirty="0" sz="2000" i="0" kern="1200" kumimoji="0" lang="en-US" noProof="0" normalizeH="0" spc="0" strike="noStrike" u="none">
                <a:ln>
                  <a:noFill/>
                </a:ln>
                <a:solidFill>
                  <a:schemeClr val="bg1"/>
                </a:solidFill>
                <a:effectLst/>
                <a:uLnTx/>
                <a:uFillTx/>
                <a:latin typeface="Times New Roman" panose="02020603050405020304" pitchFamily="16" charset="0"/>
                <a:ea typeface="+mn-ea"/>
                <a:cs typeface="Times New Roman" panose="02020603050405020304" pitchFamily="16" charset="0"/>
              </a:rPr>
              <a:t>ARCHITECTURAL DESIGN FOR PROPOSED SYSTEM</a:t>
            </a:r>
            <a:endParaRPr baseline="0" b="1" cap="none" dirty="0" sz="2000" i="0" kern="1200" kumimoji="0" lang="en-US" noProof="0" normalizeH="0" spc="0" strike="noStrike" u="none">
              <a:ln>
                <a:noFill/>
              </a:ln>
              <a:solidFill>
                <a:schemeClr val="bg1"/>
              </a:solidFill>
              <a:effectLst/>
              <a:uLnTx/>
              <a:uFillTx/>
              <a:latin typeface="Times New Roman" panose="02020603050405020304" pitchFamily="16" charset="0"/>
              <a:ea typeface="+mn-ea"/>
              <a:cs typeface="Times New Roman" panose="02020603050405020304" pitchFamily="16" charset="0"/>
            </a:endParaRPr>
          </a:p>
        </p:txBody>
      </p:sp>
      <p:sp>
        <p:nvSpPr>
          <p:cNvPr id="1048613" name="Footer Placeholder 2"/>
          <p:cNvSpPr txBox="1">
            <a:spLocks noGrp="1"/>
          </p:cNvSpPr>
          <p:nvPr>
            <p:ph type="ftr" sz="quarter" idx="11"/>
          </p:nvPr>
        </p:nvSpPr>
        <p:spPr>
          <a:noFill/>
        </p:spPr>
        <p:txBody>
          <a:bodyPr anchor="ctr" bIns="45720" lIns="91440" rIns="91440" rtlCol="0" tIns="45720" vert="horz"/>
          <a:p>
            <a:pPr algn="just" defTabSz="914400" eaLnBrk="1" fontAlgn="auto" hangingPunct="1" indent="0" latinLnBrk="0" lvl="0" marL="0" marR="0" rtl="0">
              <a:lnSpc>
                <a:spcPct val="100000"/>
              </a:lnSpc>
              <a:spcBef>
                <a:spcPts val="0"/>
              </a:spcBef>
              <a:spcAft>
                <a:spcPts val="0"/>
              </a:spcAft>
              <a:buClrTx/>
              <a:buSzTx/>
              <a:buFontTx/>
              <a:buNone/>
            </a:pPr>
            <a:r>
              <a:rPr baseline="0" b="0" cap="none" dirty="0" sz="1200" i="0" kern="1200" kumimoji="0" lang="en-US" noProof="0" normalizeH="0" spc="0" strike="noStrike" u="none">
                <a:ln>
                  <a:noFill/>
                </a:ln>
                <a:solidFill>
                  <a:schemeClr val="tx1">
                    <a:tint val="75000"/>
                  </a:schemeClr>
                </a:solidFill>
                <a:effectLst/>
                <a:uLnTx/>
                <a:uFillTx/>
                <a:latin typeface="+mn-lt"/>
                <a:ea typeface="+mn-ea"/>
                <a:cs typeface="+mn-cs"/>
              </a:rPr>
              <a:t>Date                                                                                                                                                                                                               Slide Number</a:t>
            </a:r>
            <a:endParaRPr baseline="0" b="0" cap="none" dirty="0" sz="1200" i="0" kern="1200" kumimoji="0" lang="en-US" noProof="0" normalizeH="0" spc="0" strike="noStrike" u="none">
              <a:ln>
                <a:noFill/>
              </a:ln>
              <a:solidFill>
                <a:schemeClr val="tx1">
                  <a:tint val="75000"/>
                </a:schemeClr>
              </a:solidFill>
              <a:effectLst/>
              <a:uLnTx/>
              <a:uFillTx/>
              <a:latin typeface="+mn-lt"/>
              <a:ea typeface="+mn-ea"/>
              <a:cs typeface="+mn-cs"/>
            </a:endParaRPr>
          </a:p>
        </p:txBody>
      </p:sp>
      <p:pic>
        <p:nvPicPr>
          <p:cNvPr id="2097152" name="Content Placeholder 1" descr="start(1) (1)"/>
          <p:cNvPicPr>
            <a:picLocks noChangeAspect="1"/>
          </p:cNvPicPr>
          <p:nvPr>
            <p:ph idx="1"/>
          </p:nvPr>
        </p:nvPicPr>
        <p:blipFill>
          <a:blip xmlns:r="http://schemas.openxmlformats.org/officeDocument/2006/relationships" r:embed="rId1"/>
          <a:stretch>
            <a:fillRect/>
          </a:stretch>
        </p:blipFill>
        <p:spPr>
          <a:xfrm>
            <a:off x="548640" y="1600200"/>
            <a:ext cx="8046085" cy="4526280"/>
          </a:xfrm>
          <a:prstGeom prst="rect"/>
        </p:spPr>
      </p:pic>
    </p:spTree>
  </p:cSld>
  <p:clrMapOvr>
    <a:masterClrMapping/>
  </p:clrMapOvr>
  <p:transition>
    <p:wipe dir="d"/>
  </p:transition>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A ZIGBEE-BASED TELECARDIOLOGY SYSTEM FOR REMOTE HEALTHCARE SERVICE DELIVERY</dc:title>
  <dc:creator>spiro44</dc:creator>
  <cp:lastModifiedBy>SENTHIL RK</cp:lastModifiedBy>
  <dcterms:created xsi:type="dcterms:W3CDTF">2000-07-06T20:14:35Z</dcterms:created>
  <dcterms:modified xsi:type="dcterms:W3CDTF">2022-12-06T06:02:03Z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DCD480F4A78D426BB10B2B2859B84017</vt:lpwstr>
  </property>
  <property fmtid="{D5CDD505-2E9C-101B-9397-08002B2CF9AE}" pid="3" name="KSOProductBuildVer">
    <vt:lpwstr>1033-11.2.0.11214</vt:lpwstr>
  </property>
</Properties>
</file>