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B4C9-74B5-4EAC-9FC8-918E056D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B5D8-75DF-41C9-8E41-4358FD91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895C-BB65-4D44-A892-5A2E3836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F2CA-EE62-465C-B911-376561AB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41C2-9BD9-4475-BE60-F149F598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8414-757C-4D06-BA96-EB445B90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A2664-700D-48A1-B508-2A2A2980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848B-37EF-47CC-9D08-8F9B01E3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00B1-679E-4FE0-A7D4-19410F54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AAFE-452E-4B11-BC94-49A3AF48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2572-C50A-4046-A4B8-E9FDFC402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E51A1-4AD1-4F84-82D8-514F73E06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0969-8139-4AD6-B03C-C36A4C6A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2BC7-3AF4-4958-A477-AFCA2BD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D8AC-05E0-49D4-A6AE-464F0445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923B-09B8-4235-A751-AB4E0EDE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3DD7-90EA-4EB0-8936-75883794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B45A0-656A-483E-8A48-BF8C93FD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14D-B427-47A6-8B49-6735292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C462-6F59-49F3-A7ED-3107944F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2A96-6115-4E9A-92F4-4F9F7C99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1951-2A25-4D23-BAC1-68C72425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E50E-FE58-460C-A25A-9662A086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C35C-D33F-44D6-A05F-35FB8BEA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B570-8355-4D43-AC95-4DCCF44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F8E3-D5B0-40E6-AE19-BBD226F5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9D6D-9DAF-42FF-804C-27C9341B1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D5C40-D371-4797-9577-48DD409DD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A860-5E2C-4A33-ACB6-BA4B21F9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7EAA-19D6-4CBE-8160-110E38C7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7682B-5FB4-47AC-91D9-A34A0A73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5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FF09-2A4C-4DE2-9ED1-98F18A10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6AC1-0C84-4EA0-913A-3468C174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C27B-9B6C-45B3-8F38-6FE0309A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8AD67-0141-4600-AE0C-A2994F3F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3351E-E8EA-41E5-8512-2F3CDEA00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5114E-F796-4323-9D67-EB15151F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7F806-E350-4668-947E-A83D3496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B017-C1D3-494D-B5E4-ACA4AD1D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ADCB-1ACD-4BE6-BE80-F3101A9E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BDD6A-1FF2-47ED-9ACA-FFD0F199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EDDA1-6BDC-4EAD-B746-C4FE5E9A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BEA2B-9221-4326-B239-591E9F32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952AF-5C3C-462A-A182-0A55EE98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E979E-5340-4825-BDFE-06B935C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CAA4E-10ED-4451-BC1C-9DC941DA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7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9DF8-33C5-48D7-8A7D-B8D4C6A1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3743-CBFC-418B-BFCF-2A1B66E5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1668-7707-472E-A9F6-5465E73D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01E9-2C4F-4C29-8AC0-31BC5289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EFFE-09AB-4741-9DFB-6E5BA5A9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8A76-F4FF-4485-A860-8FC384D4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3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8952-2C58-4C10-B3EC-052F7D23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1708-1A1A-451F-8EBE-060B5A00E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8EE7-DA29-4414-8B7D-0DBA3235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A674-EEB1-43F0-B50E-6D7F8AD3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CA60-3A8A-498D-8F86-51D7E04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0419-93FA-4A45-B607-DA1507A4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2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2968B-79DA-48C2-8C00-F5A5B1C9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5C37E-E0F7-465C-A028-52591C1A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0C4C-6272-42A1-AD74-8B8BCB4BF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0B94-892B-430C-BEF9-B22C5BC2E09F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606C-EB8C-48B2-A3F3-FCD095F7C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B67E-53E4-489E-98E4-AE012DE9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EDD6-AC21-4F18-8AC5-D756CB6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D45E0-22FB-4536-8171-AEC0225F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F25852F-065A-43C5-83E1-1F349DBB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9962"/>
            <a:ext cx="9144000" cy="1206631"/>
          </a:xfrm>
        </p:spPr>
        <p:txBody>
          <a:bodyPr>
            <a:normAutofit/>
          </a:bodyPr>
          <a:lstStyle/>
          <a:p>
            <a:r>
              <a:rPr lang="en-IN" sz="4400" b="1" dirty="0"/>
              <a:t>Lokesh </a:t>
            </a:r>
            <a:r>
              <a:rPr lang="en-IN" sz="4400" b="1" dirty="0" err="1"/>
              <a:t>Chalamalasetti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857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Reyaz Shaik</dc:creator>
  <cp:lastModifiedBy>CHALAMALASETTI LOKESH</cp:lastModifiedBy>
  <cp:revision>2</cp:revision>
  <dcterms:created xsi:type="dcterms:W3CDTF">2021-09-12T13:37:51Z</dcterms:created>
  <dcterms:modified xsi:type="dcterms:W3CDTF">2021-10-19T03:56:44Z</dcterms:modified>
</cp:coreProperties>
</file>