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7E7D-9ED4-4F87-A852-193B4E6C48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309D-CA8E-42F6-8DAB-9073EB8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4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7E7D-9ED4-4F87-A852-193B4E6C48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309D-CA8E-42F6-8DAB-9073EB8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6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7E7D-9ED4-4F87-A852-193B4E6C48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309D-CA8E-42F6-8DAB-9073EB8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4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7E7D-9ED4-4F87-A852-193B4E6C48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309D-CA8E-42F6-8DAB-9073EB8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7E7D-9ED4-4F87-A852-193B4E6C48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309D-CA8E-42F6-8DAB-9073EB8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7E7D-9ED4-4F87-A852-193B4E6C48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309D-CA8E-42F6-8DAB-9073EB8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7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7E7D-9ED4-4F87-A852-193B4E6C48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309D-CA8E-42F6-8DAB-9073EB8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9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7E7D-9ED4-4F87-A852-193B4E6C48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309D-CA8E-42F6-8DAB-9073EB8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5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7E7D-9ED4-4F87-A852-193B4E6C48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309D-CA8E-42F6-8DAB-9073EB8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7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7E7D-9ED4-4F87-A852-193B4E6C48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309D-CA8E-42F6-8DAB-9073EB8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2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7E7D-9ED4-4F87-A852-193B4E6C48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309D-CA8E-42F6-8DAB-9073EB8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4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27E7D-9ED4-4F87-A852-193B4E6C48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F309D-CA8E-42F6-8DAB-9073EB8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4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0263" y="339634"/>
            <a:ext cx="2586446" cy="121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70263" y="2024743"/>
            <a:ext cx="2586446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5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Lokesh S</dc:creator>
  <cp:lastModifiedBy>Lokesh S</cp:lastModifiedBy>
  <cp:revision>1</cp:revision>
  <dcterms:created xsi:type="dcterms:W3CDTF">2024-09-04T06:17:08Z</dcterms:created>
  <dcterms:modified xsi:type="dcterms:W3CDTF">2024-09-04T06:17:19Z</dcterms:modified>
</cp:coreProperties>
</file>