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EAB0777-4C60-462E-A92C-CDAFD498799C}" type="datetimeFigureOut">
              <a:rPr lang="en-US" smtClean="0"/>
              <a:t>12/27/2021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EAB0777-4C60-462E-A92C-CDAFD498799C}" type="datetimeFigureOut">
              <a:rPr lang="en-US" smtClean="0"/>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DE6EB8-52AB-45EA-A660-3E1EBFA7298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AB0777-4C60-462E-A92C-CDAFD498799C}" type="datetimeFigureOut">
              <a:rPr lang="en-US" smtClean="0"/>
              <a:t>12/27/2021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DE6EB8-52AB-45EA-A660-3E1EBFA7298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ishnu-git/IP-Projec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achinelearningmastery.com/how-to-perform-object-detection-with-yolov3-in-keras/" TargetMode="External"/><Relationship Id="rId2" Type="http://schemas.openxmlformats.org/officeDocument/2006/relationships/hyperlink" Target="https://towardsdatascience.com/recent-advances-in-modern-computer-vision-56801edab980" TargetMode="External"/><Relationship Id="rId1" Type="http://schemas.openxmlformats.org/officeDocument/2006/relationships/slideLayout" Target="../slideLayouts/slideLayout2.xml"/><Relationship Id="rId4" Type="http://schemas.openxmlformats.org/officeDocument/2006/relationships/hyperlink" Target="https://arxiv.org/abs/1804.0276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effectLst/>
              </a:rPr>
              <a:t>‌</a:t>
            </a:r>
            <a:r>
              <a:rPr lang="en-IN" dirty="0">
                <a:effectLst/>
                <a:hlinkClick r:id="rId2"/>
              </a:rPr>
              <a:t>Pre-Processing Images for Classification Algorithms</a:t>
            </a:r>
            <a:br>
              <a:rPr lang="en-IN" dirty="0"/>
            </a:br>
            <a:endParaRPr lang="en-IN" dirty="0"/>
          </a:p>
        </p:txBody>
      </p:sp>
      <p:sp>
        <p:nvSpPr>
          <p:cNvPr id="3" name="Subtitle 2"/>
          <p:cNvSpPr>
            <a:spLocks noGrp="1"/>
          </p:cNvSpPr>
          <p:nvPr>
            <p:ph type="subTitle" idx="1"/>
          </p:nvPr>
        </p:nvSpPr>
        <p:spPr/>
        <p:txBody>
          <a:bodyPr/>
          <a:lstStyle/>
          <a:p>
            <a:r>
              <a:rPr lang="en-IN" dirty="0"/>
              <a:t>‌DIGITAL IMAGE PROCESSING</a:t>
            </a:r>
            <a:br>
              <a:rPr lang="en-IN" dirty="0"/>
            </a:br>
            <a:r>
              <a:rPr lang="en-IN" dirty="0"/>
              <a:t>‌LOKESH K-18BCE1	239</a:t>
            </a:r>
          </a:p>
        </p:txBody>
      </p:sp>
    </p:spTree>
    <p:extLst>
      <p:ext uri="{BB962C8B-B14F-4D97-AF65-F5344CB8AC3E}">
        <p14:creationId xmlns:p14="http://schemas.microsoft.com/office/powerpoint/2010/main" val="22304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620688"/>
            <a:ext cx="5112568" cy="864096"/>
          </a:xfrm>
        </p:spPr>
        <p:txBody>
          <a:bodyPr>
            <a:normAutofit fontScale="90000"/>
          </a:bodyPr>
          <a:lstStyle/>
          <a:p>
            <a:br>
              <a:rPr lang="en-IN" dirty="0"/>
            </a:br>
            <a:r>
              <a:rPr lang="en-IN" dirty="0">
                <a:effectLst/>
              </a:rPr>
              <a:t>‌Existing Works</a:t>
            </a:r>
            <a:endParaRPr lang="en-IN" dirty="0"/>
          </a:p>
        </p:txBody>
      </p:sp>
      <p:sp>
        <p:nvSpPr>
          <p:cNvPr id="3" name="Subtitle 2"/>
          <p:cNvSpPr>
            <a:spLocks noGrp="1"/>
          </p:cNvSpPr>
          <p:nvPr>
            <p:ph type="subTitle" idx="1"/>
          </p:nvPr>
        </p:nvSpPr>
        <p:spPr>
          <a:xfrm>
            <a:off x="539552" y="1628800"/>
            <a:ext cx="8208912" cy="4752528"/>
          </a:xfrm>
        </p:spPr>
        <p:txBody>
          <a:bodyPr>
            <a:normAutofit fontScale="92500" lnSpcReduction="20000"/>
          </a:bodyPr>
          <a:lstStyle/>
          <a:p>
            <a:r>
              <a:rPr lang="en-US" dirty="0"/>
              <a:t>‌Some of the recent trends and advances in the field of computer vision are mostly recognition deep learning techniques used for object recognition and classification. Object detection is framed as a regression problem. A single neural network is used to directly predict classes and bounding box anchors without requiring a second stage per-proposal classification operation in the </a:t>
            </a:r>
            <a:r>
              <a:rPr lang="en-US" dirty="0" err="1"/>
              <a:t>the</a:t>
            </a:r>
            <a:r>
              <a:rPr lang="en-US" dirty="0"/>
              <a:t> case </a:t>
            </a:r>
            <a:r>
              <a:rPr lang="en-US" dirty="0" err="1"/>
              <a:t>ofYOLO</a:t>
            </a:r>
            <a:r>
              <a:rPr lang="en-US" dirty="0"/>
              <a:t>, SSD, another notable advance is Retina Net Mask-R-CNN for Instance Segmentation is </a:t>
            </a:r>
            <a:r>
              <a:rPr lang="en-US" dirty="0" err="1"/>
              <a:t>is</a:t>
            </a:r>
            <a:r>
              <a:rPr lang="en-US" dirty="0"/>
              <a:t> a modification of Faster R-CNN. YOLO v3: An Incremental Improvement Its a fully convolutional </a:t>
            </a:r>
            <a:r>
              <a:rPr lang="en-US" dirty="0" err="1"/>
              <a:t>networkNo</a:t>
            </a:r>
            <a:r>
              <a:rPr lang="en-US" dirty="0"/>
              <a:t> pooling layer, convolution layers with a stride of 2 are used to </a:t>
            </a:r>
            <a:r>
              <a:rPr lang="en-US" dirty="0" err="1"/>
              <a:t>downsample</a:t>
            </a:r>
            <a:r>
              <a:rPr lang="en-US" dirty="0"/>
              <a:t> the image. The newer architecture improves upon residual skip connections and up-sampling.</a:t>
            </a:r>
            <a:br>
              <a:rPr lang="en-US" dirty="0"/>
            </a:br>
            <a:endParaRPr lang="en-IN" dirty="0"/>
          </a:p>
        </p:txBody>
      </p:sp>
    </p:spTree>
    <p:extLst>
      <p:ext uri="{BB962C8B-B14F-4D97-AF65-F5344CB8AC3E}">
        <p14:creationId xmlns:p14="http://schemas.microsoft.com/office/powerpoint/2010/main" val="49115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6129880" cy="528088"/>
          </a:xfrm>
        </p:spPr>
        <p:txBody>
          <a:bodyPr/>
          <a:lstStyle/>
          <a:p>
            <a:br>
              <a:rPr lang="en-IN" dirty="0"/>
            </a:br>
            <a:r>
              <a:rPr lang="en-IN" dirty="0">
                <a:effectLst/>
              </a:rPr>
              <a:t>‌MY GOAL</a:t>
            </a:r>
            <a:endParaRPr lang="en-IN" dirty="0"/>
          </a:p>
        </p:txBody>
      </p:sp>
      <p:sp>
        <p:nvSpPr>
          <p:cNvPr id="3" name="Text Placeholder 2"/>
          <p:cNvSpPr>
            <a:spLocks noGrp="1"/>
          </p:cNvSpPr>
          <p:nvPr>
            <p:ph type="body" idx="1"/>
          </p:nvPr>
        </p:nvSpPr>
        <p:spPr>
          <a:xfrm>
            <a:off x="467544" y="2132856"/>
            <a:ext cx="8064896" cy="3672408"/>
          </a:xfrm>
        </p:spPr>
        <p:txBody>
          <a:bodyPr/>
          <a:lstStyle/>
          <a:p>
            <a:r>
              <a:rPr lang="en-US" dirty="0"/>
              <a:t>‌Diving deep into the realm of computer vision, We aim to achieve a deep and structured processing of an image and its visual components, to derive a complete understanding of contents of the image and its descriptors. We strive to implement the necessary processing and recognition algorithms to a given image to extract a feature vector that </a:t>
            </a:r>
            <a:r>
              <a:rPr lang="en-US" dirty="0" err="1"/>
              <a:t>categorises</a:t>
            </a:r>
            <a:r>
              <a:rPr lang="en-US" dirty="0"/>
              <a:t> them into the respective class of objects. The main aim of this venture is to get a strong foundation and thorough understanding by exploring each technical goal of this project as in depth as possible.</a:t>
            </a:r>
            <a:br>
              <a:rPr lang="en-US" dirty="0"/>
            </a:br>
            <a:endParaRPr lang="en-IN" dirty="0"/>
          </a:p>
        </p:txBody>
      </p:sp>
    </p:spTree>
    <p:extLst>
      <p:ext uri="{BB962C8B-B14F-4D97-AF65-F5344CB8AC3E}">
        <p14:creationId xmlns:p14="http://schemas.microsoft.com/office/powerpoint/2010/main" val="352208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052736"/>
            <a:ext cx="7715200" cy="794352"/>
          </a:xfrm>
        </p:spPr>
        <p:txBody>
          <a:bodyPr>
            <a:normAutofit fontScale="90000"/>
          </a:bodyPr>
          <a:lstStyle/>
          <a:p>
            <a:br>
              <a:rPr lang="en-IN" dirty="0"/>
            </a:br>
            <a:r>
              <a:rPr lang="en-IN" dirty="0"/>
              <a:t>‌</a:t>
            </a:r>
            <a:r>
              <a:rPr lang="en-IN" b="1" dirty="0"/>
              <a:t>PROJECT DIVISION</a:t>
            </a:r>
            <a:endParaRPr lang="en-IN" dirty="0"/>
          </a:p>
        </p:txBody>
      </p:sp>
      <p:sp>
        <p:nvSpPr>
          <p:cNvPr id="3" name="Content Placeholder 2"/>
          <p:cNvSpPr>
            <a:spLocks noGrp="1"/>
          </p:cNvSpPr>
          <p:nvPr>
            <p:ph idx="1"/>
          </p:nvPr>
        </p:nvSpPr>
        <p:spPr/>
        <p:txBody>
          <a:bodyPr>
            <a:normAutofit/>
          </a:bodyPr>
          <a:lstStyle/>
          <a:p>
            <a:r>
              <a:rPr lang="en-US" dirty="0"/>
              <a:t>‌THIS PROJECT DIVIDED INTO TWO COMPONENTS:</a:t>
            </a:r>
          </a:p>
          <a:p>
            <a:r>
              <a:rPr lang="en-US" b="1" dirty="0"/>
              <a:t>Image Pre-Processing for Feature Detection using SIFT</a:t>
            </a:r>
          </a:p>
          <a:p>
            <a:r>
              <a:rPr lang="en-US" b="1" dirty="0"/>
              <a:t>Using Shi </a:t>
            </a:r>
            <a:r>
              <a:rPr lang="en-US" b="1" dirty="0" err="1"/>
              <a:t>Tomashi</a:t>
            </a:r>
            <a:r>
              <a:rPr lang="en-US" b="1" dirty="0"/>
              <a:t> corner detector algorithm</a:t>
            </a:r>
          </a:p>
          <a:p>
            <a:r>
              <a:rPr lang="en-US" b="1" dirty="0"/>
              <a:t>These two algorithm are one of the classification algorithm </a:t>
            </a:r>
            <a:br>
              <a:rPr lang="en-US" dirty="0"/>
            </a:br>
            <a:r>
              <a:rPr lang="en-US" b="1" dirty="0"/>
              <a:t>Help to understand the idea of the image processing process and overcome their obstacles</a:t>
            </a:r>
            <a:br>
              <a:rPr lang="en-US" dirty="0"/>
            </a:br>
            <a:endParaRPr lang="en-IN" dirty="0"/>
          </a:p>
        </p:txBody>
      </p:sp>
    </p:spTree>
    <p:extLst>
      <p:ext uri="{BB962C8B-B14F-4D97-AF65-F5344CB8AC3E}">
        <p14:creationId xmlns:p14="http://schemas.microsoft.com/office/powerpoint/2010/main" val="2429142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229600" cy="1143000"/>
          </a:xfrm>
        </p:spPr>
        <p:txBody>
          <a:bodyPr>
            <a:normAutofit fontScale="90000"/>
          </a:bodyPr>
          <a:lstStyle/>
          <a:p>
            <a:br>
              <a:rPr lang="en-US" dirty="0"/>
            </a:br>
            <a:r>
              <a:rPr lang="en-US" sz="5400" dirty="0"/>
              <a:t>‌</a:t>
            </a:r>
            <a:r>
              <a:rPr lang="en-US" sz="5400" b="1" dirty="0"/>
              <a:t>Image Pre-Processing for Feature Detection using SIFT</a:t>
            </a:r>
            <a:endParaRPr lang="en-IN" dirty="0"/>
          </a:p>
        </p:txBody>
      </p:sp>
      <p:sp>
        <p:nvSpPr>
          <p:cNvPr id="3" name="Content Placeholder 2"/>
          <p:cNvSpPr>
            <a:spLocks noGrp="1"/>
          </p:cNvSpPr>
          <p:nvPr>
            <p:ph idx="1"/>
          </p:nvPr>
        </p:nvSpPr>
        <p:spPr/>
        <p:txBody>
          <a:bodyPr>
            <a:normAutofit fontScale="85000" lnSpcReduction="10000"/>
          </a:bodyPr>
          <a:lstStyle/>
          <a:p>
            <a:r>
              <a:rPr lang="en-US" dirty="0"/>
              <a:t>‌We can also use the key points generated using SIFT as features for the image during model training. The major advantage of SIFT features, over edge features or hog features, is that they are not affected by the size or orientation of the </a:t>
            </a:r>
            <a:r>
              <a:rPr lang="en-US" dirty="0" err="1"/>
              <a:t>image.the</a:t>
            </a:r>
            <a:r>
              <a:rPr lang="en-US" dirty="0"/>
              <a:t> entire process can be divided into 4 parts:</a:t>
            </a:r>
            <a:br>
              <a:rPr lang="en-US" dirty="0"/>
            </a:br>
            <a:r>
              <a:rPr lang="en-US" b="1" dirty="0"/>
              <a:t>Constructing a Scale Space:</a:t>
            </a:r>
            <a:r>
              <a:rPr lang="en-US" dirty="0"/>
              <a:t> To make sure that features are scale-independent</a:t>
            </a:r>
            <a:br>
              <a:rPr lang="en-US" dirty="0"/>
            </a:br>
            <a:r>
              <a:rPr lang="en-US" b="1" dirty="0" err="1"/>
              <a:t>Keypoint</a:t>
            </a:r>
            <a:r>
              <a:rPr lang="en-US" b="1" dirty="0"/>
              <a:t> </a:t>
            </a:r>
            <a:r>
              <a:rPr lang="en-US" b="1" dirty="0" err="1"/>
              <a:t>Localisation</a:t>
            </a:r>
            <a:r>
              <a:rPr lang="en-US" b="1" dirty="0"/>
              <a:t>:</a:t>
            </a:r>
            <a:r>
              <a:rPr lang="en-US" dirty="0"/>
              <a:t> Identifying the suitable features or </a:t>
            </a:r>
            <a:r>
              <a:rPr lang="en-US" dirty="0" err="1"/>
              <a:t>keypoints</a:t>
            </a:r>
            <a:br>
              <a:rPr lang="en-US" dirty="0"/>
            </a:br>
            <a:r>
              <a:rPr lang="en-US" b="1" dirty="0"/>
              <a:t>Orientation Assignment:</a:t>
            </a:r>
            <a:r>
              <a:rPr lang="en-US" dirty="0"/>
              <a:t> Ensure the </a:t>
            </a:r>
            <a:r>
              <a:rPr lang="en-US" dirty="0" err="1"/>
              <a:t>keypoints</a:t>
            </a:r>
            <a:r>
              <a:rPr lang="en-US" dirty="0"/>
              <a:t> are rotation invariant</a:t>
            </a:r>
            <a:br>
              <a:rPr lang="en-US" dirty="0"/>
            </a:br>
            <a:r>
              <a:rPr lang="en-US" b="1" dirty="0" err="1"/>
              <a:t>Keypoint</a:t>
            </a:r>
            <a:r>
              <a:rPr lang="en-US" b="1" dirty="0"/>
              <a:t> Descriptor:</a:t>
            </a:r>
            <a:r>
              <a:rPr lang="en-US" dirty="0"/>
              <a:t> Assign a unique fingerprint to each </a:t>
            </a:r>
            <a:r>
              <a:rPr lang="en-US" dirty="0" err="1"/>
              <a:t>keypoint</a:t>
            </a:r>
            <a:br>
              <a:rPr lang="en-US" dirty="0"/>
            </a:br>
            <a:endParaRPr lang="en-IN" dirty="0"/>
          </a:p>
        </p:txBody>
      </p:sp>
    </p:spTree>
    <p:extLst>
      <p:ext uri="{BB962C8B-B14F-4D97-AF65-F5344CB8AC3E}">
        <p14:creationId xmlns:p14="http://schemas.microsoft.com/office/powerpoint/2010/main" val="275697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t>
            </a:r>
            <a:r>
              <a:rPr lang="en-IN" b="1" dirty="0"/>
              <a:t>External References</a:t>
            </a:r>
            <a:br>
              <a:rPr lang="en-IN" dirty="0"/>
            </a:br>
            <a:endParaRPr lang="en-IN" dirty="0"/>
          </a:p>
        </p:txBody>
      </p:sp>
      <p:sp>
        <p:nvSpPr>
          <p:cNvPr id="3" name="Content Placeholder 2"/>
          <p:cNvSpPr>
            <a:spLocks noGrp="1"/>
          </p:cNvSpPr>
          <p:nvPr>
            <p:ph idx="1"/>
          </p:nvPr>
        </p:nvSpPr>
        <p:spPr/>
        <p:txBody>
          <a:bodyPr/>
          <a:lstStyle/>
          <a:p>
            <a:r>
              <a:rPr lang="en-IN" dirty="0"/>
              <a:t>‌</a:t>
            </a:r>
            <a:r>
              <a:rPr lang="en-IN" dirty="0">
                <a:hlinkClick r:id="rId2"/>
              </a:rPr>
              <a:t>Https://towardsdatascience.com/recent-advances-in-modern-computer-vision-56801edab980</a:t>
            </a:r>
            <a:endParaRPr lang="en-IN" dirty="0"/>
          </a:p>
          <a:p>
            <a:r>
              <a:rPr lang="en-IN" dirty="0">
                <a:hlinkClick r:id="rId3"/>
              </a:rPr>
              <a:t>Https://machinelearningmastery.com/how-to-perform-object-detection-with-yolov3-in-keras/</a:t>
            </a:r>
            <a:br>
              <a:rPr lang="en-IN" dirty="0"/>
            </a:br>
            <a:endParaRPr lang="en-IN" dirty="0"/>
          </a:p>
          <a:p>
            <a:r>
              <a:rPr lang="en-IN" dirty="0">
                <a:hlinkClick r:id="rId4"/>
              </a:rPr>
              <a:t>Https://arxiv.org/abs/1804.02767</a:t>
            </a:r>
            <a:br>
              <a:rPr lang="en-IN" dirty="0"/>
            </a:br>
            <a:endParaRPr lang="en-IN" dirty="0"/>
          </a:p>
        </p:txBody>
      </p:sp>
    </p:spTree>
    <p:extLst>
      <p:ext uri="{BB962C8B-B14F-4D97-AF65-F5344CB8AC3E}">
        <p14:creationId xmlns:p14="http://schemas.microsoft.com/office/powerpoint/2010/main" val="998786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TotalTime>
  <Words>322</Words>
  <Application>Microsoft Office PowerPoint</Application>
  <PresentationFormat>On-screen Show (4:3)</PresentationFormat>
  <Paragraphs>17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‌Pre-Processing Images for Classification Algorithms </vt:lpstr>
      <vt:lpstr> ‌Existing Works</vt:lpstr>
      <vt:lpstr> ‌MY GOAL</vt:lpstr>
      <vt:lpstr> ‌PROJECT DIVISION</vt:lpstr>
      <vt:lpstr> ‌Image Pre-Processing for Feature Detection using SIFT</vt:lpstr>
      <vt:lpstr>‌External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 Images for Classification Algorithms </dc:title>
  <dc:creator>Windows User</dc:creator>
  <cp:lastModifiedBy>Windows User</cp:lastModifiedBy>
  <cp:revision>2</cp:revision>
  <dcterms:created xsi:type="dcterms:W3CDTF">2021-08-31T05:54:18Z</dcterms:created>
  <dcterms:modified xsi:type="dcterms:W3CDTF">2021-12-27T16:49:58Z</dcterms:modified>
</cp:coreProperties>
</file>