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59818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2" y="0"/>
                </a:moveTo>
                <a:lnTo>
                  <a:pt x="3135780" y="6843649"/>
                </a:lnTo>
              </a:path>
              <a:path w="4732655" h="6844030">
                <a:moveTo>
                  <a:pt x="4732181" y="3689307"/>
                </a:moveTo>
                <a:lnTo>
                  <a:pt x="0" y="6843649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37589" y="118744"/>
            <a:ext cx="3328035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09600" y="609600"/>
            <a:ext cx="10972800" cy="5638800"/>
          </a:xfrm>
          <a:custGeom>
            <a:avLst/>
            <a:gdLst/>
            <a:ahLst/>
            <a:cxnLst/>
            <a:rect l="l" t="t" r="r" b="b"/>
            <a:pathLst>
              <a:path w="10972800" h="5638800">
                <a:moveTo>
                  <a:pt x="0" y="5638800"/>
                </a:moveTo>
                <a:lnTo>
                  <a:pt x="10972800" y="5638800"/>
                </a:lnTo>
                <a:lnTo>
                  <a:pt x="10972800" y="0"/>
                </a:lnTo>
                <a:lnTo>
                  <a:pt x="0" y="0"/>
                </a:lnTo>
                <a:lnTo>
                  <a:pt x="0" y="5638800"/>
                </a:lnTo>
                <a:close/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152775"/>
            <a:ext cx="761999" cy="6096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39525" y="3152775"/>
            <a:ext cx="752475" cy="609600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400175" y="2419350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 h="0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09600" y="609600"/>
            <a:ext cx="10972800" cy="5638800"/>
          </a:xfrm>
          <a:custGeom>
            <a:avLst/>
            <a:gdLst/>
            <a:ahLst/>
            <a:cxnLst/>
            <a:rect l="l" t="t" r="r" b="b"/>
            <a:pathLst>
              <a:path w="10972800" h="5638800">
                <a:moveTo>
                  <a:pt x="0" y="5638800"/>
                </a:moveTo>
                <a:lnTo>
                  <a:pt x="10972800" y="5638800"/>
                </a:lnTo>
                <a:lnTo>
                  <a:pt x="10972800" y="0"/>
                </a:lnTo>
                <a:lnTo>
                  <a:pt x="0" y="0"/>
                </a:lnTo>
                <a:lnTo>
                  <a:pt x="0" y="5638800"/>
                </a:lnTo>
                <a:close/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3152775"/>
            <a:ext cx="761999" cy="6096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439525" y="3152775"/>
            <a:ext cx="752475" cy="6096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76705" y="660018"/>
            <a:ext cx="8940545" cy="12815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05479" y="2760916"/>
            <a:ext cx="8540115" cy="1673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791190" y="6023440"/>
            <a:ext cx="16002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8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609600" y="609600"/>
              <a:ext cx="10972800" cy="5638800"/>
            </a:xfrm>
            <a:custGeom>
              <a:avLst/>
              <a:gdLst/>
              <a:ahLst/>
              <a:cxnLst/>
              <a:rect l="l" t="t" r="r" b="b"/>
              <a:pathLst>
                <a:path w="10972800" h="5638800">
                  <a:moveTo>
                    <a:pt x="0" y="5638800"/>
                  </a:moveTo>
                  <a:lnTo>
                    <a:pt x="10972800" y="5638800"/>
                  </a:lnTo>
                  <a:lnTo>
                    <a:pt x="10972800" y="0"/>
                  </a:lnTo>
                  <a:lnTo>
                    <a:pt x="0" y="0"/>
                  </a:lnTo>
                  <a:lnTo>
                    <a:pt x="0" y="5638800"/>
                  </a:lnTo>
                  <a:close/>
                </a:path>
              </a:pathLst>
            </a:custGeom>
            <a:ln w="15875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752850" y="1190625"/>
              <a:ext cx="1666875" cy="1438275"/>
            </a:xfrm>
            <a:custGeom>
              <a:avLst/>
              <a:gdLst/>
              <a:ahLst/>
              <a:cxnLst/>
              <a:rect l="l" t="t" r="r" b="b"/>
              <a:pathLst>
                <a:path w="1666875" h="1438275">
                  <a:moveTo>
                    <a:pt x="1307338" y="0"/>
                  </a:moveTo>
                  <a:lnTo>
                    <a:pt x="359537" y="0"/>
                  </a:lnTo>
                  <a:lnTo>
                    <a:pt x="0" y="719074"/>
                  </a:lnTo>
                  <a:lnTo>
                    <a:pt x="359537" y="1438275"/>
                  </a:lnTo>
                  <a:lnTo>
                    <a:pt x="1307338" y="1438275"/>
                  </a:lnTo>
                  <a:lnTo>
                    <a:pt x="1666875" y="719074"/>
                  </a:lnTo>
                  <a:lnTo>
                    <a:pt x="1307338" y="0"/>
                  </a:lnTo>
                  <a:close/>
                </a:path>
              </a:pathLst>
            </a:custGeom>
            <a:solidFill>
              <a:srgbClr val="42D0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800475" y="5229225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152775"/>
              <a:ext cx="762000" cy="609600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39525" y="3152775"/>
              <a:ext cx="752475" cy="609600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797171" y="9143"/>
            <a:ext cx="4311650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145" b="1">
                <a:solidFill>
                  <a:srgbClr val="0F0F0F"/>
                </a:solidFill>
                <a:latin typeface="Georgia"/>
                <a:cs typeface="Georgia"/>
              </a:rPr>
              <a:t>S</a:t>
            </a:r>
            <a:r>
              <a:rPr dirty="0" cap="small" sz="3200" spc="145" b="1">
                <a:solidFill>
                  <a:srgbClr val="0F0F0F"/>
                </a:solidFill>
                <a:latin typeface="Georgia"/>
                <a:cs typeface="Georgia"/>
              </a:rPr>
              <a:t>tudent</a:t>
            </a:r>
            <a:r>
              <a:rPr dirty="0" sz="3200" spc="-5" b="1">
                <a:solidFill>
                  <a:srgbClr val="0F0F0F"/>
                </a:solidFill>
                <a:latin typeface="Georgia"/>
                <a:cs typeface="Georgia"/>
              </a:rPr>
              <a:t> </a:t>
            </a:r>
            <a:r>
              <a:rPr dirty="0" sz="3200" spc="80" b="1">
                <a:solidFill>
                  <a:srgbClr val="0F0F0F"/>
                </a:solidFill>
                <a:latin typeface="Georgia"/>
                <a:cs typeface="Georgia"/>
              </a:rPr>
              <a:t>P</a:t>
            </a:r>
            <a:r>
              <a:rPr dirty="0" cap="small" sz="3200" spc="80" b="1">
                <a:solidFill>
                  <a:srgbClr val="0F0F0F"/>
                </a:solidFill>
                <a:latin typeface="Georgia"/>
                <a:cs typeface="Georgia"/>
              </a:rPr>
              <a:t>ortfolio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2</a:t>
            </a:fld>
          </a:p>
        </p:txBody>
      </p:sp>
      <p:sp>
        <p:nvSpPr>
          <p:cNvPr id="13" name="object 13" descr=""/>
          <p:cNvSpPr txBox="1"/>
          <p:nvPr/>
        </p:nvSpPr>
        <p:spPr>
          <a:xfrm>
            <a:off x="2221324" y="3042939"/>
            <a:ext cx="6330315" cy="2738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6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STUDENT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NAME: </a:t>
            </a:r>
            <a:r>
              <a:rPr dirty="0" sz="2400">
                <a:latin typeface="Times New Roman"/>
                <a:cs typeface="Times New Roman"/>
              </a:rPr>
              <a:t>J.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Lokesh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45"/>
              </a:lnSpc>
            </a:pPr>
            <a:r>
              <a:rPr dirty="0" sz="2400">
                <a:latin typeface="Times New Roman"/>
                <a:cs typeface="Times New Roman"/>
              </a:rPr>
              <a:t>REGISTER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130">
                <a:latin typeface="Times New Roman"/>
                <a:cs typeface="Times New Roman"/>
              </a:rPr>
              <a:t>NO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NMID: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5">
                <a:latin typeface="Times New Roman"/>
                <a:cs typeface="Times New Roman"/>
              </a:rPr>
              <a:t>asunm287212401884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60"/>
              </a:lnSpc>
            </a:pPr>
            <a:r>
              <a:rPr dirty="0" sz="2400" spc="-30">
                <a:latin typeface="Times New Roman"/>
                <a:cs typeface="Times New Roman"/>
              </a:rPr>
              <a:t>DEPARTMENT: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-90">
                <a:latin typeface="Times New Roman"/>
                <a:cs typeface="Times New Roman"/>
              </a:rPr>
              <a:t>BCA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computer</a:t>
            </a:r>
            <a:r>
              <a:rPr dirty="0" sz="2400" spc="-114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application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50"/>
              </a:spcBef>
            </a:pPr>
            <a:endParaRPr sz="2400">
              <a:latin typeface="Times New Roman"/>
              <a:cs typeface="Times New Roman"/>
            </a:endParaRPr>
          </a:p>
          <a:p>
            <a:pPr marL="426084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COLLEGE: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 spc="80">
                <a:latin typeface="Times New Roman"/>
                <a:cs typeface="Times New Roman"/>
              </a:rPr>
              <a:t>COLLEGE/</a:t>
            </a:r>
            <a:r>
              <a:rPr dirty="0" sz="2400" spc="5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UNIVERSITY:</a:t>
            </a:r>
            <a:endParaRPr sz="2400">
              <a:latin typeface="Times New Roman"/>
              <a:cs typeface="Times New Roman"/>
            </a:endParaRPr>
          </a:p>
          <a:p>
            <a:pPr marL="426084">
              <a:lnSpc>
                <a:spcPts val="2865"/>
              </a:lnSpc>
              <a:spcBef>
                <a:spcPts val="770"/>
              </a:spcBef>
            </a:pPr>
            <a:r>
              <a:rPr dirty="0" sz="2400" spc="-75">
                <a:latin typeface="Times New Roman"/>
                <a:cs typeface="Times New Roman"/>
              </a:rPr>
              <a:t>Sri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Muthukumaran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arts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science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college/</a:t>
            </a:r>
            <a:endParaRPr sz="2400">
              <a:latin typeface="Times New Roman"/>
              <a:cs typeface="Times New Roman"/>
            </a:endParaRPr>
          </a:p>
          <a:p>
            <a:pPr marL="426084">
              <a:lnSpc>
                <a:spcPts val="2865"/>
              </a:lnSpc>
            </a:pPr>
            <a:r>
              <a:rPr dirty="0" sz="2400" spc="-65">
                <a:latin typeface="Times New Roman"/>
                <a:cs typeface="Times New Roman"/>
              </a:rPr>
              <a:t>Madras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University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1400175" y="2419350"/>
              <a:ext cx="9407525" cy="0"/>
            </a:xfrm>
            <a:custGeom>
              <a:avLst/>
              <a:gdLst/>
              <a:ahLst/>
              <a:cxnLst/>
              <a:rect l="l" t="t" r="r" b="b"/>
              <a:pathLst>
                <a:path w="9407525" h="0">
                  <a:moveTo>
                    <a:pt x="0" y="0"/>
                  </a:moveTo>
                  <a:lnTo>
                    <a:pt x="9407271" y="0"/>
                  </a:lnTo>
                </a:path>
              </a:pathLst>
            </a:custGeom>
            <a:ln w="15875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4959" rIns="0" bIns="0" rtlCol="0" vert="horz">
            <a:spAutoFit/>
          </a:bodyPr>
          <a:lstStyle/>
          <a:p>
            <a:pPr marL="2340610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CONCLUSION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11311255" y="6475579"/>
            <a:ext cx="177800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-25">
                <a:solidFill>
                  <a:srgbClr val="2C926B"/>
                </a:solidFill>
                <a:latin typeface="Trebuchet MS"/>
                <a:cs typeface="Trebuchet MS"/>
              </a:rPr>
              <a:t>11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213991" y="2684716"/>
            <a:ext cx="8736965" cy="1673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Font typeface="Courier New"/>
              <a:buChar char="o"/>
              <a:tabLst>
                <a:tab pos="297815" algn="l"/>
              </a:tabLst>
            </a:pPr>
            <a:r>
              <a:rPr dirty="0" sz="1800" b="1">
                <a:latin typeface="Times New Roman"/>
                <a:cs typeface="Times New Roman"/>
              </a:rPr>
              <a:t>Highlights</a:t>
            </a:r>
            <a:r>
              <a:rPr dirty="0" sz="1800" spc="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30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My</a:t>
            </a:r>
            <a:r>
              <a:rPr dirty="0" sz="1800" spc="7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Project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Courier New"/>
              <a:buChar char="o"/>
              <a:tabLst>
                <a:tab pos="297815" algn="l"/>
              </a:tabLst>
            </a:pPr>
            <a:r>
              <a:rPr dirty="0" sz="1800" b="1">
                <a:latin typeface="Times New Roman"/>
                <a:cs typeface="Times New Roman"/>
              </a:rPr>
              <a:t>Final</a:t>
            </a:r>
            <a:r>
              <a:rPr dirty="0" sz="1800" spc="-7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Summary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ts val="2130"/>
              </a:lnSpc>
              <a:spcBef>
                <a:spcPts val="15"/>
              </a:spcBef>
              <a:buFont typeface="Courier New"/>
              <a:buChar char="o"/>
              <a:tabLst>
                <a:tab pos="297815" algn="l"/>
              </a:tabLst>
            </a:pPr>
            <a:r>
              <a:rPr dirty="0" sz="1800" b="1">
                <a:latin typeface="Times New Roman"/>
                <a:cs typeface="Times New Roman"/>
              </a:rPr>
              <a:t>Benefits</a:t>
            </a:r>
            <a:r>
              <a:rPr dirty="0" sz="1800" spc="-4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To</a:t>
            </a:r>
            <a:r>
              <a:rPr dirty="0" sz="1800" spc="-10" b="1">
                <a:latin typeface="Times New Roman"/>
                <a:cs typeface="Times New Roman"/>
              </a:rPr>
              <a:t> Society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ts val="2130"/>
              </a:lnSpc>
              <a:buFont typeface="Courier New"/>
              <a:buChar char="o"/>
              <a:tabLst>
                <a:tab pos="297815" algn="l"/>
              </a:tabLst>
            </a:pPr>
            <a:r>
              <a:rPr dirty="0" sz="1800" spc="-20" b="1">
                <a:latin typeface="Times New Roman"/>
                <a:cs typeface="Times New Roman"/>
              </a:rPr>
              <a:t>Future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Enhancement-&gt;Scope</a:t>
            </a:r>
            <a:r>
              <a:rPr dirty="0" sz="1800" spc="6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29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adding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new </a:t>
            </a:r>
            <a:r>
              <a:rPr dirty="0" sz="1800" spc="-10" b="1">
                <a:latin typeface="Times New Roman"/>
                <a:cs typeface="Times New Roman"/>
              </a:rPr>
              <a:t>features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and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improvements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Courier New"/>
              <a:buChar char="o"/>
              <a:tabLst>
                <a:tab pos="297815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Personal</a:t>
            </a:r>
            <a:r>
              <a:rPr dirty="0" sz="1800" spc="35" b="1">
                <a:latin typeface="Times New Roman"/>
                <a:cs typeface="Times New Roman"/>
              </a:rPr>
              <a:t> </a:t>
            </a:r>
            <a:r>
              <a:rPr dirty="0" sz="1800" spc="-55" b="1">
                <a:latin typeface="Times New Roman"/>
                <a:cs typeface="Times New Roman"/>
              </a:rPr>
              <a:t>Growth-</a:t>
            </a:r>
            <a:r>
              <a:rPr dirty="0" sz="1800" b="1">
                <a:latin typeface="Times New Roman"/>
                <a:cs typeface="Times New Roman"/>
              </a:rPr>
              <a:t>&gt;Skills</a:t>
            </a:r>
            <a:r>
              <a:rPr dirty="0" sz="1800" spc="6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developed(technical+soft</a:t>
            </a:r>
            <a:r>
              <a:rPr dirty="0" sz="1800" spc="3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skills)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Courier New"/>
              <a:buChar char="o"/>
              <a:tabLst>
                <a:tab pos="297815" algn="l"/>
              </a:tabLst>
            </a:pPr>
            <a:r>
              <a:rPr dirty="0" sz="1800" b="1">
                <a:latin typeface="Times New Roman"/>
                <a:cs typeface="Times New Roman"/>
              </a:rPr>
              <a:t>Closing</a:t>
            </a:r>
            <a:r>
              <a:rPr dirty="0" sz="1800" spc="15" b="1">
                <a:latin typeface="Times New Roman"/>
                <a:cs typeface="Times New Roman"/>
              </a:rPr>
              <a:t> </a:t>
            </a:r>
            <a:r>
              <a:rPr dirty="0" sz="1800" spc="-25" b="1">
                <a:latin typeface="Times New Roman"/>
                <a:cs typeface="Times New Roman"/>
              </a:rPr>
              <a:t>Statement-</a:t>
            </a:r>
            <a:r>
              <a:rPr dirty="0" sz="1800" b="1">
                <a:latin typeface="Times New Roman"/>
                <a:cs typeface="Times New Roman"/>
              </a:rPr>
              <a:t>&gt;Emphasis</a:t>
            </a:r>
            <a:r>
              <a:rPr dirty="0" sz="1800" spc="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on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the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importance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30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digital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portfolios</a:t>
            </a:r>
            <a:r>
              <a:rPr dirty="0" sz="1800" spc="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in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spc="-25" b="1">
                <a:latin typeface="Times New Roman"/>
                <a:cs typeface="Times New Roman"/>
              </a:rPr>
              <a:t>today’s</a:t>
            </a:r>
            <a:r>
              <a:rPr dirty="0" sz="1800" spc="1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world.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360">
                <a:latin typeface="Georgia"/>
                <a:cs typeface="Georgia"/>
              </a:rPr>
              <a:t>P</a:t>
            </a:r>
            <a:r>
              <a:rPr dirty="0" cap="small" sz="3600" spc="360">
                <a:latin typeface="Georgia"/>
                <a:cs typeface="Georgia"/>
              </a:rPr>
              <a:t>roject</a:t>
            </a:r>
            <a:r>
              <a:rPr dirty="0" sz="3600" spc="-5">
                <a:latin typeface="Georgia"/>
                <a:cs typeface="Georgia"/>
              </a:rPr>
              <a:t> </a:t>
            </a:r>
            <a:r>
              <a:rPr dirty="0" sz="3600" spc="-25">
                <a:latin typeface="Georgia"/>
                <a:cs typeface="Georgia"/>
              </a:rPr>
              <a:t>T</a:t>
            </a:r>
            <a:r>
              <a:rPr dirty="0" cap="small" sz="3600" spc="-25">
                <a:latin typeface="Georgia"/>
                <a:cs typeface="Georgia"/>
              </a:rPr>
              <a:t>itle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237932" y="1320164"/>
            <a:ext cx="3272154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>
                <a:solidFill>
                  <a:srgbClr val="252525"/>
                </a:solidFill>
                <a:latin typeface="Arial Black"/>
                <a:cs typeface="Arial Black"/>
              </a:rPr>
              <a:t>student</a:t>
            </a:r>
            <a:r>
              <a:rPr dirty="0" sz="2750" spc="90">
                <a:solidFill>
                  <a:srgbClr val="252525"/>
                </a:solidFill>
                <a:latin typeface="Arial Black"/>
                <a:cs typeface="Arial Black"/>
              </a:rPr>
              <a:t> </a:t>
            </a:r>
            <a:r>
              <a:rPr dirty="0" sz="2750" spc="-10">
                <a:solidFill>
                  <a:srgbClr val="252525"/>
                </a:solidFill>
                <a:latin typeface="Arial Black"/>
                <a:cs typeface="Arial Black"/>
              </a:rPr>
              <a:t>portfolio</a:t>
            </a:r>
            <a:endParaRPr sz="2750">
              <a:latin typeface="Arial Black"/>
              <a:cs typeface="Arial Black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7080" cy="6863080"/>
            <a:chOff x="0" y="0"/>
            <a:chExt cx="12197080" cy="686308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0" y="28573"/>
              <a:ext cx="12192000" cy="6829425"/>
            </a:xfrm>
            <a:custGeom>
              <a:avLst/>
              <a:gdLst/>
              <a:ahLst/>
              <a:cxnLst/>
              <a:rect l="l" t="t" r="r" b="b"/>
              <a:pathLst>
                <a:path w="12192000" h="6829425">
                  <a:moveTo>
                    <a:pt x="12192000" y="0"/>
                  </a:moveTo>
                  <a:lnTo>
                    <a:pt x="0" y="0"/>
                  </a:lnTo>
                  <a:lnTo>
                    <a:pt x="0" y="6829426"/>
                  </a:lnTo>
                  <a:lnTo>
                    <a:pt x="12192000" y="682942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459818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2" y="0"/>
                  </a:moveTo>
                  <a:lnTo>
                    <a:pt x="3135780" y="6843649"/>
                  </a:lnTo>
                </a:path>
                <a:path w="4732655" h="6844030">
                  <a:moveTo>
                    <a:pt x="4732181" y="3689307"/>
                  </a:moveTo>
                  <a:lnTo>
                    <a:pt x="0" y="6843649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80"/>
              </a:lnSpc>
            </a:pP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5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1100" spc="-9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47625" y="447675"/>
            <a:ext cx="11610975" cy="6381750"/>
            <a:chOff x="47625" y="447675"/>
            <a:chExt cx="11610975" cy="6381750"/>
          </a:xfrm>
        </p:grpSpPr>
        <p:sp>
          <p:nvSpPr>
            <p:cNvPr id="16" name="object 16" descr=""/>
            <p:cNvSpPr/>
            <p:nvPr/>
          </p:nvSpPr>
          <p:spPr>
            <a:xfrm>
              <a:off x="7362825" y="447675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5" y="0"/>
                  </a:moveTo>
                  <a:lnTo>
                    <a:pt x="132842" y="6476"/>
                  </a:lnTo>
                  <a:lnTo>
                    <a:pt x="89661" y="24764"/>
                  </a:lnTo>
                  <a:lnTo>
                    <a:pt x="52958" y="52959"/>
                  </a:lnTo>
                  <a:lnTo>
                    <a:pt x="24765" y="89662"/>
                  </a:lnTo>
                  <a:lnTo>
                    <a:pt x="6476" y="132841"/>
                  </a:lnTo>
                  <a:lnTo>
                    <a:pt x="0" y="180975"/>
                  </a:lnTo>
                  <a:lnTo>
                    <a:pt x="6476" y="229108"/>
                  </a:lnTo>
                  <a:lnTo>
                    <a:pt x="24765" y="272288"/>
                  </a:lnTo>
                  <a:lnTo>
                    <a:pt x="52958" y="308990"/>
                  </a:lnTo>
                  <a:lnTo>
                    <a:pt x="89661" y="337185"/>
                  </a:lnTo>
                  <a:lnTo>
                    <a:pt x="132842" y="355473"/>
                  </a:lnTo>
                  <a:lnTo>
                    <a:pt x="180975" y="361950"/>
                  </a:lnTo>
                  <a:lnTo>
                    <a:pt x="229107" y="355473"/>
                  </a:lnTo>
                  <a:lnTo>
                    <a:pt x="272288" y="337185"/>
                  </a:lnTo>
                  <a:lnTo>
                    <a:pt x="308991" y="308990"/>
                  </a:lnTo>
                  <a:lnTo>
                    <a:pt x="337184" y="272288"/>
                  </a:lnTo>
                  <a:lnTo>
                    <a:pt x="355473" y="229108"/>
                  </a:lnTo>
                  <a:lnTo>
                    <a:pt x="361950" y="180975"/>
                  </a:lnTo>
                  <a:lnTo>
                    <a:pt x="355473" y="132841"/>
                  </a:lnTo>
                  <a:lnTo>
                    <a:pt x="337184" y="89662"/>
                  </a:lnTo>
                  <a:lnTo>
                    <a:pt x="308991" y="52959"/>
                  </a:lnTo>
                  <a:lnTo>
                    <a:pt x="272288" y="24764"/>
                  </a:lnTo>
                  <a:lnTo>
                    <a:pt x="229107" y="6476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1010900" y="5610225"/>
              <a:ext cx="647700" cy="64770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323850" y="0"/>
                  </a:moveTo>
                  <a:lnTo>
                    <a:pt x="275971" y="3505"/>
                  </a:lnTo>
                  <a:lnTo>
                    <a:pt x="230377" y="13715"/>
                  </a:lnTo>
                  <a:lnTo>
                    <a:pt x="187325" y="30099"/>
                  </a:lnTo>
                  <a:lnTo>
                    <a:pt x="147574" y="52171"/>
                  </a:lnTo>
                  <a:lnTo>
                    <a:pt x="111378" y="79438"/>
                  </a:lnTo>
                  <a:lnTo>
                    <a:pt x="79501" y="111378"/>
                  </a:lnTo>
                  <a:lnTo>
                    <a:pt x="52197" y="147510"/>
                  </a:lnTo>
                  <a:lnTo>
                    <a:pt x="30099" y="187325"/>
                  </a:lnTo>
                  <a:lnTo>
                    <a:pt x="13716" y="230314"/>
                  </a:lnTo>
                  <a:lnTo>
                    <a:pt x="3555" y="275996"/>
                  </a:lnTo>
                  <a:lnTo>
                    <a:pt x="0" y="323850"/>
                  </a:lnTo>
                  <a:lnTo>
                    <a:pt x="3555" y="371703"/>
                  </a:lnTo>
                  <a:lnTo>
                    <a:pt x="13716" y="417385"/>
                  </a:lnTo>
                  <a:lnTo>
                    <a:pt x="30099" y="460375"/>
                  </a:lnTo>
                  <a:lnTo>
                    <a:pt x="52197" y="500189"/>
                  </a:lnTo>
                  <a:lnTo>
                    <a:pt x="79501" y="536321"/>
                  </a:lnTo>
                  <a:lnTo>
                    <a:pt x="111378" y="568261"/>
                  </a:lnTo>
                  <a:lnTo>
                    <a:pt x="147574" y="595528"/>
                  </a:lnTo>
                  <a:lnTo>
                    <a:pt x="187325" y="617601"/>
                  </a:lnTo>
                  <a:lnTo>
                    <a:pt x="230377" y="633984"/>
                  </a:lnTo>
                  <a:lnTo>
                    <a:pt x="275971" y="644182"/>
                  </a:lnTo>
                  <a:lnTo>
                    <a:pt x="323850" y="647700"/>
                  </a:lnTo>
                  <a:lnTo>
                    <a:pt x="371728" y="644182"/>
                  </a:lnTo>
                  <a:lnTo>
                    <a:pt x="417322" y="633984"/>
                  </a:lnTo>
                  <a:lnTo>
                    <a:pt x="460375" y="617601"/>
                  </a:lnTo>
                  <a:lnTo>
                    <a:pt x="500125" y="595528"/>
                  </a:lnTo>
                  <a:lnTo>
                    <a:pt x="536321" y="568261"/>
                  </a:lnTo>
                  <a:lnTo>
                    <a:pt x="568198" y="536321"/>
                  </a:lnTo>
                  <a:lnTo>
                    <a:pt x="595502" y="500189"/>
                  </a:lnTo>
                  <a:lnTo>
                    <a:pt x="617601" y="460375"/>
                  </a:lnTo>
                  <a:lnTo>
                    <a:pt x="633983" y="417385"/>
                  </a:lnTo>
                  <a:lnTo>
                    <a:pt x="644144" y="371703"/>
                  </a:lnTo>
                  <a:lnTo>
                    <a:pt x="647700" y="323850"/>
                  </a:lnTo>
                  <a:lnTo>
                    <a:pt x="644144" y="275996"/>
                  </a:lnTo>
                  <a:lnTo>
                    <a:pt x="633983" y="230314"/>
                  </a:lnTo>
                  <a:lnTo>
                    <a:pt x="617601" y="187325"/>
                  </a:lnTo>
                  <a:lnTo>
                    <a:pt x="595502" y="147510"/>
                  </a:lnTo>
                  <a:lnTo>
                    <a:pt x="568198" y="111378"/>
                  </a:lnTo>
                  <a:lnTo>
                    <a:pt x="536321" y="79438"/>
                  </a:lnTo>
                  <a:lnTo>
                    <a:pt x="500125" y="52171"/>
                  </a:lnTo>
                  <a:lnTo>
                    <a:pt x="460375" y="30099"/>
                  </a:lnTo>
                  <a:lnTo>
                    <a:pt x="417322" y="13715"/>
                  </a:lnTo>
                  <a:lnTo>
                    <a:pt x="371728" y="3505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87050" y="6134100"/>
              <a:ext cx="247650" cy="247650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835660" y="476249"/>
            <a:ext cx="2170430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10"/>
              <a:t>AGENDA</a:t>
            </a:r>
            <a:endParaRPr sz="3950"/>
          </a:p>
        </p:txBody>
      </p:sp>
      <p:sp>
        <p:nvSpPr>
          <p:cNvPr id="23" name="object 2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2</a:t>
            </a:fld>
          </a:p>
        </p:txBody>
      </p:sp>
      <p:sp>
        <p:nvSpPr>
          <p:cNvPr id="22" name="object 22" descr=""/>
          <p:cNvSpPr txBox="1"/>
          <p:nvPr/>
        </p:nvSpPr>
        <p:spPr>
          <a:xfrm>
            <a:off x="2590419" y="1496123"/>
            <a:ext cx="4265930" cy="386334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78765" indent="-266065">
              <a:lnSpc>
                <a:spcPct val="100000"/>
              </a:lnSpc>
              <a:spcBef>
                <a:spcPts val="125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dirty="0" sz="2750" spc="1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dirty="0" sz="2750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dirty="0" sz="2750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2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dirty="0" sz="275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-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Portfolio</a:t>
            </a:r>
            <a:r>
              <a:rPr dirty="0" sz="2750" spc="9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dirty="0" sz="2750" spc="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dirty="0" sz="2750" spc="7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7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dirty="0" sz="2750" spc="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75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dirty="0" sz="2750" spc="1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20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1400175" y="2419350"/>
              <a:ext cx="9407525" cy="0"/>
            </a:xfrm>
            <a:custGeom>
              <a:avLst/>
              <a:gdLst/>
              <a:ahLst/>
              <a:cxnLst/>
              <a:rect l="l" t="t" r="r" b="b"/>
              <a:pathLst>
                <a:path w="9407525" h="0">
                  <a:moveTo>
                    <a:pt x="0" y="0"/>
                  </a:moveTo>
                  <a:lnTo>
                    <a:pt x="9407271" y="0"/>
                  </a:lnTo>
                </a:path>
              </a:pathLst>
            </a:custGeom>
            <a:ln w="15875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6" name="object 6" descr="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8" name="object 8" descr=""/>
          <p:cNvSpPr/>
          <p:nvPr/>
        </p:nvSpPr>
        <p:spPr>
          <a:xfrm>
            <a:off x="8229600" y="1219200"/>
            <a:ext cx="685800" cy="609600"/>
          </a:xfrm>
          <a:custGeom>
            <a:avLst/>
            <a:gdLst/>
            <a:ahLst/>
            <a:cxnLst/>
            <a:rect l="l" t="t" r="r" b="b"/>
            <a:pathLst>
              <a:path w="685800" h="609600">
                <a:moveTo>
                  <a:pt x="685800" y="0"/>
                </a:moveTo>
                <a:lnTo>
                  <a:pt x="0" y="0"/>
                </a:lnTo>
                <a:lnTo>
                  <a:pt x="0" y="609600"/>
                </a:lnTo>
                <a:lnTo>
                  <a:pt x="685800" y="609600"/>
                </a:lnTo>
                <a:lnTo>
                  <a:pt x="68580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588509" y="805878"/>
            <a:ext cx="3905885" cy="44894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750" spc="140" b="1">
                <a:latin typeface="Georgia"/>
                <a:cs typeface="Georgia"/>
              </a:rPr>
              <a:t>P</a:t>
            </a:r>
            <a:r>
              <a:rPr dirty="0" cap="small" sz="2750" spc="140" b="1">
                <a:latin typeface="Georgia"/>
                <a:cs typeface="Georgia"/>
              </a:rPr>
              <a:t>roblem</a:t>
            </a:r>
            <a:r>
              <a:rPr dirty="0" sz="2750" spc="-50" b="1">
                <a:latin typeface="Georgia"/>
                <a:cs typeface="Georgia"/>
              </a:rPr>
              <a:t> </a:t>
            </a:r>
            <a:r>
              <a:rPr dirty="0" sz="2750" spc="75" b="1">
                <a:latin typeface="Georgia"/>
                <a:cs typeface="Georgia"/>
              </a:rPr>
              <a:t>S</a:t>
            </a:r>
            <a:r>
              <a:rPr dirty="0" cap="small" sz="2750" spc="75" b="1">
                <a:latin typeface="Georgia"/>
                <a:cs typeface="Georgia"/>
              </a:rPr>
              <a:t>tatement</a:t>
            </a:r>
            <a:endParaRPr sz="2750">
              <a:latin typeface="Georgia"/>
              <a:cs typeface="Georgi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700020" y="1234757"/>
            <a:ext cx="6129655" cy="11207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 indent="-3810">
              <a:lnSpc>
                <a:spcPct val="99700"/>
              </a:lnSpc>
              <a:spcBef>
                <a:spcPts val="105"/>
              </a:spcBef>
            </a:pPr>
            <a:r>
              <a:rPr dirty="0" sz="1800" spc="-75">
                <a:solidFill>
                  <a:srgbClr val="252525"/>
                </a:solidFill>
                <a:latin typeface="Trebuchet MS"/>
                <a:cs typeface="Trebuchet MS"/>
              </a:rPr>
              <a:t>In</a:t>
            </a:r>
            <a:r>
              <a:rPr dirty="0" sz="1800" spc="-204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70">
                <a:solidFill>
                  <a:srgbClr val="252525"/>
                </a:solidFill>
                <a:latin typeface="Trebuchet MS"/>
                <a:cs typeface="Trebuchet MS"/>
              </a:rPr>
              <a:t>Today’s</a:t>
            </a:r>
            <a:r>
              <a:rPr dirty="0" sz="1800" spc="-15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45">
                <a:solidFill>
                  <a:srgbClr val="252525"/>
                </a:solidFill>
                <a:latin typeface="Trebuchet MS"/>
                <a:cs typeface="Trebuchet MS"/>
              </a:rPr>
              <a:t>competitive</a:t>
            </a:r>
            <a:r>
              <a:rPr dirty="0" sz="1800" spc="-14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35">
                <a:solidFill>
                  <a:srgbClr val="252525"/>
                </a:solidFill>
                <a:latin typeface="Trebuchet MS"/>
                <a:cs typeface="Trebuchet MS"/>
              </a:rPr>
              <a:t>environment,students</a:t>
            </a:r>
            <a:r>
              <a:rPr dirty="0" sz="1800" spc="-13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20">
                <a:solidFill>
                  <a:srgbClr val="252525"/>
                </a:solidFill>
                <a:latin typeface="Trebuchet MS"/>
                <a:cs typeface="Trebuchet MS"/>
              </a:rPr>
              <a:t>need</a:t>
            </a:r>
            <a:r>
              <a:rPr dirty="0" sz="1800" spc="-22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85">
                <a:solidFill>
                  <a:srgbClr val="252525"/>
                </a:solidFill>
                <a:latin typeface="Trebuchet MS"/>
                <a:cs typeface="Trebuchet MS"/>
              </a:rPr>
              <a:t>a</a:t>
            </a:r>
            <a:r>
              <a:rPr dirty="0" sz="1800" spc="-16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40">
                <a:solidFill>
                  <a:srgbClr val="252525"/>
                </a:solidFill>
                <a:latin typeface="Trebuchet MS"/>
                <a:cs typeface="Trebuchet MS"/>
              </a:rPr>
              <a:t>platform</a:t>
            </a:r>
            <a:r>
              <a:rPr dirty="0" sz="1800" spc="-26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252525"/>
                </a:solidFill>
                <a:latin typeface="Trebuchet MS"/>
                <a:cs typeface="Trebuchet MS"/>
              </a:rPr>
              <a:t>to </a:t>
            </a:r>
            <a:r>
              <a:rPr dirty="0" sz="1800" spc="-130">
                <a:solidFill>
                  <a:srgbClr val="252525"/>
                </a:solidFill>
                <a:latin typeface="Trebuchet MS"/>
                <a:cs typeface="Trebuchet MS"/>
              </a:rPr>
              <a:t>demonstrate</a:t>
            </a:r>
            <a:r>
              <a:rPr dirty="0" sz="1800" spc="-22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45">
                <a:solidFill>
                  <a:srgbClr val="252525"/>
                </a:solidFill>
                <a:latin typeface="Trebuchet MS"/>
                <a:cs typeface="Trebuchet MS"/>
              </a:rPr>
              <a:t>their</a:t>
            </a:r>
            <a:r>
              <a:rPr dirty="0" sz="1800" spc="-17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40">
                <a:solidFill>
                  <a:srgbClr val="252525"/>
                </a:solidFill>
                <a:latin typeface="Trebuchet MS"/>
                <a:cs typeface="Trebuchet MS"/>
              </a:rPr>
              <a:t>skills,creativity,and</a:t>
            </a:r>
            <a:r>
              <a:rPr dirty="0" sz="1800" spc="-15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14">
                <a:solidFill>
                  <a:srgbClr val="252525"/>
                </a:solidFill>
                <a:latin typeface="Trebuchet MS"/>
                <a:cs typeface="Trebuchet MS"/>
              </a:rPr>
              <a:t>achievements</a:t>
            </a:r>
            <a:r>
              <a:rPr dirty="0" sz="1800" spc="-22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20">
                <a:solidFill>
                  <a:srgbClr val="252525"/>
                </a:solidFill>
                <a:latin typeface="Trebuchet MS"/>
                <a:cs typeface="Trebuchet MS"/>
              </a:rPr>
              <a:t>beyond</a:t>
            </a:r>
            <a:r>
              <a:rPr dirty="0" sz="1800" spc="-11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80">
                <a:solidFill>
                  <a:srgbClr val="252525"/>
                </a:solidFill>
                <a:latin typeface="Trebuchet MS"/>
                <a:cs typeface="Trebuchet MS"/>
              </a:rPr>
              <a:t>grades.A </a:t>
            </a:r>
            <a:r>
              <a:rPr dirty="0" sz="1800" spc="-135">
                <a:solidFill>
                  <a:srgbClr val="252525"/>
                </a:solidFill>
                <a:latin typeface="Trebuchet MS"/>
                <a:cs typeface="Trebuchet MS"/>
              </a:rPr>
              <a:t>portfolio</a:t>
            </a:r>
            <a:r>
              <a:rPr dirty="0" sz="1800" spc="-21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85">
                <a:solidFill>
                  <a:srgbClr val="252525"/>
                </a:solidFill>
                <a:latin typeface="Trebuchet MS"/>
                <a:cs typeface="Trebuchet MS"/>
              </a:rPr>
              <a:t>helps</a:t>
            </a:r>
            <a:r>
              <a:rPr dirty="0" sz="1800" spc="-26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30">
                <a:solidFill>
                  <a:srgbClr val="252525"/>
                </a:solidFill>
                <a:latin typeface="Trebuchet MS"/>
                <a:cs typeface="Trebuchet MS"/>
              </a:rPr>
              <a:t>bridge</a:t>
            </a:r>
            <a:r>
              <a:rPr dirty="0" sz="1800" spc="-18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95">
                <a:solidFill>
                  <a:srgbClr val="252525"/>
                </a:solidFill>
                <a:latin typeface="Trebuchet MS"/>
                <a:cs typeface="Trebuchet MS"/>
              </a:rPr>
              <a:t>this</a:t>
            </a:r>
            <a:r>
              <a:rPr dirty="0" sz="1800" spc="-26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05">
                <a:solidFill>
                  <a:srgbClr val="252525"/>
                </a:solidFill>
                <a:latin typeface="Trebuchet MS"/>
                <a:cs typeface="Trebuchet MS"/>
              </a:rPr>
              <a:t>gap</a:t>
            </a:r>
            <a:r>
              <a:rPr dirty="0" sz="1800" spc="-15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70">
                <a:solidFill>
                  <a:srgbClr val="252525"/>
                </a:solidFill>
                <a:latin typeface="Trebuchet MS"/>
                <a:cs typeface="Trebuchet MS"/>
              </a:rPr>
              <a:t>by</a:t>
            </a:r>
            <a:r>
              <a:rPr dirty="0" sz="1800" spc="-19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30">
                <a:solidFill>
                  <a:srgbClr val="252525"/>
                </a:solidFill>
                <a:latin typeface="Trebuchet MS"/>
                <a:cs typeface="Trebuchet MS"/>
              </a:rPr>
              <a:t>providing</a:t>
            </a:r>
            <a:r>
              <a:rPr dirty="0" sz="1800" spc="-18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25">
                <a:solidFill>
                  <a:srgbClr val="252525"/>
                </a:solidFill>
                <a:latin typeface="Trebuchet MS"/>
                <a:cs typeface="Trebuchet MS"/>
              </a:rPr>
              <a:t>evidence</a:t>
            </a:r>
            <a:r>
              <a:rPr dirty="0" sz="1800" spc="-26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25">
                <a:solidFill>
                  <a:srgbClr val="252525"/>
                </a:solidFill>
                <a:latin typeface="Trebuchet MS"/>
                <a:cs typeface="Trebuchet MS"/>
              </a:rPr>
              <a:t>of</a:t>
            </a:r>
            <a:r>
              <a:rPr dirty="0" sz="1800" spc="-17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30">
                <a:solidFill>
                  <a:srgbClr val="252525"/>
                </a:solidFill>
                <a:latin typeface="Trebuchet MS"/>
                <a:cs typeface="Trebuchet MS"/>
              </a:rPr>
              <a:t>learning</a:t>
            </a:r>
            <a:r>
              <a:rPr dirty="0" sz="1800" spc="-18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252525"/>
                </a:solidFill>
                <a:latin typeface="Trebuchet MS"/>
                <a:cs typeface="Trebuchet MS"/>
              </a:rPr>
              <a:t>and </a:t>
            </a:r>
            <a:r>
              <a:rPr dirty="0" sz="1800" spc="-40">
                <a:solidFill>
                  <a:srgbClr val="252525"/>
                </a:solidFill>
                <a:latin typeface="Trebuchet MS"/>
                <a:cs typeface="Trebuchet MS"/>
              </a:rPr>
              <a:t>accomplishments.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8625" y="3333686"/>
            <a:ext cx="80962" cy="71437"/>
          </a:xfrm>
          <a:prstGeom prst="rect">
            <a:avLst/>
          </a:prstGeom>
        </p:spPr>
      </p:pic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1400175" y="2419350"/>
              <a:ext cx="9407525" cy="0"/>
            </a:xfrm>
            <a:custGeom>
              <a:avLst/>
              <a:gdLst/>
              <a:ahLst/>
              <a:cxnLst/>
              <a:rect l="l" t="t" r="r" b="b"/>
              <a:pathLst>
                <a:path w="9407525" h="0">
                  <a:moveTo>
                    <a:pt x="0" y="0"/>
                  </a:moveTo>
                  <a:lnTo>
                    <a:pt x="9407271" y="0"/>
                  </a:lnTo>
                </a:path>
              </a:pathLst>
            </a:custGeom>
            <a:ln w="15875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6" name="object 6" descr="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8" name="object 8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919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320">
                <a:latin typeface="Georgia"/>
                <a:cs typeface="Georgia"/>
              </a:rPr>
              <a:t>Project</a:t>
            </a:r>
            <a:r>
              <a:rPr dirty="0" sz="3950" spc="70">
                <a:latin typeface="Georgia"/>
                <a:cs typeface="Georgia"/>
              </a:rPr>
              <a:t> </a:t>
            </a:r>
            <a:r>
              <a:rPr dirty="0" sz="3950" spc="235">
                <a:latin typeface="Georgia"/>
                <a:cs typeface="Georgia"/>
              </a:rPr>
              <a:t>Overview</a:t>
            </a:r>
            <a:endParaRPr sz="3950">
              <a:latin typeface="Georgia"/>
              <a:cs typeface="Georgia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2137791" y="3228403"/>
            <a:ext cx="8619490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6235" algn="l"/>
              </a:tabLst>
            </a:pPr>
            <a:r>
              <a:rPr dirty="0" sz="1800" b="1">
                <a:latin typeface="Georgia"/>
                <a:cs typeface="Georgia"/>
              </a:rPr>
              <a:t>B</a:t>
            </a:r>
            <a:r>
              <a:rPr dirty="0" cap="small" sz="1800" b="1">
                <a:latin typeface="Georgia"/>
                <a:cs typeface="Georgia"/>
              </a:rPr>
              <a:t>reif</a:t>
            </a:r>
            <a:r>
              <a:rPr dirty="0" sz="1800" spc="45" b="1">
                <a:latin typeface="Georgia"/>
                <a:cs typeface="Georgia"/>
              </a:rPr>
              <a:t> S</a:t>
            </a:r>
            <a:r>
              <a:rPr dirty="0" cap="small" sz="1800" spc="45" b="1">
                <a:latin typeface="Georgia"/>
                <a:cs typeface="Georgia"/>
              </a:rPr>
              <a:t>ummary</a:t>
            </a:r>
            <a:r>
              <a:rPr dirty="0" sz="1800" spc="-5" b="1">
                <a:latin typeface="Georgia"/>
                <a:cs typeface="Georgia"/>
              </a:rPr>
              <a:t> </a:t>
            </a:r>
            <a:r>
              <a:rPr dirty="0" sz="1800" spc="100" b="1">
                <a:latin typeface="Georgia"/>
                <a:cs typeface="Georgia"/>
              </a:rPr>
              <a:t>O</a:t>
            </a:r>
            <a:r>
              <a:rPr dirty="0" cap="small" sz="1800" spc="100" b="1">
                <a:latin typeface="Georgia"/>
                <a:cs typeface="Georgia"/>
              </a:rPr>
              <a:t>f</a:t>
            </a:r>
            <a:r>
              <a:rPr dirty="0" sz="1800" spc="-30" b="1">
                <a:latin typeface="Georgia"/>
                <a:cs typeface="Georgia"/>
              </a:rPr>
              <a:t> </a:t>
            </a:r>
            <a:r>
              <a:rPr dirty="0" sz="1800" b="1">
                <a:latin typeface="Georgia"/>
                <a:cs typeface="Georgia"/>
              </a:rPr>
              <a:t>M</a:t>
            </a:r>
            <a:r>
              <a:rPr dirty="0" cap="small" sz="1800" b="1">
                <a:latin typeface="Georgia"/>
                <a:cs typeface="Georgia"/>
              </a:rPr>
              <a:t>y</a:t>
            </a:r>
            <a:r>
              <a:rPr dirty="0" sz="1800" spc="70" b="1">
                <a:latin typeface="Georgia"/>
                <a:cs typeface="Georgia"/>
              </a:rPr>
              <a:t> </a:t>
            </a:r>
            <a:r>
              <a:rPr dirty="0" sz="1800" spc="80" b="1">
                <a:latin typeface="Georgia"/>
                <a:cs typeface="Georgia"/>
              </a:rPr>
              <a:t>P</a:t>
            </a:r>
            <a:r>
              <a:rPr dirty="0" cap="small" sz="1800" spc="80" b="1">
                <a:latin typeface="Georgia"/>
                <a:cs typeface="Georgia"/>
              </a:rPr>
              <a:t>roject</a:t>
            </a:r>
            <a:endParaRPr sz="1800">
              <a:latin typeface="Georgia"/>
              <a:cs typeface="Georgia"/>
            </a:endParaRPr>
          </a:p>
          <a:p>
            <a:pPr marL="356235" indent="-343535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356235" algn="l"/>
              </a:tabLst>
            </a:pPr>
            <a:r>
              <a:rPr dirty="0" sz="1800" b="1">
                <a:latin typeface="Georgia"/>
                <a:cs typeface="Georgia"/>
              </a:rPr>
              <a:t>M</a:t>
            </a:r>
            <a:r>
              <a:rPr dirty="0" cap="small" sz="1800" b="1">
                <a:latin typeface="Georgia"/>
                <a:cs typeface="Georgia"/>
              </a:rPr>
              <a:t>y</a:t>
            </a:r>
            <a:r>
              <a:rPr dirty="0" sz="1800" spc="-20" b="1">
                <a:latin typeface="Georgia"/>
                <a:cs typeface="Georgia"/>
              </a:rPr>
              <a:t> </a:t>
            </a:r>
            <a:r>
              <a:rPr dirty="0" sz="1800" spc="50" b="1">
                <a:latin typeface="Georgia"/>
                <a:cs typeface="Georgia"/>
              </a:rPr>
              <a:t>P</a:t>
            </a:r>
            <a:r>
              <a:rPr dirty="0" cap="small" sz="1800" spc="50" b="1">
                <a:latin typeface="Georgia"/>
                <a:cs typeface="Georgia"/>
              </a:rPr>
              <a:t>ortfolio</a:t>
            </a:r>
            <a:r>
              <a:rPr dirty="0" sz="1800" spc="-65" b="1">
                <a:latin typeface="Georgia"/>
                <a:cs typeface="Georgia"/>
              </a:rPr>
              <a:t> </a:t>
            </a:r>
            <a:r>
              <a:rPr dirty="0" cap="small" sz="1800" spc="50" b="1">
                <a:latin typeface="Georgia"/>
                <a:cs typeface="Georgia"/>
              </a:rPr>
              <a:t>contain</a:t>
            </a:r>
            <a:r>
              <a:rPr dirty="0" sz="1800" spc="50" b="1">
                <a:latin typeface="Georgia"/>
                <a:cs typeface="Georgia"/>
              </a:rPr>
              <a:t>(</a:t>
            </a:r>
            <a:r>
              <a:rPr dirty="0" cap="small" sz="1800" spc="50" b="1">
                <a:latin typeface="Georgia"/>
                <a:cs typeface="Georgia"/>
              </a:rPr>
              <a:t>aboutme</a:t>
            </a:r>
            <a:r>
              <a:rPr dirty="0" sz="1800" spc="50" b="1">
                <a:latin typeface="Georgia"/>
                <a:cs typeface="Georgia"/>
              </a:rPr>
              <a:t>,</a:t>
            </a:r>
            <a:r>
              <a:rPr dirty="0" cap="small" sz="1800" spc="50" b="1">
                <a:latin typeface="Georgia"/>
                <a:cs typeface="Georgia"/>
              </a:rPr>
              <a:t>projects</a:t>
            </a:r>
            <a:r>
              <a:rPr dirty="0" sz="1800" spc="50" b="1">
                <a:latin typeface="Georgia"/>
                <a:cs typeface="Georgia"/>
              </a:rPr>
              <a:t>,</a:t>
            </a:r>
            <a:r>
              <a:rPr dirty="0" cap="small" sz="1800" spc="50" b="1">
                <a:latin typeface="Georgia"/>
                <a:cs typeface="Georgia"/>
              </a:rPr>
              <a:t>skills</a:t>
            </a:r>
            <a:r>
              <a:rPr dirty="0" sz="1800" spc="50" b="1">
                <a:latin typeface="Georgia"/>
                <a:cs typeface="Georgia"/>
              </a:rPr>
              <a:t>,</a:t>
            </a:r>
            <a:r>
              <a:rPr dirty="0" cap="small" sz="1800" spc="50" b="1">
                <a:latin typeface="Georgia"/>
                <a:cs typeface="Georgia"/>
              </a:rPr>
              <a:t>contact</a:t>
            </a:r>
            <a:endParaRPr sz="1800">
              <a:latin typeface="Georgia"/>
              <a:cs typeface="Georgia"/>
            </a:endParaRPr>
          </a:p>
          <a:p>
            <a:pPr marL="356235" indent="-343535">
              <a:lnSpc>
                <a:spcPts val="2130"/>
              </a:lnSpc>
              <a:spcBef>
                <a:spcPts val="20"/>
              </a:spcBef>
              <a:buAutoNum type="arabicPeriod"/>
              <a:tabLst>
                <a:tab pos="356235" algn="l"/>
              </a:tabLst>
            </a:pPr>
            <a:r>
              <a:rPr dirty="0" sz="1800" b="1">
                <a:latin typeface="Georgia"/>
                <a:cs typeface="Georgia"/>
              </a:rPr>
              <a:t>M</a:t>
            </a:r>
            <a:r>
              <a:rPr dirty="0" cap="small" sz="1800" b="1">
                <a:latin typeface="Georgia"/>
                <a:cs typeface="Georgia"/>
              </a:rPr>
              <a:t>ain</a:t>
            </a:r>
            <a:r>
              <a:rPr dirty="0" sz="1800" spc="15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idea</a:t>
            </a:r>
            <a:r>
              <a:rPr dirty="0" sz="1800" b="1">
                <a:latin typeface="Georgia"/>
                <a:cs typeface="Georgia"/>
              </a:rPr>
              <a:t>:</a:t>
            </a:r>
            <a:r>
              <a:rPr dirty="0" cap="small" sz="1800" b="1">
                <a:latin typeface="Georgia"/>
                <a:cs typeface="Georgia"/>
              </a:rPr>
              <a:t>to</a:t>
            </a:r>
            <a:r>
              <a:rPr dirty="0" sz="1800" spc="25" b="1">
                <a:latin typeface="Georgia"/>
                <a:cs typeface="Georgia"/>
              </a:rPr>
              <a:t> </a:t>
            </a:r>
            <a:r>
              <a:rPr dirty="0" cap="small" sz="1800" spc="75" b="1">
                <a:latin typeface="Georgia"/>
                <a:cs typeface="Georgia"/>
              </a:rPr>
              <a:t>show</a:t>
            </a:r>
            <a:r>
              <a:rPr dirty="0" sz="1800" spc="30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my</a:t>
            </a:r>
            <a:r>
              <a:rPr dirty="0" sz="1800" spc="-5" b="1">
                <a:latin typeface="Georgia"/>
                <a:cs typeface="Georgia"/>
              </a:rPr>
              <a:t> </a:t>
            </a:r>
            <a:r>
              <a:rPr dirty="0" cap="small" sz="1800" spc="105" b="1">
                <a:latin typeface="Georgia"/>
                <a:cs typeface="Georgia"/>
              </a:rPr>
              <a:t>personal</a:t>
            </a:r>
            <a:r>
              <a:rPr dirty="0" sz="1800" spc="45" b="1">
                <a:latin typeface="Georgia"/>
                <a:cs typeface="Georgia"/>
              </a:rPr>
              <a:t> </a:t>
            </a:r>
            <a:r>
              <a:rPr dirty="0" cap="small" sz="1800" spc="50" b="1">
                <a:latin typeface="Georgia"/>
                <a:cs typeface="Georgia"/>
              </a:rPr>
              <a:t>achievement</a:t>
            </a:r>
            <a:r>
              <a:rPr dirty="0" sz="1800" spc="50" b="1">
                <a:latin typeface="Georgia"/>
                <a:cs typeface="Georgia"/>
              </a:rPr>
              <a:t>,</a:t>
            </a:r>
            <a:r>
              <a:rPr dirty="0" cap="small" sz="1800" spc="50" b="1">
                <a:latin typeface="Georgia"/>
                <a:cs typeface="Georgia"/>
              </a:rPr>
              <a:t>skills</a:t>
            </a:r>
            <a:r>
              <a:rPr dirty="0" sz="1800" spc="55" b="1">
                <a:latin typeface="Georgia"/>
                <a:cs typeface="Georgia"/>
              </a:rPr>
              <a:t> </a:t>
            </a:r>
            <a:r>
              <a:rPr dirty="0" cap="small" sz="1800" spc="110" b="1">
                <a:latin typeface="Georgia"/>
                <a:cs typeface="Georgia"/>
              </a:rPr>
              <a:t>and</a:t>
            </a:r>
            <a:r>
              <a:rPr dirty="0" sz="1800" spc="-45" b="1">
                <a:latin typeface="Georgia"/>
                <a:cs typeface="Georgia"/>
              </a:rPr>
              <a:t> </a:t>
            </a:r>
            <a:r>
              <a:rPr dirty="0" cap="small" sz="1800" spc="90" b="1">
                <a:latin typeface="Georgia"/>
                <a:cs typeface="Georgia"/>
              </a:rPr>
              <a:t>projects</a:t>
            </a:r>
            <a:endParaRPr sz="1800">
              <a:latin typeface="Georgia"/>
              <a:cs typeface="Georgia"/>
            </a:endParaRPr>
          </a:p>
          <a:p>
            <a:pPr marL="356235" indent="-343535">
              <a:lnSpc>
                <a:spcPts val="2130"/>
              </a:lnSpc>
              <a:buAutoNum type="arabicPeriod"/>
              <a:tabLst>
                <a:tab pos="356235" algn="l"/>
              </a:tabLst>
            </a:pPr>
            <a:r>
              <a:rPr dirty="0" sz="1800" spc="-225" b="1">
                <a:latin typeface="Georgia"/>
                <a:cs typeface="Georgia"/>
              </a:rPr>
              <a:t>I</a:t>
            </a:r>
            <a:r>
              <a:rPr dirty="0" sz="1800" spc="25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have</a:t>
            </a:r>
            <a:r>
              <a:rPr dirty="0" sz="1800" spc="-15" b="1">
                <a:latin typeface="Georgia"/>
                <a:cs typeface="Georgia"/>
              </a:rPr>
              <a:t> </a:t>
            </a:r>
            <a:r>
              <a:rPr dirty="0" cap="small" sz="1800" spc="110" b="1">
                <a:latin typeface="Georgia"/>
                <a:cs typeface="Georgia"/>
              </a:rPr>
              <a:t>proceed</a:t>
            </a:r>
            <a:r>
              <a:rPr dirty="0" sz="1800" spc="20" b="1">
                <a:latin typeface="Georgia"/>
                <a:cs typeface="Georgia"/>
              </a:rPr>
              <a:t> </a:t>
            </a:r>
            <a:r>
              <a:rPr dirty="0" cap="small" sz="1800" spc="50" b="1">
                <a:latin typeface="Georgia"/>
                <a:cs typeface="Georgia"/>
              </a:rPr>
              <a:t>all</a:t>
            </a:r>
            <a:r>
              <a:rPr dirty="0" sz="1800" spc="35" b="1">
                <a:latin typeface="Georgia"/>
                <a:cs typeface="Georgia"/>
              </a:rPr>
              <a:t> </a:t>
            </a:r>
            <a:r>
              <a:rPr dirty="0" cap="small" sz="1800" spc="95" b="1">
                <a:latin typeface="Georgia"/>
                <a:cs typeface="Georgia"/>
              </a:rPr>
              <a:t>of</a:t>
            </a:r>
            <a:r>
              <a:rPr dirty="0" sz="1800" spc="45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my</a:t>
            </a:r>
            <a:r>
              <a:rPr dirty="0" sz="1800" spc="35" b="1">
                <a:latin typeface="Georgia"/>
                <a:cs typeface="Georgia"/>
              </a:rPr>
              <a:t> </a:t>
            </a:r>
            <a:r>
              <a:rPr dirty="0" cap="small" sz="1800" spc="50" b="1">
                <a:latin typeface="Georgia"/>
                <a:cs typeface="Georgia"/>
              </a:rPr>
              <a:t>informations</a:t>
            </a:r>
            <a:r>
              <a:rPr dirty="0" sz="1800" spc="45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in</a:t>
            </a:r>
            <a:r>
              <a:rPr dirty="0" sz="1800" spc="25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this</a:t>
            </a:r>
            <a:r>
              <a:rPr dirty="0" sz="1800" spc="35" b="1">
                <a:latin typeface="Georgia"/>
                <a:cs typeface="Georgia"/>
              </a:rPr>
              <a:t> </a:t>
            </a:r>
            <a:r>
              <a:rPr dirty="0" cap="small" sz="1800" spc="80" b="1">
                <a:latin typeface="Georgia"/>
                <a:cs typeface="Georgia"/>
              </a:rPr>
              <a:t>project</a:t>
            </a:r>
            <a:endParaRPr sz="1800">
              <a:latin typeface="Georgia"/>
              <a:cs typeface="Georgia"/>
            </a:endParaRPr>
          </a:p>
          <a:p>
            <a:pPr marL="356235" indent="-34353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356235" algn="l"/>
              </a:tabLst>
            </a:pPr>
            <a:r>
              <a:rPr dirty="0" sz="1800" b="1">
                <a:latin typeface="Georgia"/>
                <a:cs typeface="Georgia"/>
              </a:rPr>
              <a:t>M</a:t>
            </a:r>
            <a:r>
              <a:rPr dirty="0" cap="small" sz="1800" b="1">
                <a:latin typeface="Georgia"/>
                <a:cs typeface="Georgia"/>
              </a:rPr>
              <a:t>y</a:t>
            </a:r>
            <a:r>
              <a:rPr dirty="0" sz="1800" spc="30" b="1">
                <a:latin typeface="Georgia"/>
                <a:cs typeface="Georgia"/>
              </a:rPr>
              <a:t> </a:t>
            </a:r>
            <a:r>
              <a:rPr dirty="0" cap="small" sz="1800" spc="90" b="1">
                <a:latin typeface="Georgia"/>
                <a:cs typeface="Georgia"/>
              </a:rPr>
              <a:t>project</a:t>
            </a:r>
            <a:r>
              <a:rPr dirty="0" sz="1800" spc="-60" b="1">
                <a:latin typeface="Georgia"/>
                <a:cs typeface="Georgia"/>
              </a:rPr>
              <a:t> </a:t>
            </a:r>
            <a:r>
              <a:rPr dirty="0" cap="small" sz="1800" spc="114" b="1">
                <a:latin typeface="Georgia"/>
                <a:cs typeface="Georgia"/>
              </a:rPr>
              <a:t>was</a:t>
            </a:r>
            <a:r>
              <a:rPr dirty="0" sz="1800" spc="5" b="1">
                <a:latin typeface="Georgia"/>
                <a:cs typeface="Georgia"/>
              </a:rPr>
              <a:t> </a:t>
            </a:r>
            <a:r>
              <a:rPr dirty="0" cap="small" sz="1800" spc="105" b="1">
                <a:latin typeface="Georgia"/>
                <a:cs typeface="Georgia"/>
              </a:rPr>
              <a:t>create</a:t>
            </a:r>
            <a:r>
              <a:rPr dirty="0" sz="1800" spc="-40" b="1">
                <a:latin typeface="Georgia"/>
                <a:cs typeface="Georgia"/>
              </a:rPr>
              <a:t> </a:t>
            </a:r>
            <a:r>
              <a:rPr dirty="0" cap="small" sz="1800" spc="85" b="1">
                <a:latin typeface="Georgia"/>
                <a:cs typeface="Georgia"/>
              </a:rPr>
              <a:t>and</a:t>
            </a:r>
            <a:r>
              <a:rPr dirty="0" sz="1800" spc="55" b="1">
                <a:latin typeface="Georgia"/>
                <a:cs typeface="Georgia"/>
              </a:rPr>
              <a:t> </a:t>
            </a:r>
            <a:r>
              <a:rPr dirty="0" cap="small" sz="1800" spc="65" b="1">
                <a:latin typeface="Georgia"/>
                <a:cs typeface="Georgia"/>
              </a:rPr>
              <a:t>usefull</a:t>
            </a:r>
            <a:r>
              <a:rPr dirty="0" sz="1800" spc="-20" b="1">
                <a:latin typeface="Georgia"/>
                <a:cs typeface="Georgia"/>
              </a:rPr>
              <a:t> </a:t>
            </a:r>
            <a:r>
              <a:rPr dirty="0" cap="small" sz="1800" spc="65" b="1">
                <a:latin typeface="Georgia"/>
                <a:cs typeface="Georgia"/>
              </a:rPr>
              <a:t>to</a:t>
            </a:r>
            <a:r>
              <a:rPr dirty="0" sz="1800" spc="-20" b="1">
                <a:latin typeface="Georgia"/>
                <a:cs typeface="Georgia"/>
              </a:rPr>
              <a:t> </a:t>
            </a:r>
            <a:r>
              <a:rPr dirty="0" cap="small" sz="1800" spc="75" b="1">
                <a:latin typeface="Georgia"/>
                <a:cs typeface="Georgia"/>
              </a:rPr>
              <a:t>know</a:t>
            </a:r>
            <a:r>
              <a:rPr dirty="0" sz="1800" spc="-15" b="1">
                <a:latin typeface="Georgia"/>
                <a:cs typeface="Georgia"/>
              </a:rPr>
              <a:t> </a:t>
            </a:r>
            <a:r>
              <a:rPr dirty="0" cap="small" sz="1800" spc="65" b="1">
                <a:latin typeface="Georgia"/>
                <a:cs typeface="Georgia"/>
              </a:rPr>
              <a:t>about</a:t>
            </a:r>
            <a:r>
              <a:rPr dirty="0" sz="1800" spc="15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my</a:t>
            </a:r>
            <a:r>
              <a:rPr dirty="0" sz="1800" spc="-35" b="1">
                <a:latin typeface="Georgia"/>
                <a:cs typeface="Georgia"/>
              </a:rPr>
              <a:t> </a:t>
            </a:r>
            <a:r>
              <a:rPr dirty="0" cap="small" sz="1800" spc="80" b="1">
                <a:latin typeface="Georgia"/>
                <a:cs typeface="Georgia"/>
              </a:rPr>
              <a:t>self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010791" y="955039"/>
            <a:ext cx="3683635" cy="39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00" spc="-290">
                <a:solidFill>
                  <a:srgbClr val="252525"/>
                </a:solidFill>
                <a:latin typeface="Times New Roman"/>
                <a:cs typeface="Times New Roman"/>
              </a:rPr>
              <a:t>WHO</a:t>
            </a:r>
            <a:r>
              <a:rPr dirty="0" sz="2400" spc="-2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ARE</a:t>
            </a:r>
            <a:r>
              <a:rPr dirty="0" sz="2400" spc="-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05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240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95">
                <a:solidFill>
                  <a:srgbClr val="252525"/>
                </a:solidFill>
                <a:latin typeface="Times New Roman"/>
                <a:cs typeface="Times New Roman"/>
              </a:rPr>
              <a:t>END</a:t>
            </a:r>
            <a:r>
              <a:rPr dirty="0" sz="2400" spc="-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35">
                <a:solidFill>
                  <a:srgbClr val="252525"/>
                </a:solidFill>
                <a:latin typeface="Times New Roman"/>
                <a:cs typeface="Times New Roman"/>
              </a:rPr>
              <a:t>USERS?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2595245" y="3161411"/>
            <a:ext cx="8811895" cy="25857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30200" indent="-317500">
              <a:lnSpc>
                <a:spcPct val="100000"/>
              </a:lnSpc>
              <a:spcBef>
                <a:spcPts val="130"/>
              </a:spcBef>
              <a:buSzPct val="96363"/>
              <a:buFont typeface="Wingdings"/>
              <a:buChar char=""/>
              <a:tabLst>
                <a:tab pos="330200" algn="l"/>
              </a:tabLst>
            </a:pPr>
            <a:r>
              <a:rPr dirty="0" sz="2750" spc="105">
                <a:latin typeface="Cambria"/>
                <a:cs typeface="Cambria"/>
              </a:rPr>
              <a:t>Student(academic,projects,resumes,bio-</a:t>
            </a:r>
            <a:r>
              <a:rPr dirty="0" sz="2750" spc="110">
                <a:latin typeface="Cambria"/>
                <a:cs typeface="Cambria"/>
              </a:rPr>
              <a:t>data).</a:t>
            </a:r>
            <a:endParaRPr sz="2750">
              <a:latin typeface="Cambria"/>
              <a:cs typeface="Cambria"/>
            </a:endParaRPr>
          </a:p>
          <a:p>
            <a:pPr marL="330200" indent="-317500">
              <a:lnSpc>
                <a:spcPct val="100000"/>
              </a:lnSpc>
              <a:spcBef>
                <a:spcPts val="75"/>
              </a:spcBef>
              <a:buSzPct val="96363"/>
              <a:buFont typeface="Wingdings"/>
              <a:buChar char=""/>
              <a:tabLst>
                <a:tab pos="330200" algn="l"/>
              </a:tabLst>
            </a:pPr>
            <a:r>
              <a:rPr dirty="0" sz="2750" spc="245">
                <a:latin typeface="Cambria"/>
                <a:cs typeface="Cambria"/>
              </a:rPr>
              <a:t>Jod</a:t>
            </a:r>
            <a:r>
              <a:rPr dirty="0" sz="2750" spc="160">
                <a:latin typeface="Cambria"/>
                <a:cs typeface="Cambria"/>
              </a:rPr>
              <a:t> </a:t>
            </a:r>
            <a:r>
              <a:rPr dirty="0" sz="2750" spc="90">
                <a:latin typeface="Cambria"/>
                <a:cs typeface="Cambria"/>
              </a:rPr>
              <a:t>Seekers(to</a:t>
            </a:r>
            <a:r>
              <a:rPr dirty="0" sz="2750" spc="195">
                <a:latin typeface="Cambria"/>
                <a:cs typeface="Cambria"/>
              </a:rPr>
              <a:t> </a:t>
            </a:r>
            <a:r>
              <a:rPr dirty="0" sz="2750" spc="120">
                <a:latin typeface="Cambria"/>
                <a:cs typeface="Cambria"/>
              </a:rPr>
              <a:t>share</a:t>
            </a:r>
            <a:r>
              <a:rPr dirty="0" sz="2750" spc="195">
                <a:latin typeface="Cambria"/>
                <a:cs typeface="Cambria"/>
              </a:rPr>
              <a:t> </a:t>
            </a:r>
            <a:r>
              <a:rPr dirty="0" sz="2750" spc="110">
                <a:latin typeface="Cambria"/>
                <a:cs typeface="Cambria"/>
              </a:rPr>
              <a:t>with</a:t>
            </a:r>
            <a:r>
              <a:rPr dirty="0" sz="2750" spc="260">
                <a:latin typeface="Cambria"/>
                <a:cs typeface="Cambria"/>
              </a:rPr>
              <a:t> </a:t>
            </a:r>
            <a:r>
              <a:rPr dirty="0" sz="2750" spc="70">
                <a:latin typeface="Cambria"/>
                <a:cs typeface="Cambria"/>
              </a:rPr>
              <a:t>recruiters).</a:t>
            </a:r>
            <a:endParaRPr sz="2750">
              <a:latin typeface="Cambria"/>
              <a:cs typeface="Cambria"/>
            </a:endParaRPr>
          </a:p>
          <a:p>
            <a:pPr marL="330200" indent="-317500">
              <a:lnSpc>
                <a:spcPct val="100000"/>
              </a:lnSpc>
              <a:spcBef>
                <a:spcPts val="5"/>
              </a:spcBef>
              <a:buSzPct val="96363"/>
              <a:buFont typeface="Wingdings"/>
              <a:buChar char=""/>
              <a:tabLst>
                <a:tab pos="330200" algn="l"/>
              </a:tabLst>
            </a:pPr>
            <a:r>
              <a:rPr dirty="0" sz="2750" spc="90">
                <a:latin typeface="Cambria"/>
                <a:cs typeface="Cambria"/>
              </a:rPr>
              <a:t>Freelancers(to</a:t>
            </a:r>
            <a:r>
              <a:rPr dirty="0" sz="2750" spc="180">
                <a:latin typeface="Cambria"/>
                <a:cs typeface="Cambria"/>
              </a:rPr>
              <a:t> </a:t>
            </a:r>
            <a:r>
              <a:rPr dirty="0" sz="2750" spc="65">
                <a:latin typeface="Cambria"/>
                <a:cs typeface="Cambria"/>
              </a:rPr>
              <a:t>show</a:t>
            </a:r>
            <a:r>
              <a:rPr dirty="0" sz="2750" spc="210">
                <a:latin typeface="Cambria"/>
                <a:cs typeface="Cambria"/>
              </a:rPr>
              <a:t> </a:t>
            </a:r>
            <a:r>
              <a:rPr dirty="0" sz="2750" spc="90">
                <a:latin typeface="Cambria"/>
                <a:cs typeface="Cambria"/>
              </a:rPr>
              <a:t>cilents).</a:t>
            </a:r>
            <a:endParaRPr sz="2750">
              <a:latin typeface="Cambria"/>
              <a:cs typeface="Cambria"/>
            </a:endParaRPr>
          </a:p>
          <a:p>
            <a:pPr marL="330200" indent="-317500">
              <a:lnSpc>
                <a:spcPct val="100000"/>
              </a:lnSpc>
              <a:spcBef>
                <a:spcPts val="80"/>
              </a:spcBef>
              <a:buSzPct val="96363"/>
              <a:buFont typeface="Wingdings"/>
              <a:buChar char=""/>
              <a:tabLst>
                <a:tab pos="330200" algn="l"/>
              </a:tabLst>
            </a:pPr>
            <a:r>
              <a:rPr dirty="0" sz="2750" spc="85">
                <a:latin typeface="Cambria"/>
                <a:cs typeface="Cambria"/>
              </a:rPr>
              <a:t>Researches(to</a:t>
            </a:r>
            <a:r>
              <a:rPr dirty="0" sz="2750" spc="200">
                <a:latin typeface="Cambria"/>
                <a:cs typeface="Cambria"/>
              </a:rPr>
              <a:t> </a:t>
            </a:r>
            <a:r>
              <a:rPr dirty="0" sz="2750" spc="80">
                <a:latin typeface="Cambria"/>
                <a:cs typeface="Cambria"/>
              </a:rPr>
              <a:t>showcase</a:t>
            </a:r>
            <a:r>
              <a:rPr dirty="0" sz="2750" spc="200">
                <a:latin typeface="Cambria"/>
                <a:cs typeface="Cambria"/>
              </a:rPr>
              <a:t> </a:t>
            </a:r>
            <a:r>
              <a:rPr dirty="0" sz="2750" spc="100">
                <a:latin typeface="Cambria"/>
                <a:cs typeface="Cambria"/>
              </a:rPr>
              <a:t>publications</a:t>
            </a:r>
            <a:r>
              <a:rPr dirty="0" sz="2750" spc="225">
                <a:latin typeface="Cambria"/>
                <a:cs typeface="Cambria"/>
              </a:rPr>
              <a:t> </a:t>
            </a:r>
            <a:r>
              <a:rPr dirty="0" sz="2750" spc="130">
                <a:latin typeface="Cambria"/>
                <a:cs typeface="Cambria"/>
              </a:rPr>
              <a:t>and</a:t>
            </a:r>
            <a:r>
              <a:rPr dirty="0" sz="2750" spc="210">
                <a:latin typeface="Cambria"/>
                <a:cs typeface="Cambria"/>
              </a:rPr>
              <a:t> </a:t>
            </a:r>
            <a:r>
              <a:rPr dirty="0" sz="2750" spc="75">
                <a:latin typeface="Cambria"/>
                <a:cs typeface="Cambria"/>
              </a:rPr>
              <a:t>research).</a:t>
            </a:r>
            <a:endParaRPr sz="2750">
              <a:latin typeface="Cambria"/>
              <a:cs typeface="Cambria"/>
            </a:endParaRPr>
          </a:p>
          <a:p>
            <a:pPr marL="330200" indent="-317500">
              <a:lnSpc>
                <a:spcPct val="100000"/>
              </a:lnSpc>
              <a:spcBef>
                <a:spcPts val="80"/>
              </a:spcBef>
              <a:buSzPct val="96363"/>
              <a:buFont typeface="Wingdings"/>
              <a:buChar char=""/>
              <a:tabLst>
                <a:tab pos="330200" algn="l"/>
              </a:tabLst>
            </a:pPr>
            <a:r>
              <a:rPr dirty="0" sz="2750" spc="95">
                <a:latin typeface="Cambria"/>
                <a:cs typeface="Cambria"/>
              </a:rPr>
              <a:t>Artists(to</a:t>
            </a:r>
            <a:r>
              <a:rPr dirty="0" sz="2750" spc="195">
                <a:latin typeface="Cambria"/>
                <a:cs typeface="Cambria"/>
              </a:rPr>
              <a:t> </a:t>
            </a:r>
            <a:r>
              <a:rPr dirty="0" sz="2750" spc="100">
                <a:latin typeface="Cambria"/>
                <a:cs typeface="Cambria"/>
              </a:rPr>
              <a:t>present</a:t>
            </a:r>
            <a:r>
              <a:rPr dirty="0" sz="2750" spc="130">
                <a:latin typeface="Cambria"/>
                <a:cs typeface="Cambria"/>
              </a:rPr>
              <a:t> </a:t>
            </a:r>
            <a:r>
              <a:rPr dirty="0" sz="2750" spc="95">
                <a:latin typeface="Cambria"/>
                <a:cs typeface="Cambria"/>
              </a:rPr>
              <a:t>creative</a:t>
            </a:r>
            <a:r>
              <a:rPr dirty="0" sz="2750" spc="204">
                <a:latin typeface="Cambria"/>
                <a:cs typeface="Cambria"/>
              </a:rPr>
              <a:t> </a:t>
            </a:r>
            <a:r>
              <a:rPr dirty="0" sz="2750" spc="35">
                <a:latin typeface="Cambria"/>
                <a:cs typeface="Cambria"/>
              </a:rPr>
              <a:t>portfolio).</a:t>
            </a:r>
            <a:endParaRPr sz="2750">
              <a:latin typeface="Cambria"/>
              <a:cs typeface="Cambria"/>
            </a:endParaRPr>
          </a:p>
          <a:p>
            <a:pPr marL="330200" indent="-317500">
              <a:lnSpc>
                <a:spcPct val="100000"/>
              </a:lnSpc>
              <a:spcBef>
                <a:spcPts val="85"/>
              </a:spcBef>
              <a:buSzPct val="96363"/>
              <a:buFont typeface="Wingdings"/>
              <a:buChar char=""/>
              <a:tabLst>
                <a:tab pos="330200" algn="l"/>
              </a:tabLst>
            </a:pPr>
            <a:r>
              <a:rPr dirty="0" sz="2750" spc="95">
                <a:latin typeface="Cambria"/>
                <a:cs typeface="Cambria"/>
              </a:rPr>
              <a:t>Educators(to</a:t>
            </a:r>
            <a:r>
              <a:rPr dirty="0" sz="2750" spc="190">
                <a:latin typeface="Cambria"/>
                <a:cs typeface="Cambria"/>
              </a:rPr>
              <a:t> </a:t>
            </a:r>
            <a:r>
              <a:rPr dirty="0" sz="2750" spc="100">
                <a:latin typeface="Cambria"/>
                <a:cs typeface="Cambria"/>
              </a:rPr>
              <a:t>pitch</a:t>
            </a:r>
            <a:r>
              <a:rPr dirty="0" sz="2750" spc="185">
                <a:latin typeface="Cambria"/>
                <a:cs typeface="Cambria"/>
              </a:rPr>
              <a:t> </a:t>
            </a:r>
            <a:r>
              <a:rPr dirty="0" sz="2750" spc="110">
                <a:latin typeface="Cambria"/>
                <a:cs typeface="Cambria"/>
              </a:rPr>
              <a:t>ideas</a:t>
            </a:r>
            <a:r>
              <a:rPr dirty="0" sz="2750" spc="225">
                <a:latin typeface="Cambria"/>
                <a:cs typeface="Cambria"/>
              </a:rPr>
              <a:t> </a:t>
            </a:r>
            <a:r>
              <a:rPr dirty="0" sz="2750" spc="130">
                <a:latin typeface="Cambria"/>
                <a:cs typeface="Cambria"/>
              </a:rPr>
              <a:t>and</a:t>
            </a:r>
            <a:r>
              <a:rPr dirty="0" sz="2750" spc="215">
                <a:latin typeface="Cambria"/>
                <a:cs typeface="Cambria"/>
              </a:rPr>
              <a:t> </a:t>
            </a:r>
            <a:r>
              <a:rPr dirty="0" sz="2750" spc="110">
                <a:latin typeface="Cambria"/>
                <a:cs typeface="Cambria"/>
              </a:rPr>
              <a:t>business</a:t>
            </a:r>
            <a:r>
              <a:rPr dirty="0" sz="2750" spc="225">
                <a:latin typeface="Cambria"/>
                <a:cs typeface="Cambria"/>
              </a:rPr>
              <a:t> </a:t>
            </a:r>
            <a:r>
              <a:rPr dirty="0" sz="2750" spc="50">
                <a:latin typeface="Cambria"/>
                <a:cs typeface="Cambria"/>
              </a:rPr>
              <a:t>models).</a:t>
            </a:r>
            <a:endParaRPr sz="2750">
              <a:latin typeface="Cambria"/>
              <a:cs typeface="Cambria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1400175" y="2419350"/>
              <a:ext cx="9407525" cy="0"/>
            </a:xfrm>
            <a:custGeom>
              <a:avLst/>
              <a:gdLst/>
              <a:ahLst/>
              <a:cxnLst/>
              <a:rect l="l" t="t" r="r" b="b"/>
              <a:pathLst>
                <a:path w="9407525" h="0">
                  <a:moveTo>
                    <a:pt x="0" y="0"/>
                  </a:moveTo>
                  <a:lnTo>
                    <a:pt x="9407271" y="0"/>
                  </a:lnTo>
                </a:path>
              </a:pathLst>
            </a:custGeom>
            <a:ln w="15875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476375"/>
              <a:ext cx="2695574" cy="3248025"/>
            </a:xfrm>
            <a:prstGeom prst="rect">
              <a:avLst/>
            </a:prstGeom>
          </p:spPr>
        </p:pic>
      </p:grpSp>
      <p:sp>
        <p:nvSpPr>
          <p:cNvPr id="5" name="object 5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1609" rIns="0" bIns="0" rtlCol="0" vert="horz">
            <a:spAutoFit/>
          </a:bodyPr>
          <a:lstStyle/>
          <a:p>
            <a:pPr marL="1038225">
              <a:lnSpc>
                <a:spcPct val="100000"/>
              </a:lnSpc>
              <a:spcBef>
                <a:spcPts val="105"/>
              </a:spcBef>
            </a:pPr>
            <a:r>
              <a:rPr dirty="0" sz="3600"/>
              <a:t>TOOLS</a:t>
            </a:r>
            <a:r>
              <a:rPr dirty="0" sz="3600" spc="10"/>
              <a:t> </a:t>
            </a:r>
            <a:r>
              <a:rPr dirty="0" sz="3600" spc="50"/>
              <a:t>AND</a:t>
            </a:r>
            <a:r>
              <a:rPr dirty="0" sz="3600" spc="15"/>
              <a:t> </a:t>
            </a:r>
            <a:r>
              <a:rPr dirty="0" sz="3600" spc="-10"/>
              <a:t>TECHNIQUES</a:t>
            </a:r>
            <a:endParaRPr sz="3600"/>
          </a:p>
        </p:txBody>
      </p: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/>
              <a:t>HTML</a:t>
            </a:r>
            <a:r>
              <a:rPr dirty="0" spc="55"/>
              <a:t> </a:t>
            </a:r>
            <a:r>
              <a:rPr dirty="0"/>
              <a:t>-</a:t>
            </a:r>
            <a:r>
              <a:rPr dirty="0" spc="-10"/>
              <a:t>&gt;Strucutre(pages,section).</a:t>
            </a: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 spc="-85"/>
              <a:t>CSS</a:t>
            </a:r>
            <a:r>
              <a:rPr dirty="0" spc="-30"/>
              <a:t> </a:t>
            </a:r>
            <a:r>
              <a:rPr dirty="0" spc="-55" b="0">
                <a:latin typeface="Times New Roman"/>
                <a:cs typeface="Times New Roman"/>
              </a:rPr>
              <a:t>-</a:t>
            </a:r>
            <a:r>
              <a:rPr dirty="0" spc="-10" b="0">
                <a:latin typeface="Times New Roman"/>
                <a:cs typeface="Times New Roman"/>
              </a:rPr>
              <a:t>&gt;</a:t>
            </a:r>
            <a:r>
              <a:rPr dirty="0" spc="-10"/>
              <a:t>Styling(colors,layouts,responsiveness).</a:t>
            </a:r>
          </a:p>
          <a:p>
            <a:pPr marL="298450" indent="-285750">
              <a:lnSpc>
                <a:spcPts val="2130"/>
              </a:lnSpc>
              <a:spcBef>
                <a:spcPts val="15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 spc="-90"/>
              <a:t>JavaScript</a:t>
            </a:r>
            <a:r>
              <a:rPr dirty="0" spc="-25"/>
              <a:t> </a:t>
            </a:r>
            <a:r>
              <a:rPr dirty="0"/>
              <a:t>-</a:t>
            </a:r>
            <a:r>
              <a:rPr dirty="0" spc="-10"/>
              <a:t>&gt;Interactivity(navigation</a:t>
            </a:r>
            <a:r>
              <a:rPr dirty="0" spc="-25"/>
              <a:t> </a:t>
            </a:r>
            <a:r>
              <a:rPr dirty="0"/>
              <a:t>menu,animations,forms</a:t>
            </a:r>
            <a:r>
              <a:rPr dirty="0" spc="-30"/>
              <a:t> </a:t>
            </a:r>
            <a:r>
              <a:rPr dirty="0" spc="-10"/>
              <a:t>validation).</a:t>
            </a:r>
          </a:p>
          <a:p>
            <a:pPr marL="298450" indent="-285750">
              <a:lnSpc>
                <a:spcPts val="2130"/>
              </a:lnSpc>
              <a:buFont typeface="Wingdings"/>
              <a:buChar char=""/>
              <a:tabLst>
                <a:tab pos="298450" algn="l"/>
              </a:tabLst>
            </a:pPr>
            <a:r>
              <a:rPr dirty="0"/>
              <a:t>Mention</a:t>
            </a:r>
            <a:r>
              <a:rPr dirty="0" spc="50"/>
              <a:t> </a:t>
            </a:r>
            <a:r>
              <a:rPr dirty="0"/>
              <a:t>code</a:t>
            </a:r>
            <a:r>
              <a:rPr dirty="0" spc="50"/>
              <a:t> </a:t>
            </a:r>
            <a:r>
              <a:rPr dirty="0" spc="-30"/>
              <a:t>editor(VS</a:t>
            </a:r>
            <a:r>
              <a:rPr dirty="0" spc="45"/>
              <a:t> </a:t>
            </a:r>
            <a:r>
              <a:rPr dirty="0"/>
              <a:t>CODE)orCODEPEN</a:t>
            </a:r>
            <a:r>
              <a:rPr dirty="0" spc="70"/>
              <a:t> </a:t>
            </a:r>
            <a:r>
              <a:rPr dirty="0"/>
              <a:t>and</a:t>
            </a:r>
            <a:r>
              <a:rPr dirty="0" spc="50"/>
              <a:t> </a:t>
            </a:r>
            <a:r>
              <a:rPr dirty="0"/>
              <a:t>hosting</a:t>
            </a:r>
            <a:r>
              <a:rPr dirty="0" spc="75"/>
              <a:t> </a:t>
            </a:r>
            <a:r>
              <a:rPr dirty="0" spc="-10"/>
              <a:t>platform(GitHug</a:t>
            </a:r>
            <a:r>
              <a:rPr dirty="0" spc="80"/>
              <a:t> </a:t>
            </a:r>
            <a:r>
              <a:rPr dirty="0" spc="-10"/>
              <a:t>Pages).</a:t>
            </a: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 spc="-30"/>
              <a:t>Browser</a:t>
            </a:r>
            <a:r>
              <a:rPr dirty="0" spc="25"/>
              <a:t> </a:t>
            </a:r>
            <a:r>
              <a:rPr dirty="0"/>
              <a:t>DevTools</a:t>
            </a:r>
            <a:r>
              <a:rPr dirty="0" spc="30"/>
              <a:t> </a:t>
            </a:r>
            <a:r>
              <a:rPr dirty="0" spc="-10"/>
              <a:t>-</a:t>
            </a:r>
            <a:r>
              <a:rPr dirty="0"/>
              <a:t>&gt;Debugging</a:t>
            </a:r>
            <a:r>
              <a:rPr dirty="0" spc="60"/>
              <a:t> </a:t>
            </a:r>
            <a:r>
              <a:rPr dirty="0"/>
              <a:t>and</a:t>
            </a:r>
            <a:r>
              <a:rPr dirty="0" spc="35"/>
              <a:t> </a:t>
            </a:r>
            <a:r>
              <a:rPr dirty="0" spc="-10"/>
              <a:t>Performance</a:t>
            </a:r>
            <a:r>
              <a:rPr dirty="0" spc="120"/>
              <a:t> </a:t>
            </a:r>
            <a:r>
              <a:rPr dirty="0" spc="-10"/>
              <a:t>Testing.</a:t>
            </a:r>
          </a:p>
          <a:p>
            <a:pPr marL="298450" indent="-285750">
              <a:lnSpc>
                <a:spcPct val="100000"/>
              </a:lnSpc>
              <a:spcBef>
                <a:spcPts val="15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 spc="-10"/>
              <a:t>Git&amp;GitHub</a:t>
            </a:r>
            <a:r>
              <a:rPr dirty="0" spc="-95"/>
              <a:t> </a:t>
            </a:r>
            <a:r>
              <a:rPr dirty="0" spc="-10"/>
              <a:t>-</a:t>
            </a:r>
            <a:r>
              <a:rPr dirty="0"/>
              <a:t>&gt;Version</a:t>
            </a:r>
            <a:r>
              <a:rPr dirty="0" spc="-80"/>
              <a:t> </a:t>
            </a:r>
            <a:r>
              <a:rPr dirty="0" spc="-10"/>
              <a:t>control</a:t>
            </a:r>
            <a:r>
              <a:rPr dirty="0" spc="-80"/>
              <a:t> </a:t>
            </a:r>
            <a:r>
              <a:rPr dirty="0"/>
              <a:t>and</a:t>
            </a:r>
            <a:r>
              <a:rPr dirty="0" spc="-80"/>
              <a:t> </a:t>
            </a:r>
            <a:r>
              <a:rPr dirty="0" spc="-30"/>
              <a:t>collaborative</a:t>
            </a:r>
            <a:r>
              <a:rPr dirty="0" spc="-80"/>
              <a:t> </a:t>
            </a:r>
            <a:r>
              <a:rPr dirty="0" spc="-10"/>
              <a:t>development.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6875" y="6467475"/>
              <a:ext cx="76200" cy="18097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647065">
              <a:lnSpc>
                <a:spcPct val="100000"/>
              </a:lnSpc>
              <a:spcBef>
                <a:spcPts val="130"/>
              </a:spcBef>
            </a:pPr>
            <a:r>
              <a:rPr dirty="0" sz="3950" b="1">
                <a:solidFill>
                  <a:srgbClr val="000000"/>
                </a:solidFill>
                <a:latin typeface="Trebuchet MS"/>
                <a:cs typeface="Trebuchet MS"/>
              </a:rPr>
              <a:t>POTFOLIO</a:t>
            </a:r>
            <a:r>
              <a:rPr dirty="0" sz="3950" spc="140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950" b="1">
                <a:solidFill>
                  <a:srgbClr val="000000"/>
                </a:solidFill>
                <a:latin typeface="Trebuchet MS"/>
                <a:cs typeface="Trebuchet MS"/>
              </a:rPr>
              <a:t>DESIGN</a:t>
            </a:r>
            <a:r>
              <a:rPr dirty="0" sz="3950" spc="-15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950" b="1">
                <a:solidFill>
                  <a:srgbClr val="000000"/>
                </a:solidFill>
                <a:latin typeface="Trebuchet MS"/>
                <a:cs typeface="Trebuchet MS"/>
              </a:rPr>
              <a:t>AND</a:t>
            </a:r>
            <a:r>
              <a:rPr dirty="0" sz="3950" spc="170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950" spc="-10" b="1">
                <a:solidFill>
                  <a:srgbClr val="000000"/>
                </a:solidFill>
                <a:latin typeface="Trebuchet MS"/>
                <a:cs typeface="Trebuchet MS"/>
              </a:rPr>
              <a:t>LAYOUT</a:t>
            </a:r>
            <a:endParaRPr sz="395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2137791" y="2150427"/>
            <a:ext cx="4388485" cy="1950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 b="1">
                <a:latin typeface="Times New Roman"/>
                <a:cs typeface="Times New Roman"/>
              </a:rPr>
              <a:t>Section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included: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 spc="55" b="1">
                <a:latin typeface="Times New Roman"/>
                <a:cs typeface="Times New Roman"/>
              </a:rPr>
              <a:t>Home/About</a:t>
            </a:r>
            <a:r>
              <a:rPr dirty="0" sz="1800" spc="40" b="1">
                <a:latin typeface="Times New Roman"/>
                <a:cs typeface="Times New Roman"/>
              </a:rPr>
              <a:t> </a:t>
            </a:r>
            <a:r>
              <a:rPr dirty="0" sz="1800" spc="-25" b="1">
                <a:latin typeface="Times New Roman"/>
                <a:cs typeface="Times New Roman"/>
              </a:rPr>
              <a:t>Me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ts val="2130"/>
              </a:lnSpc>
              <a:spcBef>
                <a:spcPts val="20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Projects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ts val="2130"/>
              </a:lnSpc>
              <a:buFont typeface="Wingdings"/>
              <a:buChar char=""/>
              <a:tabLst>
                <a:tab pos="298450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Skills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5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Contact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 b="1">
                <a:latin typeface="Times New Roman"/>
                <a:cs typeface="Times New Roman"/>
              </a:rPr>
              <a:t>Responsive</a:t>
            </a:r>
            <a:r>
              <a:rPr dirty="0" sz="1800" spc="-4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layout(Mobile+desktop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view).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 b="1">
                <a:latin typeface="Times New Roman"/>
                <a:cs typeface="Times New Roman"/>
              </a:rPr>
              <a:t>Consistent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color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theme</a:t>
            </a:r>
            <a:r>
              <a:rPr dirty="0" sz="1800" spc="-8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and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typography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1311255" y="6475579"/>
            <a:ext cx="100965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-50">
                <a:solidFill>
                  <a:srgbClr val="2C926B"/>
                </a:solidFill>
                <a:latin typeface="Trebuchet MS"/>
                <a:cs typeface="Trebuchet MS"/>
              </a:rPr>
              <a:t>8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00175" y="2419350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 h="0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97027" rIns="0" bIns="0" rtlCol="0" vert="horz">
            <a:spAutoFit/>
          </a:bodyPr>
          <a:lstStyle/>
          <a:p>
            <a:pPr marL="124460">
              <a:lnSpc>
                <a:spcPct val="100000"/>
              </a:lnSpc>
              <a:spcBef>
                <a:spcPts val="130"/>
              </a:spcBef>
            </a:pPr>
            <a:r>
              <a:rPr dirty="0" spc="-55"/>
              <a:t>FEATURES</a:t>
            </a:r>
            <a:r>
              <a:rPr dirty="0" spc="-100"/>
              <a:t> </a:t>
            </a:r>
            <a:r>
              <a:rPr dirty="0" spc="80"/>
              <a:t>AND</a:t>
            </a:r>
            <a:r>
              <a:rPr dirty="0" spc="-110"/>
              <a:t> </a:t>
            </a:r>
            <a:r>
              <a:rPr dirty="0" spc="-10"/>
              <a:t>FUNCTIONALITY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909191" y="2760916"/>
            <a:ext cx="6026150" cy="1950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b="1">
                <a:latin typeface="Times New Roman"/>
                <a:cs typeface="Times New Roman"/>
              </a:rPr>
              <a:t>Navigation</a:t>
            </a:r>
            <a:r>
              <a:rPr dirty="0" sz="1800" spc="25" b="1">
                <a:latin typeface="Times New Roman"/>
                <a:cs typeface="Times New Roman"/>
              </a:rPr>
              <a:t> </a:t>
            </a:r>
            <a:r>
              <a:rPr dirty="0" sz="1800" spc="-75" b="1">
                <a:latin typeface="Times New Roman"/>
                <a:cs typeface="Times New Roman"/>
              </a:rPr>
              <a:t>bar</a:t>
            </a:r>
            <a:r>
              <a:rPr dirty="0" sz="1800" spc="3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with</a:t>
            </a:r>
            <a:r>
              <a:rPr dirty="0" sz="1800" spc="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smooth</a:t>
            </a:r>
            <a:r>
              <a:rPr dirty="0" sz="1800" spc="3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scrolling.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spc="-25" b="1">
                <a:latin typeface="Times New Roman"/>
                <a:cs typeface="Times New Roman"/>
              </a:rPr>
              <a:t>Project</a:t>
            </a:r>
            <a:r>
              <a:rPr dirty="0" sz="1800" spc="-4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showcase</a:t>
            </a:r>
            <a:r>
              <a:rPr dirty="0" sz="1800" spc="5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with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spc="35" b="1">
                <a:latin typeface="Times New Roman"/>
                <a:cs typeface="Times New Roman"/>
              </a:rPr>
              <a:t>images/details.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ts val="2130"/>
              </a:lnSpc>
              <a:spcBef>
                <a:spcPts val="15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spc="-25" b="1">
                <a:latin typeface="Times New Roman"/>
                <a:cs typeface="Times New Roman"/>
              </a:rPr>
              <a:t>Interactive</a:t>
            </a:r>
            <a:r>
              <a:rPr dirty="0" sz="1800" spc="2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elements(hover</a:t>
            </a:r>
            <a:r>
              <a:rPr dirty="0" sz="1800" spc="-6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effects,animations).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ts val="2130"/>
              </a:lnSpc>
              <a:buFont typeface="Arial MT"/>
              <a:buChar char="•"/>
              <a:tabLst>
                <a:tab pos="297815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Contact</a:t>
            </a:r>
            <a:r>
              <a:rPr dirty="0" sz="1800" spc="-6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form(with</a:t>
            </a:r>
            <a:r>
              <a:rPr dirty="0" sz="1800" spc="-5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validation).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b="1">
                <a:latin typeface="Times New Roman"/>
                <a:cs typeface="Times New Roman"/>
              </a:rPr>
              <a:t>Responsive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design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spc="-20" b="1">
                <a:latin typeface="Times New Roman"/>
                <a:cs typeface="Times New Roman"/>
              </a:rPr>
              <a:t>for</a:t>
            </a:r>
            <a:r>
              <a:rPr dirty="0" sz="1800" spc="50" b="1">
                <a:latin typeface="Times New Roman"/>
                <a:cs typeface="Times New Roman"/>
              </a:rPr>
              <a:t> </a:t>
            </a:r>
            <a:r>
              <a:rPr dirty="0" sz="1800" spc="-45" b="1">
                <a:latin typeface="Times New Roman"/>
                <a:cs typeface="Times New Roman"/>
              </a:rPr>
              <a:t>all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devices.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spc="-30" b="1">
                <a:latin typeface="Times New Roman"/>
                <a:cs typeface="Times New Roman"/>
              </a:rPr>
              <a:t>Security</a:t>
            </a:r>
            <a:r>
              <a:rPr dirty="0" sz="1800" spc="-4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measures(basic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form</a:t>
            </a:r>
            <a:r>
              <a:rPr dirty="0" sz="1800" spc="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spam</a:t>
            </a:r>
            <a:r>
              <a:rPr dirty="0" sz="1800" spc="-4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protection).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Cross</a:t>
            </a:r>
            <a:r>
              <a:rPr dirty="0" sz="1800" spc="-80" b="1">
                <a:latin typeface="Times New Roman"/>
                <a:cs typeface="Times New Roman"/>
              </a:rPr>
              <a:t> </a:t>
            </a:r>
            <a:r>
              <a:rPr dirty="0" sz="1800" spc="-25" b="1">
                <a:latin typeface="Times New Roman"/>
                <a:cs typeface="Times New Roman"/>
              </a:rPr>
              <a:t>Browser</a:t>
            </a:r>
            <a:r>
              <a:rPr dirty="0" sz="1800" spc="-8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compatibility(Chrome,Edge,Firefox,Safari).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2025-09-10T07:31:37Z</dcterms:created>
  <dcterms:modified xsi:type="dcterms:W3CDTF">2025-09-10T07:31:37Z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2025-09-01T00:00:00Z</vt:filetime>
  </property>
  <property fmtid="{D5CDD505-2E9C-101B-9397-08002B2CF9AE}" pid="3" name="LastSaved">
    <vt:filetime>2025-09-10T00:00:00Z</vt:filetime>
  </property>
</Properties>
</file>