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1043" y="2684716"/>
            <a:ext cx="10504550" cy="309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9589" rIns="0" bIns="0" rtlCol="0" vert="horz">
            <a:spAutoFit/>
          </a:bodyPr>
          <a:lstStyle/>
          <a:p>
            <a:pPr marL="1406525">
              <a:lnSpc>
                <a:spcPts val="2865"/>
              </a:lnSpc>
              <a:spcBef>
                <a:spcPts val="100"/>
              </a:spcBef>
            </a:pPr>
            <a:r>
              <a:rPr dirty="0" sz="2400" b="0">
                <a:latin typeface="Times New Roman"/>
                <a:cs typeface="Times New Roman"/>
              </a:rPr>
              <a:t>STUDENT</a:t>
            </a:r>
            <a:r>
              <a:rPr dirty="0" sz="2400" spc="-125" b="0">
                <a:latin typeface="Times New Roman"/>
                <a:cs typeface="Times New Roman"/>
              </a:rPr>
              <a:t> </a:t>
            </a:r>
            <a:r>
              <a:rPr dirty="0" sz="2400" spc="-25" b="0">
                <a:latin typeface="Times New Roman"/>
                <a:cs typeface="Times New Roman"/>
              </a:rPr>
              <a:t>NAME: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spc="-120" b="0">
                <a:latin typeface="Times New Roman"/>
                <a:cs typeface="Times New Roman"/>
              </a:rPr>
              <a:t>S.</a:t>
            </a:r>
            <a:r>
              <a:rPr dirty="0" sz="2400" spc="-3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Mohammed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Harris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50"/>
              </a:lnSpc>
            </a:pPr>
            <a:r>
              <a:rPr dirty="0" sz="2400" b="0">
                <a:latin typeface="Times New Roman"/>
                <a:cs typeface="Times New Roman"/>
              </a:rPr>
              <a:t>REGISTER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spc="130" b="0">
                <a:latin typeface="Times New Roman"/>
                <a:cs typeface="Times New Roman"/>
              </a:rPr>
              <a:t>NO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-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NMID:</a:t>
            </a:r>
            <a:r>
              <a:rPr dirty="0" sz="2400" spc="-20" b="0">
                <a:latin typeface="Times New Roman"/>
                <a:cs typeface="Times New Roman"/>
              </a:rPr>
              <a:t> </a:t>
            </a:r>
            <a:r>
              <a:rPr dirty="0" sz="2400" spc="-55" b="0">
                <a:latin typeface="Times New Roman"/>
                <a:cs typeface="Times New Roman"/>
              </a:rPr>
              <a:t>asunm287212401888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</a:pPr>
            <a:r>
              <a:rPr dirty="0" sz="2400" spc="-30" b="0">
                <a:latin typeface="Times New Roman"/>
                <a:cs typeface="Times New Roman"/>
              </a:rPr>
              <a:t>DEPARTMENT:</a:t>
            </a:r>
            <a:r>
              <a:rPr dirty="0" sz="2400" spc="-60" b="0">
                <a:latin typeface="Times New Roman"/>
                <a:cs typeface="Times New Roman"/>
              </a:rPr>
              <a:t> </a:t>
            </a:r>
            <a:r>
              <a:rPr dirty="0" sz="2400" spc="-90" b="0">
                <a:latin typeface="Times New Roman"/>
                <a:cs typeface="Times New Roman"/>
              </a:rPr>
              <a:t>BCA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computer</a:t>
            </a:r>
            <a:r>
              <a:rPr dirty="0" sz="2400" spc="-114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730"/>
              </a:spcBef>
            </a:pPr>
            <a:r>
              <a:rPr dirty="0" sz="2400" b="0">
                <a:latin typeface="Times New Roman"/>
                <a:cs typeface="Times New Roman"/>
              </a:rPr>
              <a:t>COLLEGE:</a:t>
            </a:r>
            <a:r>
              <a:rPr dirty="0" sz="2400" spc="35" b="0">
                <a:latin typeface="Times New Roman"/>
                <a:cs typeface="Times New Roman"/>
              </a:rPr>
              <a:t> </a:t>
            </a:r>
            <a:r>
              <a:rPr dirty="0" sz="2400" spc="80" b="0">
                <a:latin typeface="Times New Roman"/>
                <a:cs typeface="Times New Roman"/>
              </a:rPr>
              <a:t>COLLEGE/</a:t>
            </a:r>
            <a:r>
              <a:rPr dirty="0" sz="2400" spc="5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  <a:spcBef>
                <a:spcPts val="770"/>
              </a:spcBef>
            </a:pPr>
            <a:r>
              <a:rPr dirty="0" sz="2400" spc="-75" b="0">
                <a:latin typeface="Times New Roman"/>
                <a:cs typeface="Times New Roman"/>
              </a:rPr>
              <a:t>Sri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Muthukumaran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arts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science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</a:pPr>
            <a:r>
              <a:rPr dirty="0" sz="2400" spc="-65" b="0">
                <a:latin typeface="Times New Roman"/>
                <a:cs typeface="Times New Roman"/>
              </a:rPr>
              <a:t>Madras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2262505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262505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262505" indent="-285750">
              <a:lnSpc>
                <a:spcPts val="2130"/>
              </a:lnSpc>
              <a:buFont typeface="Wingdings"/>
              <a:buChar char=""/>
              <a:tabLst>
                <a:tab pos="226314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262505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2025-09-10T07:17:12Z</dcterms:created>
  <dcterms:modified xsi:type="dcterms:W3CDTF">2025-09-10T07:17:12Z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2025-09-10T00:00:00Z</vt:filetime>
  </property>
</Properties>
</file>