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44"/>
  </p:notesMasterIdLst>
  <p:sldIdLst>
    <p:sldId id="256" r:id="rId2"/>
    <p:sldId id="259" r:id="rId3"/>
    <p:sldId id="260" r:id="rId4"/>
    <p:sldId id="261" r:id="rId5"/>
    <p:sldId id="262"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Lst>
  <p:sldSz cx="9144000" cy="6858000" type="screen4x3"/>
  <p:notesSz cx="6858000" cy="9144000"/>
  <p:embeddedFontLst>
    <p:embeddedFont>
      <p:font typeface="Rambla" charset="0"/>
      <p:regular r:id="rId45"/>
      <p:bold r:id="rId46"/>
      <p:italic r:id="rId47"/>
      <p:boldItalic r:id="rId48"/>
    </p:embeddedFont>
    <p:embeddedFont>
      <p:font typeface="Verdana" pitchFamily="34" charset="0"/>
      <p:regular r:id="rId49"/>
      <p:bold r:id="rId50"/>
      <p:italic r:id="rId51"/>
      <p:boldItalic r:id="rId52"/>
    </p:embeddedFont>
    <p:embeddedFont>
      <p:font typeface="Calibri" pitchFamily="3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0B11F6A8-10D9-48D6-B003-A93DDE37C7FE}">
  <a:tblStyle styleId="{0B11F6A8-10D9-48D6-B003-A93DDE37C7F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p:cViewPr varScale="1">
        <p:scale>
          <a:sx n="72" d="100"/>
          <a:sy n="72" d="100"/>
        </p:scale>
        <p:origin x="-132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9" name="Shape 1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50" name="Shape 250"/>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Hyper Link: </a:t>
            </a:r>
            <a:r>
              <a:rPr lang="en-US" sz="1200" b="0" i="0" u="none" strike="noStrike" cap="none">
                <a:solidFill>
                  <a:schemeClr val="dk1"/>
                </a:solidFill>
                <a:latin typeface="Calibri"/>
                <a:ea typeface="Calibri"/>
                <a:cs typeface="Calibri"/>
                <a:sym typeface="Calibri"/>
              </a:rPr>
              <a:t>A Hyperlink can be created with the following:</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	&lt; A HREF=“URL” TARGET=“FRAME”&gt;Display text&lt;/A&gt;</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It has major two attributes “HREf” stands for Hyper reference and target. </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The Target attribute tells the browser regarding where it has to open the newly requested page. </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The various values that the TARGET attribute can take are: </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“_main” to open in the same window</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“_blank” to open in  a new window</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“_parent” to open the same window (regardless of frames in the window) </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“Frame name” in case of Frame pages a custom defined frame name.</a:t>
            </a:r>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Book Mark:</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Create a book mark for whom a link can be created.</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	&lt;A NAME=“Bookmark_Name”&gt;Display Book Mark Title&lt;/A&gt;</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Creating a link to already created book mark</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	&lt;A HREF=“# Bookmark_Name”&gt;Dispay link to book mark&lt;/A&gt;</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You can see that the only difference between the a hyper link and a bookmark link is that the Hyper reference start with “#” (HASH) symbol.</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51" name="Shape 251"/>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10</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57" name="Shape 257"/>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INSERTING IMAGES</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The syntax for the tag to insert image into the webpage is:</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&lt;IMG SRC=“” ALT=“”/&gt;</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“SRC” Attribute: used to mention the path where the image file is stored and the image file name.</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“ALT” Attribute: used to display an alternate text in case the image file could not be loaded.</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58" name="Shape 25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11</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64" name="Shape 264"/>
          <p:cNvSpPr txBox="1">
            <a:spLocks noGrp="1"/>
          </p:cNvSpPr>
          <p:nvPr>
            <p:ph type="body" idx="1"/>
          </p:nvPr>
        </p:nvSpPr>
        <p:spPr>
          <a:xfrm>
            <a:off x="1066800" y="4343400"/>
            <a:ext cx="52578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List:</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 Allows the developer to list out the terms and important statements. There are three types of List’s available. </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Glossary List:</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If the terms are displayed in the form of Subtitle followed by a description then the list is called as a Glossary list. The entire text on this particular page can be treated as a Glossary list.</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Ordered / Unordered List:</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If only the terms are listed then they fall under Ordered list or Unordered list. If the sequence of the terms is not of much importance then the terms are listed under Unordered list where the terms are listed with the help of bullets. Whereas in an Ordered list the sequence is of much more importance or the number of terms, they are listed with the help of numbering sequence.</a:t>
            </a:r>
            <a:endParaRPr/>
          </a:p>
        </p:txBody>
      </p:sp>
      <p:sp>
        <p:nvSpPr>
          <p:cNvPr id="265" name="Shape 265"/>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12</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71" name="Shape 271"/>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Glossary List:</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This list displays the terms with a brief description of the terms. Thus giving it a title and definition form.</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Definition List (DL):</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Signifies the beginning and closing of the Glossary list. </a:t>
            </a:r>
            <a:r>
              <a:rPr lang="en-US" sz="1200" b="0" i="0" u="sng" strike="noStrike" cap="none">
                <a:solidFill>
                  <a:schemeClr val="dk1"/>
                </a:solidFill>
                <a:latin typeface="Calibri"/>
                <a:ea typeface="Calibri"/>
                <a:cs typeface="Calibri"/>
                <a:sym typeface="Calibri"/>
              </a:rPr>
              <a:t>The entire Glossary list is enclosed between &lt;DL&gt;&lt;/DL&gt; tags</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Definition Term (DT):</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Signifies the term that is to be defined (The title/term). It is enclosed between &lt;DT&gt;&lt;/DT&gt; tags.</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Definition Data (DD):</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Also called as Definition in short is the definition or description of the term. It is enclosed between &lt;DD&gt;&lt;/DD&gt; tags.</a:t>
            </a:r>
            <a:endParaRPr/>
          </a:p>
        </p:txBody>
      </p:sp>
      <p:sp>
        <p:nvSpPr>
          <p:cNvPr id="272" name="Shape 272"/>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13</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78" name="Shape 278"/>
          <p:cNvSpPr txBox="1">
            <a:spLocks noGrp="1"/>
          </p:cNvSpPr>
          <p:nvPr>
            <p:ph type="body" idx="1"/>
          </p:nvPr>
        </p:nvSpPr>
        <p:spPr>
          <a:xfrm>
            <a:off x="1066800" y="4343400"/>
            <a:ext cx="51816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Ordered List:</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Here the sequence is of much more importance or the number or terms. The list is displayed and listed with help of numbers or clearly identifiable symbols which are of incremental nature.</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The Ordered list is defined with the help of the &lt;OL&gt;&lt;/OL&gt; tags. It has TYPE attribute which is used to mention what type of sequence will be used to display the terms. It can take the values such as “1”, “A”, “I”, etc to display relevant sequence.</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The List is generated with the help of &lt;LI&gt;term&lt;/LI&gt; tags.</a:t>
            </a:r>
            <a:endParaRPr/>
          </a:p>
        </p:txBody>
      </p:sp>
      <p:sp>
        <p:nvSpPr>
          <p:cNvPr id="279" name="Shape 279"/>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14</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5" name="Shape 285"/>
          <p:cNvSpPr txBox="1">
            <a:spLocks noGrp="1"/>
          </p:cNvSpPr>
          <p:nvPr>
            <p:ph type="body" idx="1"/>
          </p:nvPr>
        </p:nvSpPr>
        <p:spPr>
          <a:xfrm>
            <a:off x="1066800" y="4343400"/>
            <a:ext cx="51816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Unordered List:</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Here the sequence is not of much importance or the number or terms. The list is displayed and listed with help of bullets.</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The Unordered list is defined with the help of the &lt;UL&gt;&lt;/UL&gt; tags. It has TYPE attribute which is used to mention what type of bullet will be used to display the terms. It can take the values such as “Circle”, “Disc”, “Square” to display relevant bullet.</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The List is generated with the help of &lt;LI&gt;term&lt;/LI&gt; tags.</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86" name="Shape 28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15</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2" name="Shape 292"/>
          <p:cNvSpPr txBox="1">
            <a:spLocks noGrp="1"/>
          </p:cNvSpPr>
          <p:nvPr>
            <p:ph type="body" idx="1"/>
          </p:nvPr>
        </p:nvSpPr>
        <p:spPr>
          <a:xfrm>
            <a:off x="10668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Paragraph:</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&lt;P&gt;&lt;/P&gt; tags are used to divide the entire text into paragraph. This makes it easier to apply universal formatting styles (Achieved by Style-Sheets).</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Line Break:</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In case a line break is to be inserted the &lt;BR&gt; tag is used which works similar to carriage return, i.e. breaks the line and starts printing from the next line.</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Horizontal Rule:</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&lt;HR&gt; is used to include a horizontal line wherever necessary. It has two attributes Align and size to mention the alignment and the size of the line. It also has color attribute to mention the color for the line. It is basically used to mark a clear differentiation between two texts.</a:t>
            </a:r>
            <a:endParaRPr/>
          </a:p>
        </p:txBody>
      </p:sp>
      <p:sp>
        <p:nvSpPr>
          <p:cNvPr id="293" name="Shape 293"/>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16</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9" name="Shape 299"/>
          <p:cNvSpPr txBox="1">
            <a:spLocks noGrp="1"/>
          </p:cNvSpPr>
          <p:nvPr>
            <p:ph type="body" idx="1"/>
          </p:nvPr>
        </p:nvSpPr>
        <p:spPr>
          <a:xfrm>
            <a:off x="1066800" y="4343400"/>
            <a:ext cx="48768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The Background plays an important role in the presentation of information. There is a feature to add colors and images as background. It can be achieved by two attributes “BACKGROUND” and “BGCOLOR”  </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The “BACKGROUND” attribute can be used to display an image as background. The value for this attribute will the path to the file which is to be displayed as background.</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The “BGCOLOR” attribute helps in displaying a color as background.</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*NOTE: These two attributes are supported by most of the Tags in HTML</a:t>
            </a:r>
            <a:endParaRPr/>
          </a:p>
        </p:txBody>
      </p:sp>
      <p:sp>
        <p:nvSpPr>
          <p:cNvPr id="300" name="Shape 300"/>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17</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4" name="Shape 314"/>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15" name="Shape 315"/>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18</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3" name="Shape 323"/>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24" name="Shape 324"/>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19</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67" name="Shape 167"/>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WEB SERVER: A computer, including software package, that provides a specific kind of service to client software running on other computers. A system which accepts web page requests from the client machines and redirect the request to the machine which holds the relevant website containing the webpage.</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WEBSITE: A homogenous collection of Web Pages.</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WEB PAGE:A consolidated page designed and developed with an intention of displaying information.</a:t>
            </a:r>
            <a:endParaRPr/>
          </a:p>
        </p:txBody>
      </p:sp>
      <p:sp>
        <p:nvSpPr>
          <p:cNvPr id="168" name="Shape 16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2</a:t>
            </a:fld>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0" name="Shape 330"/>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Tables are used to display text / Information in tabular format. I.e. in the from of rows and columns.</a:t>
            </a:r>
            <a:endParaRPr/>
          </a:p>
        </p:txBody>
      </p:sp>
      <p:sp>
        <p:nvSpPr>
          <p:cNvPr id="331" name="Shape 331"/>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20</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7" name="Shape 337"/>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38" name="Shape 33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21</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5" name="Shape 34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EXAMPLE:</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&lt;TABLE BORDER="7" CELLPADDING="7" CELLSPACING="10"&gt;</a:t>
            </a: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&lt;TR BGCOLOR="#00FF00"&gt;</a:t>
            </a: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&lt;TD&gt;A green row.&lt;/TD&gt;</a:t>
            </a: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&lt;TD BGCOLOR="#FFFF00"&gt;This cell should be yellow, overriding the row color.&lt;/TD&gt; &lt;TD&gt;Back to the row color.&lt;/TD&gt;</a:t>
            </a: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&lt;TR BGCOLOR="#0000FF"&gt;</a:t>
            </a: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&lt;TD&gt;A blue row.&lt;/TD&gt;</a:t>
            </a: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&lt;TD&gt;&lt;PRE&gt; &lt;/PRE&gt;&lt;/TD&gt;</a:t>
            </a: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&lt;TD ROWSPAN="2"&gt;This cell takes the color of the topmost row that it spans&lt;/TD&gt;</a:t>
            </a: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&lt;/TR&gt;</a:t>
            </a: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&lt;TR BGCOLOR=“#FF0000"&gt;</a:t>
            </a: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&lt;TD colspan=“2” align=“center” &gt;A red row.&lt;/TD&gt;</a:t>
            </a: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&lt;/TR&gt;</a:t>
            </a: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&lt;/TABLE&gt; </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46" name="Shape 34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22</a:t>
            </a:fld>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52" name="Shape 352"/>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53" name="Shape 353"/>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23</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59" name="Shape 359"/>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60" name="Shape 360"/>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24</a:t>
            </a:fld>
            <a:endParaRPr sz="12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68" name="Shape 368"/>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marR="0" lvl="0" indent="-228600" algn="l" rtl="0">
              <a:spcBef>
                <a:spcPts val="0"/>
              </a:spcBef>
              <a:spcAft>
                <a:spcPts val="0"/>
              </a:spcAft>
              <a:buNone/>
            </a:pPr>
            <a:r>
              <a:rPr lang="en-US" sz="1200" b="0" i="0" u="none" strike="noStrike" cap="none">
                <a:solidFill>
                  <a:schemeClr val="dk1"/>
                </a:solidFill>
                <a:latin typeface="Calibri"/>
                <a:ea typeface="Calibri"/>
                <a:cs typeface="Calibri"/>
                <a:sym typeface="Calibri"/>
              </a:rPr>
              <a:t>A form is an area that can contain form elements.</a:t>
            </a:r>
            <a:endParaRPr/>
          </a:p>
          <a:p>
            <a:pPr marL="228600" marR="0" lvl="0" indent="-22860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228600" marR="0" lvl="0" indent="-228600" algn="l" rtl="0">
              <a:spcBef>
                <a:spcPts val="0"/>
              </a:spcBef>
              <a:spcAft>
                <a:spcPts val="0"/>
              </a:spcAft>
              <a:buNone/>
            </a:pPr>
            <a:r>
              <a:rPr lang="en-US" sz="1200" b="0" i="0" u="none" strike="noStrike" cap="none">
                <a:solidFill>
                  <a:schemeClr val="dk1"/>
                </a:solidFill>
                <a:latin typeface="Calibri"/>
                <a:ea typeface="Calibri"/>
                <a:cs typeface="Calibri"/>
                <a:sym typeface="Calibri"/>
              </a:rPr>
              <a:t>Form elements are elements that allow the user to enter information (like text</a:t>
            </a:r>
            <a:endParaRPr/>
          </a:p>
          <a:p>
            <a:pPr marL="228600" marR="0" lvl="0" indent="-228600" algn="l" rtl="0">
              <a:spcBef>
                <a:spcPts val="0"/>
              </a:spcBef>
              <a:spcAft>
                <a:spcPts val="0"/>
              </a:spcAft>
              <a:buNone/>
            </a:pPr>
            <a:r>
              <a:rPr lang="en-US" sz="1200" b="0" i="0" u="none" strike="noStrike" cap="none">
                <a:solidFill>
                  <a:schemeClr val="dk1"/>
                </a:solidFill>
                <a:latin typeface="Calibri"/>
                <a:ea typeface="Calibri"/>
                <a:cs typeface="Calibri"/>
                <a:sym typeface="Calibri"/>
              </a:rPr>
              <a:t>fields, textarea fields, drop-down menus, radio buttons, checkboxes, etc.) in a</a:t>
            </a:r>
            <a:endParaRPr/>
          </a:p>
          <a:p>
            <a:pPr marL="228600" marR="0" lvl="0" indent="-228600" algn="l" rtl="0">
              <a:spcBef>
                <a:spcPts val="0"/>
              </a:spcBef>
              <a:spcAft>
                <a:spcPts val="0"/>
              </a:spcAft>
              <a:buNone/>
            </a:pPr>
            <a:r>
              <a:rPr lang="en-US" sz="1200" b="0" i="0" u="none" strike="noStrike" cap="none">
                <a:solidFill>
                  <a:schemeClr val="dk1"/>
                </a:solidFill>
                <a:latin typeface="Calibri"/>
                <a:ea typeface="Calibri"/>
                <a:cs typeface="Calibri"/>
                <a:sym typeface="Calibri"/>
              </a:rPr>
              <a:t>form.</a:t>
            </a:r>
            <a:endParaRPr/>
          </a:p>
          <a:p>
            <a:pPr marL="228600" marR="0" lvl="0" indent="-22860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228600" marR="0" lvl="0" indent="-228600" algn="l" rtl="0">
              <a:spcBef>
                <a:spcPts val="0"/>
              </a:spcBef>
              <a:spcAft>
                <a:spcPts val="0"/>
              </a:spcAft>
              <a:buNone/>
            </a:pPr>
            <a:r>
              <a:rPr lang="en-US" sz="1200" b="0" i="0" u="none" strike="noStrike" cap="none">
                <a:solidFill>
                  <a:schemeClr val="dk1"/>
                </a:solidFill>
                <a:latin typeface="Calibri"/>
                <a:ea typeface="Calibri"/>
                <a:cs typeface="Calibri"/>
                <a:sym typeface="Calibri"/>
              </a:rPr>
              <a:t>It has three main attributes:</a:t>
            </a:r>
            <a:endParaRPr/>
          </a:p>
          <a:p>
            <a:pPr marL="228600" marR="0" lvl="0" indent="-228600" algn="l" rtl="0">
              <a:spcBef>
                <a:spcPts val="0"/>
              </a:spcBef>
              <a:spcAft>
                <a:spcPts val="0"/>
              </a:spcAft>
              <a:buClr>
                <a:schemeClr val="dk1"/>
              </a:buClr>
              <a:buSzPts val="1200"/>
              <a:buFont typeface="Calibri"/>
              <a:buAutoNum type="arabicParenR"/>
            </a:pPr>
            <a:r>
              <a:rPr lang="en-US" sz="1200" b="0" i="0" u="none" strike="noStrike" cap="none">
                <a:solidFill>
                  <a:schemeClr val="dk1"/>
                </a:solidFill>
                <a:latin typeface="Calibri"/>
                <a:ea typeface="Calibri"/>
                <a:cs typeface="Calibri"/>
                <a:sym typeface="Calibri"/>
              </a:rPr>
              <a:t>NAME: used to identify the form.</a:t>
            </a:r>
            <a:endParaRPr/>
          </a:p>
          <a:p>
            <a:pPr marL="228600" marR="0" lvl="0" indent="-228600" algn="l" rtl="0">
              <a:spcBef>
                <a:spcPts val="0"/>
              </a:spcBef>
              <a:spcAft>
                <a:spcPts val="0"/>
              </a:spcAft>
              <a:buClr>
                <a:schemeClr val="dk1"/>
              </a:buClr>
              <a:buSzPts val="1200"/>
              <a:buFont typeface="Calibri"/>
              <a:buAutoNum type="arabicParenR"/>
            </a:pPr>
            <a:r>
              <a:rPr lang="en-US" sz="1200" b="0" i="0" u="none" strike="noStrike" cap="none">
                <a:solidFill>
                  <a:schemeClr val="dk1"/>
                </a:solidFill>
                <a:latin typeface="Calibri"/>
                <a:ea typeface="Calibri"/>
                <a:cs typeface="Calibri"/>
                <a:sym typeface="Calibri"/>
              </a:rPr>
              <a:t>ACTION: points towards which page the data is to be sent.</a:t>
            </a:r>
            <a:endParaRPr/>
          </a:p>
          <a:p>
            <a:pPr marL="228600" marR="0" lvl="0" indent="-228600" algn="l" rtl="0">
              <a:spcBef>
                <a:spcPts val="0"/>
              </a:spcBef>
              <a:spcAft>
                <a:spcPts val="0"/>
              </a:spcAft>
              <a:buClr>
                <a:schemeClr val="dk1"/>
              </a:buClr>
              <a:buSzPts val="1200"/>
              <a:buFont typeface="Calibri"/>
              <a:buAutoNum type="arabicParenR"/>
            </a:pPr>
            <a:r>
              <a:rPr lang="en-US" sz="1200" b="0" i="0" u="none" strike="noStrike" cap="none">
                <a:solidFill>
                  <a:schemeClr val="dk1"/>
                </a:solidFill>
                <a:latin typeface="Calibri"/>
                <a:ea typeface="Calibri"/>
                <a:cs typeface="Calibri"/>
                <a:sym typeface="Calibri"/>
              </a:rPr>
              <a:t>METHOD: takes one the two values GET/POST. Defines what kind of action is to be performed.</a:t>
            </a:r>
            <a:endParaRPr/>
          </a:p>
          <a:p>
            <a:pPr marL="228600" marR="0" lvl="0" indent="-22860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69" name="Shape 369"/>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25</a:t>
            </a:fld>
            <a:endParaRPr sz="12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75" name="Shape 37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marR="0" lvl="0" indent="-228600" algn="l" rtl="0">
              <a:spcBef>
                <a:spcPts val="0"/>
              </a:spcBef>
              <a:spcAft>
                <a:spcPts val="0"/>
              </a:spcAft>
              <a:buNone/>
            </a:pPr>
            <a:r>
              <a:rPr lang="en-US" sz="1200" b="0" i="0" u="none" strike="noStrike" cap="none">
                <a:solidFill>
                  <a:schemeClr val="dk1"/>
                </a:solidFill>
                <a:latin typeface="Calibri"/>
                <a:ea typeface="Calibri"/>
                <a:cs typeface="Calibri"/>
                <a:sym typeface="Calibri"/>
              </a:rPr>
              <a:t>The most used form tag is the &lt;input&gt; tag. </a:t>
            </a:r>
            <a:endParaRPr/>
          </a:p>
          <a:p>
            <a:pPr marL="228600" marR="0" lvl="0" indent="-228600" algn="l" rtl="0">
              <a:spcBef>
                <a:spcPts val="0"/>
              </a:spcBef>
              <a:spcAft>
                <a:spcPts val="0"/>
              </a:spcAft>
              <a:buNone/>
            </a:pPr>
            <a:r>
              <a:rPr lang="en-US" sz="1200" b="0" i="0" u="none" strike="noStrike" cap="none">
                <a:solidFill>
                  <a:schemeClr val="dk1"/>
                </a:solidFill>
                <a:latin typeface="Calibri"/>
                <a:ea typeface="Calibri"/>
                <a:cs typeface="Calibri"/>
                <a:sym typeface="Calibri"/>
              </a:rPr>
              <a:t>The type of input is specified with the type attribute. </a:t>
            </a:r>
            <a:endParaRPr/>
          </a:p>
          <a:p>
            <a:pPr marL="228600" marR="0" lvl="0" indent="-228600" algn="l" rtl="0">
              <a:spcBef>
                <a:spcPts val="0"/>
              </a:spcBef>
              <a:spcAft>
                <a:spcPts val="0"/>
              </a:spcAft>
              <a:buNone/>
            </a:pPr>
            <a:r>
              <a:rPr lang="en-US" sz="1200" b="0" i="0" u="none" strike="noStrike" cap="none">
                <a:solidFill>
                  <a:schemeClr val="dk1"/>
                </a:solidFill>
                <a:latin typeface="Calibri"/>
                <a:ea typeface="Calibri"/>
                <a:cs typeface="Calibri"/>
                <a:sym typeface="Calibri"/>
              </a:rPr>
              <a:t>The most commonly used input types are explained below:</a:t>
            </a:r>
            <a:endParaRPr/>
          </a:p>
          <a:p>
            <a:pPr marL="228600" marR="0" lvl="0" indent="-228600" algn="l" rtl="0">
              <a:spcBef>
                <a:spcPts val="0"/>
              </a:spcBef>
              <a:spcAft>
                <a:spcPts val="0"/>
              </a:spcAft>
              <a:buNone/>
            </a:pPr>
            <a:r>
              <a:rPr lang="en-US" sz="1200" b="1" i="0" u="none" strike="noStrike" cap="none">
                <a:solidFill>
                  <a:schemeClr val="dk1"/>
                </a:solidFill>
                <a:latin typeface="Calibri"/>
                <a:ea typeface="Calibri"/>
                <a:cs typeface="Calibri"/>
                <a:sym typeface="Calibri"/>
              </a:rPr>
              <a:t>Text Fields</a:t>
            </a:r>
            <a:endParaRPr/>
          </a:p>
          <a:p>
            <a:pPr marL="228600" marR="0" lvl="0" indent="-228600" algn="l" rtl="0">
              <a:spcBef>
                <a:spcPts val="0"/>
              </a:spcBef>
              <a:spcAft>
                <a:spcPts val="0"/>
              </a:spcAft>
              <a:buNone/>
            </a:pPr>
            <a:r>
              <a:rPr lang="en-US" sz="1200" b="0" i="0" u="none" strike="noStrike" cap="none">
                <a:solidFill>
                  <a:schemeClr val="dk1"/>
                </a:solidFill>
                <a:latin typeface="Calibri"/>
                <a:ea typeface="Calibri"/>
                <a:cs typeface="Calibri"/>
                <a:sym typeface="Calibri"/>
              </a:rPr>
              <a:t>Text fields are used when you want the user to type letters, numbers, etc. in a</a:t>
            </a:r>
            <a:endParaRPr/>
          </a:p>
          <a:p>
            <a:pPr marL="228600" marR="0" lvl="0" indent="-228600" algn="l" rtl="0">
              <a:spcBef>
                <a:spcPts val="0"/>
              </a:spcBef>
              <a:spcAft>
                <a:spcPts val="0"/>
              </a:spcAft>
              <a:buNone/>
            </a:pPr>
            <a:r>
              <a:rPr lang="en-US" sz="1200" b="0" i="0" u="none" strike="noStrike" cap="none">
                <a:solidFill>
                  <a:schemeClr val="dk1"/>
                </a:solidFill>
                <a:latin typeface="Calibri"/>
                <a:ea typeface="Calibri"/>
                <a:cs typeface="Calibri"/>
                <a:sym typeface="Calibri"/>
              </a:rPr>
              <a:t>form</a:t>
            </a:r>
            <a:endParaRPr/>
          </a:p>
          <a:p>
            <a:pPr marL="228600" marR="0" lvl="0" indent="-228600" algn="l" rtl="0">
              <a:spcBef>
                <a:spcPts val="0"/>
              </a:spcBef>
              <a:spcAft>
                <a:spcPts val="0"/>
              </a:spcAft>
              <a:buNone/>
            </a:pPr>
            <a:r>
              <a:rPr lang="en-US" sz="1200" b="1" i="0" u="none" strike="noStrike" cap="none">
                <a:solidFill>
                  <a:schemeClr val="dk1"/>
                </a:solidFill>
                <a:latin typeface="Calibri"/>
                <a:ea typeface="Calibri"/>
                <a:cs typeface="Calibri"/>
                <a:sym typeface="Calibri"/>
              </a:rPr>
              <a:t>Radio Buttons</a:t>
            </a:r>
            <a:endParaRPr/>
          </a:p>
          <a:p>
            <a:pPr marL="228600" marR="0" lvl="0" indent="-228600" algn="l" rtl="0">
              <a:spcBef>
                <a:spcPts val="0"/>
              </a:spcBef>
              <a:spcAft>
                <a:spcPts val="0"/>
              </a:spcAft>
              <a:buNone/>
            </a:pPr>
            <a:r>
              <a:rPr lang="en-US" sz="1200" b="0" i="0" u="none" strike="noStrike" cap="none">
                <a:solidFill>
                  <a:schemeClr val="dk1"/>
                </a:solidFill>
                <a:latin typeface="Calibri"/>
                <a:ea typeface="Calibri"/>
                <a:cs typeface="Calibri"/>
                <a:sym typeface="Calibri"/>
              </a:rPr>
              <a:t>Radio Buttons are used when you want the user to select one of a limited</a:t>
            </a:r>
            <a:endParaRPr/>
          </a:p>
          <a:p>
            <a:pPr marL="228600" marR="0" lvl="0" indent="-228600" algn="l" rtl="0">
              <a:spcBef>
                <a:spcPts val="0"/>
              </a:spcBef>
              <a:spcAft>
                <a:spcPts val="0"/>
              </a:spcAft>
              <a:buNone/>
            </a:pPr>
            <a:r>
              <a:rPr lang="en-US" sz="1200" b="0" i="0" u="none" strike="noStrike" cap="none">
                <a:solidFill>
                  <a:schemeClr val="dk1"/>
                </a:solidFill>
                <a:latin typeface="Calibri"/>
                <a:ea typeface="Calibri"/>
                <a:cs typeface="Calibri"/>
                <a:sym typeface="Calibri"/>
              </a:rPr>
              <a:t>number of choices.</a:t>
            </a:r>
            <a:endParaRPr/>
          </a:p>
          <a:p>
            <a:pPr marL="228600" marR="0" lvl="0" indent="-228600" algn="l" rtl="0">
              <a:spcBef>
                <a:spcPts val="0"/>
              </a:spcBef>
              <a:spcAft>
                <a:spcPts val="0"/>
              </a:spcAft>
              <a:buNone/>
            </a:pPr>
            <a:r>
              <a:rPr lang="en-US" sz="1200" b="1" i="0" u="none" strike="noStrike" cap="none">
                <a:solidFill>
                  <a:schemeClr val="dk1"/>
                </a:solidFill>
                <a:latin typeface="Calibri"/>
                <a:ea typeface="Calibri"/>
                <a:cs typeface="Calibri"/>
                <a:sym typeface="Calibri"/>
              </a:rPr>
              <a:t>Checkboxes </a:t>
            </a:r>
            <a:endParaRPr/>
          </a:p>
          <a:p>
            <a:pPr marL="228600" marR="0" lvl="0" indent="-228600" algn="l" rtl="0">
              <a:spcBef>
                <a:spcPts val="0"/>
              </a:spcBef>
              <a:spcAft>
                <a:spcPts val="0"/>
              </a:spcAft>
              <a:buNone/>
            </a:pPr>
            <a:r>
              <a:rPr lang="en-US" sz="1200" b="0" i="0" u="none" strike="noStrike" cap="none">
                <a:solidFill>
                  <a:schemeClr val="dk1"/>
                </a:solidFill>
                <a:latin typeface="Calibri"/>
                <a:ea typeface="Calibri"/>
                <a:cs typeface="Calibri"/>
                <a:sym typeface="Calibri"/>
              </a:rPr>
              <a:t>Checkboxes are used when you want the user to select one or more options of a</a:t>
            </a:r>
            <a:endParaRPr/>
          </a:p>
          <a:p>
            <a:pPr marL="228600" marR="0" lvl="0" indent="-228600" algn="l" rtl="0">
              <a:spcBef>
                <a:spcPts val="0"/>
              </a:spcBef>
              <a:spcAft>
                <a:spcPts val="0"/>
              </a:spcAft>
              <a:buNone/>
            </a:pPr>
            <a:r>
              <a:rPr lang="en-US" sz="1200" b="0" i="0" u="none" strike="noStrike" cap="none">
                <a:solidFill>
                  <a:schemeClr val="dk1"/>
                </a:solidFill>
                <a:latin typeface="Calibri"/>
                <a:ea typeface="Calibri"/>
                <a:cs typeface="Calibri"/>
                <a:sym typeface="Calibri"/>
              </a:rPr>
              <a:t>limited number of choices.</a:t>
            </a:r>
            <a:endParaRPr/>
          </a:p>
          <a:p>
            <a:pPr marL="228600" marR="0" lvl="0" indent="-22860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76" name="Shape 37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26</a:t>
            </a:fld>
            <a:endParaRPr sz="12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83" name="Shape 383"/>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marR="0" lvl="0" indent="-228600" algn="l" rtl="0">
              <a:spcBef>
                <a:spcPts val="0"/>
              </a:spcBef>
              <a:spcAft>
                <a:spcPts val="0"/>
              </a:spcAft>
              <a:buNone/>
            </a:pPr>
            <a:r>
              <a:rPr lang="en-US" sz="1200" b="1" i="0" u="none" strike="noStrike" cap="none">
                <a:solidFill>
                  <a:schemeClr val="dk1"/>
                </a:solidFill>
                <a:latin typeface="Calibri"/>
                <a:ea typeface="Calibri"/>
                <a:cs typeface="Calibri"/>
                <a:sym typeface="Calibri"/>
              </a:rPr>
              <a:t>TEXTAREA:</a:t>
            </a:r>
            <a:endParaRPr/>
          </a:p>
          <a:p>
            <a:pPr marL="228600" marR="0" lvl="0" indent="-228600" algn="l" rtl="0">
              <a:spcBef>
                <a:spcPts val="0"/>
              </a:spcBef>
              <a:spcAft>
                <a:spcPts val="0"/>
              </a:spcAft>
              <a:buNone/>
            </a:pPr>
            <a:r>
              <a:rPr lang="en-US" sz="1200" b="0" i="0" u="none" strike="noStrike" cap="none">
                <a:solidFill>
                  <a:schemeClr val="dk1"/>
                </a:solidFill>
                <a:latin typeface="Calibri"/>
                <a:ea typeface="Calibri"/>
                <a:cs typeface="Calibri"/>
                <a:sym typeface="Calibri"/>
              </a:rPr>
              <a:t>This component allows to enter a multiline text. For example address.</a:t>
            </a:r>
            <a:endParaRPr/>
          </a:p>
          <a:p>
            <a:pPr marL="228600" marR="0" lvl="0" indent="-22860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228600" marR="0" lvl="0" indent="-228600" algn="l" rtl="0">
              <a:spcBef>
                <a:spcPts val="0"/>
              </a:spcBef>
              <a:spcAft>
                <a:spcPts val="0"/>
              </a:spcAft>
              <a:buNone/>
            </a:pPr>
            <a:r>
              <a:rPr lang="en-US" sz="1200" b="0" i="0" u="none" strike="noStrike" cap="none">
                <a:solidFill>
                  <a:schemeClr val="dk1"/>
                </a:solidFill>
                <a:latin typeface="Calibri"/>
                <a:ea typeface="Calibri"/>
                <a:cs typeface="Calibri"/>
                <a:sym typeface="Calibri"/>
              </a:rPr>
              <a:t>It has three attributes:</a:t>
            </a:r>
            <a:endParaRPr/>
          </a:p>
          <a:p>
            <a:pPr marL="228600" marR="0" lvl="0" indent="-228600" algn="l" rtl="0">
              <a:spcBef>
                <a:spcPts val="0"/>
              </a:spcBef>
              <a:spcAft>
                <a:spcPts val="0"/>
              </a:spcAft>
              <a:buNone/>
            </a:pPr>
            <a:r>
              <a:rPr lang="en-US" sz="1200" b="0" i="0" u="none" strike="noStrike" cap="none">
                <a:solidFill>
                  <a:schemeClr val="dk1"/>
                </a:solidFill>
                <a:latin typeface="Calibri"/>
                <a:ea typeface="Calibri"/>
                <a:cs typeface="Calibri"/>
                <a:sym typeface="Calibri"/>
              </a:rPr>
              <a:t>	NAME: name of the component</a:t>
            </a:r>
            <a:endParaRPr/>
          </a:p>
          <a:p>
            <a:pPr marL="228600" marR="0" lvl="0" indent="-228600" algn="l" rtl="0">
              <a:spcBef>
                <a:spcPts val="0"/>
              </a:spcBef>
              <a:spcAft>
                <a:spcPts val="0"/>
              </a:spcAft>
              <a:buNone/>
            </a:pPr>
            <a:r>
              <a:rPr lang="en-US" sz="1200" b="0" i="0" u="none" strike="noStrike" cap="none">
                <a:solidFill>
                  <a:schemeClr val="dk1"/>
                </a:solidFill>
                <a:latin typeface="Calibri"/>
                <a:ea typeface="Calibri"/>
                <a:cs typeface="Calibri"/>
                <a:sym typeface="Calibri"/>
              </a:rPr>
              <a:t>	ROWS: Number of rows</a:t>
            </a:r>
            <a:endParaRPr/>
          </a:p>
          <a:p>
            <a:pPr marL="228600" marR="0" lvl="0" indent="-228600" algn="l" rtl="0">
              <a:spcBef>
                <a:spcPts val="0"/>
              </a:spcBef>
              <a:spcAft>
                <a:spcPts val="0"/>
              </a:spcAft>
              <a:buNone/>
            </a:pPr>
            <a:r>
              <a:rPr lang="en-US" sz="1200" b="0" i="0" u="none" strike="noStrike" cap="none">
                <a:solidFill>
                  <a:schemeClr val="dk1"/>
                </a:solidFill>
                <a:latin typeface="Calibri"/>
                <a:ea typeface="Calibri"/>
                <a:cs typeface="Calibri"/>
                <a:sym typeface="Calibri"/>
              </a:rPr>
              <a:t>	COLS: Number of columns</a:t>
            </a:r>
            <a:endParaRPr/>
          </a:p>
          <a:p>
            <a:pPr marL="228600" marR="0" lvl="0" indent="-22860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84" name="Shape 384"/>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27</a:t>
            </a:fld>
            <a:endParaRPr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90" name="Shape 390"/>
          <p:cNvSpPr txBox="1">
            <a:spLocks noGrp="1"/>
          </p:cNvSpPr>
          <p:nvPr>
            <p:ph type="body" idx="1"/>
          </p:nvPr>
        </p:nvSpPr>
        <p:spPr>
          <a:xfrm>
            <a:off x="838200" y="4343400"/>
            <a:ext cx="5486400" cy="4114800"/>
          </a:xfrm>
          <a:prstGeom prst="rect">
            <a:avLst/>
          </a:prstGeom>
          <a:noFill/>
          <a:ln>
            <a:noFill/>
          </a:ln>
        </p:spPr>
        <p:txBody>
          <a:bodyPr spcFirstLastPara="1" wrap="square" lIns="91425" tIns="45700" rIns="91425" bIns="45700" anchor="t" anchorCtr="0">
            <a:noAutofit/>
          </a:bodyPr>
          <a:lstStyle/>
          <a:p>
            <a:pPr marL="228600" marR="0" lvl="0" indent="-228600" algn="l" rtl="0">
              <a:spcBef>
                <a:spcPts val="0"/>
              </a:spcBef>
              <a:spcAft>
                <a:spcPts val="0"/>
              </a:spcAft>
              <a:buNone/>
            </a:pPr>
            <a:r>
              <a:rPr lang="en-US" sz="1200" b="0" i="0" u="none" strike="noStrike" cap="none">
                <a:solidFill>
                  <a:schemeClr val="dk1"/>
                </a:solidFill>
                <a:latin typeface="Calibri"/>
                <a:ea typeface="Calibri"/>
                <a:cs typeface="Calibri"/>
                <a:sym typeface="Calibri"/>
              </a:rPr>
              <a:t>Select option is used to display multiple options to the user in a restricted </a:t>
            </a:r>
            <a:endParaRPr/>
          </a:p>
          <a:p>
            <a:pPr marL="228600" marR="0" lvl="0" indent="-228600" algn="l" rtl="0">
              <a:spcBef>
                <a:spcPts val="0"/>
              </a:spcBef>
              <a:spcAft>
                <a:spcPts val="0"/>
              </a:spcAft>
              <a:buNone/>
            </a:pPr>
            <a:r>
              <a:rPr lang="en-US" sz="1200" b="0" i="0" u="none" strike="noStrike" cap="none">
                <a:solidFill>
                  <a:schemeClr val="dk1"/>
                </a:solidFill>
                <a:latin typeface="Calibri"/>
                <a:ea typeface="Calibri"/>
                <a:cs typeface="Calibri"/>
                <a:sym typeface="Calibri"/>
              </a:rPr>
              <a:t>amount of space. </a:t>
            </a:r>
            <a:endParaRPr/>
          </a:p>
          <a:p>
            <a:pPr marL="228600" marR="0" lvl="0" indent="-228600" algn="l" rtl="0">
              <a:spcBef>
                <a:spcPts val="0"/>
              </a:spcBef>
              <a:spcAft>
                <a:spcPts val="0"/>
              </a:spcAft>
              <a:buNone/>
            </a:pPr>
            <a:r>
              <a:rPr lang="en-US" sz="1200" b="0" i="0" u="none" strike="noStrike" cap="none">
                <a:solidFill>
                  <a:schemeClr val="dk1"/>
                </a:solidFill>
                <a:latin typeface="Calibri"/>
                <a:ea typeface="Calibri"/>
                <a:cs typeface="Calibri"/>
                <a:sym typeface="Calibri"/>
              </a:rPr>
              <a:t>It is also enforced to restrict the user in selecting a minimum/maximum</a:t>
            </a:r>
            <a:endParaRPr/>
          </a:p>
          <a:p>
            <a:pPr marL="228600" marR="0" lvl="0" indent="-228600" algn="l" rtl="0">
              <a:spcBef>
                <a:spcPts val="0"/>
              </a:spcBef>
              <a:spcAft>
                <a:spcPts val="0"/>
              </a:spcAft>
              <a:buNone/>
            </a:pPr>
            <a:r>
              <a:rPr lang="en-US" sz="1200" b="0" i="0" u="none" strike="noStrike" cap="none">
                <a:solidFill>
                  <a:schemeClr val="dk1"/>
                </a:solidFill>
                <a:latin typeface="Calibri"/>
                <a:ea typeface="Calibri"/>
                <a:cs typeface="Calibri"/>
                <a:sym typeface="Calibri"/>
              </a:rPr>
              <a:t>number of options from the available list. </a:t>
            </a:r>
            <a:endParaRPr/>
          </a:p>
          <a:p>
            <a:pPr marL="228600" marR="0" lvl="0" indent="-22860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228600" marR="0" lvl="0" indent="-228600" algn="l" rtl="0">
              <a:spcBef>
                <a:spcPts val="0"/>
              </a:spcBef>
              <a:spcAft>
                <a:spcPts val="0"/>
              </a:spcAft>
              <a:buNone/>
            </a:pPr>
            <a:r>
              <a:rPr lang="en-US" sz="1200" b="1" i="0" u="none" strike="noStrike" cap="none">
                <a:solidFill>
                  <a:schemeClr val="dk1"/>
                </a:solidFill>
                <a:latin typeface="Calibri"/>
                <a:ea typeface="Calibri"/>
                <a:cs typeface="Calibri"/>
                <a:sym typeface="Calibri"/>
              </a:rPr>
              <a:t>SELECT:</a:t>
            </a:r>
            <a:endParaRPr/>
          </a:p>
          <a:p>
            <a:pPr marL="228600" marR="0" lvl="0" indent="-228600" algn="l" rtl="0">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&lt;SELECT&gt; is used to define the List. </a:t>
            </a:r>
            <a:endParaRPr/>
          </a:p>
          <a:p>
            <a:pPr marL="228600" marR="0" lvl="0" indent="-228600" algn="l" rtl="0">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It has a NAME attribute which is used to name the component.</a:t>
            </a:r>
            <a:endParaRPr/>
          </a:p>
          <a:p>
            <a:pPr marL="228600" marR="0" lvl="0" indent="-22860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228600" marR="0" lvl="0" indent="-228600" algn="l" rtl="0">
              <a:spcBef>
                <a:spcPts val="0"/>
              </a:spcBef>
              <a:spcAft>
                <a:spcPts val="0"/>
              </a:spcAft>
              <a:buNone/>
            </a:pPr>
            <a:r>
              <a:rPr lang="en-US" sz="1200" b="1" i="0" u="none" strike="noStrike" cap="none">
                <a:solidFill>
                  <a:schemeClr val="dk1"/>
                </a:solidFill>
                <a:latin typeface="Calibri"/>
                <a:ea typeface="Calibri"/>
                <a:cs typeface="Calibri"/>
                <a:sym typeface="Calibri"/>
              </a:rPr>
              <a:t>OPTION:</a:t>
            </a:r>
            <a:endParaRPr/>
          </a:p>
          <a:p>
            <a:pPr marL="228600" marR="0" lvl="0" indent="-228600" algn="l" rtl="0">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&lt;OPTION&gt; tag is used to add items to the list.</a:t>
            </a:r>
            <a:endParaRPr/>
          </a:p>
          <a:p>
            <a:pPr marL="228600" marR="0" lvl="0" indent="-228600" algn="l" rtl="0">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The VALUE attribute is used to assign the value to the component.</a:t>
            </a:r>
            <a:endParaRPr/>
          </a:p>
          <a:p>
            <a:pPr marL="228600" marR="0" lvl="0" indent="-228600" algn="l" rtl="0">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The text in-between the &lt;OPTION&gt;&lt;/OPTION&gt; tag is only to display but actually the value attribute is responsible for assigning the value to the component.</a:t>
            </a:r>
            <a:endParaRPr/>
          </a:p>
        </p:txBody>
      </p:sp>
      <p:sp>
        <p:nvSpPr>
          <p:cNvPr id="391" name="Shape 391"/>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28</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97" name="Shape 397"/>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98" name="Shape 39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29</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90" name="Shape 190"/>
          <p:cNvSpPr txBox="1">
            <a:spLocks noGrp="1"/>
          </p:cNvSpPr>
          <p:nvPr>
            <p:ph type="body" idx="1"/>
          </p:nvPr>
        </p:nvSpPr>
        <p:spPr>
          <a:xfrm>
            <a:off x="1066800" y="4343400"/>
            <a:ext cx="5334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What is HTML?</a:t>
            </a:r>
            <a:endParaRPr/>
          </a:p>
          <a:p>
            <a:pPr marL="0" marR="0" lvl="0" indent="0" algn="l" rtl="0">
              <a:spcBef>
                <a:spcPts val="0"/>
              </a:spcBef>
              <a:spcAft>
                <a:spcPts val="0"/>
              </a:spcAft>
              <a:buNone/>
            </a:pP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To publish information for global distribution, one needs a universally understood language, a kind of publishing mother tongue that all computers may potentially understand. The publishing language used by the World Wide Web is HTML (from HyperText Markup Language). It is a special kind of text document that is used by Web browsers to present text and graphics. HTML documents are often referred to as "Web pages". The browser retrieves Web pages from Web servers </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HTML was originally developed by Tim Berners-Lee while at CERN, and popularized by the Mosaic browser developed at NCSA. During the course of the 1990s it has blossomed with the explosive growth of the Web. During this time, HTML has been extended in a number of ways. The Web depends on Web page authors and vendors sharing the same conventions for HTML. </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91" name="Shape 191"/>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3</a:t>
            </a:fld>
            <a:endParaRPr sz="12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06" name="Shape 406"/>
          <p:cNvSpPr txBox="1">
            <a:spLocks noGrp="1"/>
          </p:cNvSpPr>
          <p:nvPr>
            <p:ph type="body" idx="1"/>
          </p:nvPr>
        </p:nvSpPr>
        <p:spPr>
          <a:xfrm>
            <a:off x="1066800" y="4343400"/>
            <a:ext cx="5029200" cy="4114800"/>
          </a:xfrm>
          <a:prstGeom prst="rect">
            <a:avLst/>
          </a:prstGeom>
          <a:noFill/>
          <a:ln>
            <a:noFill/>
          </a:ln>
        </p:spPr>
        <p:txBody>
          <a:bodyPr spcFirstLastPara="1" wrap="square" lIns="91425" tIns="45700" rIns="91425" bIns="45700" anchor="t" anchorCtr="0">
            <a:noAutofit/>
          </a:bodyPr>
          <a:lstStyle/>
          <a:p>
            <a:pPr marL="228600" marR="0" lvl="0" indent="-228600" algn="l" rtl="0">
              <a:spcBef>
                <a:spcPts val="0"/>
              </a:spcBef>
              <a:spcAft>
                <a:spcPts val="0"/>
              </a:spcAft>
              <a:buNone/>
            </a:pPr>
            <a:r>
              <a:rPr lang="en-US" sz="1200" b="0" i="0" u="none" strike="noStrike" cap="none">
                <a:solidFill>
                  <a:schemeClr val="dk1"/>
                </a:solidFill>
                <a:latin typeface="Calibri"/>
                <a:ea typeface="Calibri"/>
                <a:cs typeface="Calibri"/>
                <a:sym typeface="Calibri"/>
              </a:rPr>
              <a:t>HTML frames allow developers to present documents in multiple views, which may be independent windows or subwindows. Multiple views offer designers a way to keep certain information visible, while other views are scrolled or replaced. For example, within the same window, one frame might display a static banner, a second a navigation menu, and a third the main document that can be scrolled through or replaced by navigating in the second frame.</a:t>
            </a:r>
            <a:endParaRPr/>
          </a:p>
          <a:p>
            <a:pPr marL="228600" marR="0" lvl="0" indent="-22860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228600" marR="0" lvl="0" indent="-228600" algn="l" rtl="0">
              <a:spcBef>
                <a:spcPts val="0"/>
              </a:spcBef>
              <a:spcAft>
                <a:spcPts val="0"/>
              </a:spcAft>
              <a:buNone/>
            </a:pPr>
            <a:r>
              <a:rPr lang="en-US" sz="1200" b="0" i="0" u="none" strike="noStrike" cap="none">
                <a:solidFill>
                  <a:schemeClr val="dk1"/>
                </a:solidFill>
                <a:latin typeface="Calibri"/>
                <a:ea typeface="Calibri"/>
                <a:cs typeface="Calibri"/>
                <a:sym typeface="Calibri"/>
              </a:rPr>
              <a:t>FRAMESET:</a:t>
            </a:r>
            <a:endParaRPr/>
          </a:p>
          <a:p>
            <a:pPr marL="228600" marR="0" lvl="0" indent="-228600" algn="l" rtl="0">
              <a:spcBef>
                <a:spcPts val="0"/>
              </a:spcBef>
              <a:spcAft>
                <a:spcPts val="0"/>
              </a:spcAft>
              <a:buNone/>
            </a:pPr>
            <a:r>
              <a:rPr lang="en-US" sz="1200" b="0" i="0" u="none" strike="noStrike" cap="none">
                <a:solidFill>
                  <a:schemeClr val="dk1"/>
                </a:solidFill>
                <a:latin typeface="Calibri"/>
                <a:ea typeface="Calibri"/>
                <a:cs typeface="Calibri"/>
                <a:sym typeface="Calibri"/>
              </a:rPr>
              <a:t>HTML Defines a Framepage layout called as FRAMESET which defines how many Frames are present in the page and how they are aligned. The FrameSet is defined with the &lt;FRAMESET&gt;&lt;/FRAMESET&gt; tags. It has two attributes “ROWS” and “COLS” which defined whether the frame is divided into rows or cols.</a:t>
            </a:r>
            <a:endParaRPr/>
          </a:p>
          <a:p>
            <a:pPr marL="228600" marR="0" lvl="0" indent="-22860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228600" marR="0" lvl="0" indent="-228600" algn="l" rtl="0">
              <a:spcBef>
                <a:spcPts val="0"/>
              </a:spcBef>
              <a:spcAft>
                <a:spcPts val="0"/>
              </a:spcAft>
              <a:buNone/>
            </a:pPr>
            <a:r>
              <a:rPr lang="en-US" sz="1200" b="0" i="0" u="none" strike="noStrike" cap="none">
                <a:solidFill>
                  <a:schemeClr val="dk1"/>
                </a:solidFill>
                <a:latin typeface="Calibri"/>
                <a:ea typeface="Calibri"/>
                <a:cs typeface="Calibri"/>
                <a:sym typeface="Calibri"/>
              </a:rPr>
              <a:t>Frame:</a:t>
            </a:r>
            <a:endParaRPr/>
          </a:p>
          <a:p>
            <a:pPr marL="228600" marR="0" lvl="0" indent="-228600" algn="l" rtl="0">
              <a:spcBef>
                <a:spcPts val="0"/>
              </a:spcBef>
              <a:spcAft>
                <a:spcPts val="0"/>
              </a:spcAft>
              <a:buNone/>
            </a:pPr>
            <a:r>
              <a:rPr lang="en-US" sz="1200" b="0" i="0" u="none" strike="noStrike" cap="none">
                <a:solidFill>
                  <a:schemeClr val="dk1"/>
                </a:solidFill>
                <a:latin typeface="Calibri"/>
                <a:ea typeface="Calibri"/>
                <a:cs typeface="Calibri"/>
                <a:sym typeface="Calibri"/>
              </a:rPr>
              <a:t>Once the layout is defined it’s the frames. Frames are the webpage that will be loaded in the different segments created by the FrameSet. Each frame should be given a name which will be used by the Hyper link as target values.</a:t>
            </a:r>
            <a:endParaRPr/>
          </a:p>
          <a:p>
            <a:pPr marL="228600" marR="0" lvl="0" indent="-22860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228600" marR="0" lvl="0" indent="-22860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407" name="Shape 407"/>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30</a:t>
            </a:fld>
            <a:endParaRPr sz="1200">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13" name="Shape 413"/>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31</a:t>
            </a:fld>
            <a:endParaRPr sz="1200">
              <a:solidFill>
                <a:schemeClr val="dk1"/>
              </a:solidFill>
              <a:latin typeface="Calibri"/>
              <a:ea typeface="Calibri"/>
              <a:cs typeface="Calibri"/>
              <a:sym typeface="Calibri"/>
            </a:endParaRPr>
          </a:p>
        </p:txBody>
      </p:sp>
      <p:sp>
        <p:nvSpPr>
          <p:cNvPr id="414" name="Shape 4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20" name="Shape 420"/>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32</a:t>
            </a:fld>
            <a:endParaRPr sz="1200">
              <a:solidFill>
                <a:schemeClr val="dk1"/>
              </a:solidFill>
              <a:latin typeface="Calibri"/>
              <a:ea typeface="Calibri"/>
              <a:cs typeface="Calibri"/>
              <a:sym typeface="Calibri"/>
            </a:endParaRPr>
          </a:p>
        </p:txBody>
      </p:sp>
      <p:sp>
        <p:nvSpPr>
          <p:cNvPr id="421" name="Shape 4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27" name="Shape 427"/>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33</a:t>
            </a:fld>
            <a:endParaRPr sz="1200">
              <a:solidFill>
                <a:schemeClr val="dk1"/>
              </a:solidFill>
              <a:latin typeface="Calibri"/>
              <a:ea typeface="Calibri"/>
              <a:cs typeface="Calibri"/>
              <a:sym typeface="Calibri"/>
            </a:endParaRPr>
          </a:p>
        </p:txBody>
      </p:sp>
      <p:sp>
        <p:nvSpPr>
          <p:cNvPr id="428" name="Shape 4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Shape 4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4" name="Shape 434"/>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34</a:t>
            </a:fld>
            <a:endParaRPr sz="1200">
              <a:solidFill>
                <a:schemeClr val="dk1"/>
              </a:solidFill>
              <a:latin typeface="Calibri"/>
              <a:ea typeface="Calibri"/>
              <a:cs typeface="Calibri"/>
              <a:sym typeface="Calibri"/>
            </a:endParaRPr>
          </a:p>
        </p:txBody>
      </p:sp>
      <p:sp>
        <p:nvSpPr>
          <p:cNvPr id="435" name="Shape 4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41" name="Shape 441"/>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35</a:t>
            </a:fld>
            <a:endParaRPr sz="1200">
              <a:solidFill>
                <a:schemeClr val="dk1"/>
              </a:solidFill>
              <a:latin typeface="Calibri"/>
              <a:ea typeface="Calibri"/>
              <a:cs typeface="Calibri"/>
              <a:sym typeface="Calibri"/>
            </a:endParaRPr>
          </a:p>
        </p:txBody>
      </p:sp>
      <p:sp>
        <p:nvSpPr>
          <p:cNvPr id="442" name="Shape 4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48" name="Shape 44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36</a:t>
            </a:fld>
            <a:endParaRPr sz="1200">
              <a:solidFill>
                <a:schemeClr val="dk1"/>
              </a:solidFill>
              <a:latin typeface="Calibri"/>
              <a:ea typeface="Calibri"/>
              <a:cs typeface="Calibri"/>
              <a:sym typeface="Calibri"/>
            </a:endParaRPr>
          </a:p>
        </p:txBody>
      </p:sp>
      <p:sp>
        <p:nvSpPr>
          <p:cNvPr id="449" name="Shape 4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5" name="Shape 455"/>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37</a:t>
            </a:fld>
            <a:endParaRPr sz="1200">
              <a:solidFill>
                <a:schemeClr val="dk1"/>
              </a:solidFill>
              <a:latin typeface="Calibri"/>
              <a:ea typeface="Calibri"/>
              <a:cs typeface="Calibri"/>
              <a:sym typeface="Calibri"/>
            </a:endParaRPr>
          </a:p>
        </p:txBody>
      </p:sp>
      <p:sp>
        <p:nvSpPr>
          <p:cNvPr id="456" name="Shape 4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2" name="Shape 462"/>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38</a:t>
            </a:fld>
            <a:endParaRPr sz="1200">
              <a:solidFill>
                <a:schemeClr val="dk1"/>
              </a:solidFill>
              <a:latin typeface="Calibri"/>
              <a:ea typeface="Calibri"/>
              <a:cs typeface="Calibri"/>
              <a:sym typeface="Calibri"/>
            </a:endParaRPr>
          </a:p>
        </p:txBody>
      </p:sp>
      <p:sp>
        <p:nvSpPr>
          <p:cNvPr id="463" name="Shape 4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9" name="Shape 469"/>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39</a:t>
            </a:fld>
            <a:endParaRPr sz="1200">
              <a:solidFill>
                <a:schemeClr val="dk1"/>
              </a:solidFill>
              <a:latin typeface="Calibri"/>
              <a:ea typeface="Calibri"/>
              <a:cs typeface="Calibri"/>
              <a:sym typeface="Calibri"/>
            </a:endParaRPr>
          </a:p>
        </p:txBody>
      </p:sp>
      <p:sp>
        <p:nvSpPr>
          <p:cNvPr id="470" name="Shape 4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97" name="Shape 197"/>
          <p:cNvSpPr txBox="1">
            <a:spLocks noGrp="1"/>
          </p:cNvSpPr>
          <p:nvPr>
            <p:ph type="body" idx="1"/>
          </p:nvPr>
        </p:nvSpPr>
        <p:spPr>
          <a:xfrm>
            <a:off x="762000" y="44196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HTML is case insensitive i.e. the case used to open and close the tag is not strictly monitored.</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&lt;HTML&gt;&lt;/html&gt; will have the same effect.</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HTML Provides a pre-defined set of tags that can be used to present any kind of data and information.</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Most of the tags that are used in coding the HTML document are easily parsed by any kind of browsers (There are certain exceptions such as Column, Blink tag does not show any effect in the MSIE)</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98" name="Shape 19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4</a:t>
            </a:fld>
            <a:endParaRPr sz="1200">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Shape 4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76" name="Shape 47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40</a:t>
            </a:fld>
            <a:endParaRPr sz="1200">
              <a:solidFill>
                <a:schemeClr val="dk1"/>
              </a:solidFill>
              <a:latin typeface="Calibri"/>
              <a:ea typeface="Calibri"/>
              <a:cs typeface="Calibri"/>
              <a:sym typeface="Calibri"/>
            </a:endParaRPr>
          </a:p>
        </p:txBody>
      </p:sp>
      <p:sp>
        <p:nvSpPr>
          <p:cNvPr id="477" name="Shape 4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3" name="Shape 483"/>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41</a:t>
            </a:fld>
            <a:endParaRPr sz="1200">
              <a:solidFill>
                <a:schemeClr val="dk1"/>
              </a:solidFill>
              <a:latin typeface="Calibri"/>
              <a:ea typeface="Calibri"/>
              <a:cs typeface="Calibri"/>
              <a:sym typeface="Calibri"/>
            </a:endParaRPr>
          </a:p>
        </p:txBody>
      </p:sp>
      <p:sp>
        <p:nvSpPr>
          <p:cNvPr id="484" name="Shape 4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3" name="Shape 493"/>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42</a:t>
            </a:fld>
            <a:endParaRPr sz="1200">
              <a:solidFill>
                <a:schemeClr val="dk1"/>
              </a:solidFill>
              <a:latin typeface="Calibri"/>
              <a:ea typeface="Calibri"/>
              <a:cs typeface="Calibri"/>
              <a:sym typeface="Calibri"/>
            </a:endParaRPr>
          </a:p>
        </p:txBody>
      </p:sp>
      <p:sp>
        <p:nvSpPr>
          <p:cNvPr id="494" name="Shape 4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4" name="Shape 204"/>
          <p:cNvSpPr txBox="1">
            <a:spLocks noGrp="1"/>
          </p:cNvSpPr>
          <p:nvPr>
            <p:ph type="body" idx="1"/>
          </p:nvPr>
        </p:nvSpPr>
        <p:spPr>
          <a:xfrm>
            <a:off x="762000" y="44196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1) A markup inserted into an HTML document to provide information about a unit of content. </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2) A text string used in HTML to identify a page element's type, format, and appearance.</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3) The Text string or the Tag is enclosed within lesser-than (&lt;) and greater-than (&gt;) symbol.</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4) Though all tags must have a closing it is not strictly checked in normal web page. But for some tags (Like Textarea) the Closing tags are mandatory.</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05" name="Shape 205"/>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5</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19" name="Shape 219"/>
          <p:cNvSpPr txBox="1">
            <a:spLocks noGrp="1"/>
          </p:cNvSpPr>
          <p:nvPr>
            <p:ph type="body" idx="1"/>
          </p:nvPr>
        </p:nvSpPr>
        <p:spPr>
          <a:xfrm>
            <a:off x="685800" y="4343400"/>
            <a:ext cx="5486400" cy="426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A Typical HTML page starts and ends with &lt;HTML&gt; tags. The entire page is divided into two logical sections the Head and the Body. The Head Section is enclosed by &lt;HEAD&gt;Content&lt;/HEAD&gt;, generally contains information recurring in more than one page e.g. Company Logo. The Head also includes the Title Section enclosed by &lt;TITLE&gt;&lt;/TITLE&gt; and text between this tag is displayed in the title bar of the browser. The Body section is enclosed by &lt;BODY&gt;Content&lt;/BODY&gt;, generally contains information that is normally not repeated.</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HEADING TAGS</a:t>
            </a:r>
            <a:r>
              <a:rPr lang="en-US" sz="1200" b="1" i="0" u="none" strike="noStrike" cap="none">
                <a:solidFill>
                  <a:schemeClr val="dk1"/>
                </a:solidFill>
                <a:latin typeface="Calibri"/>
                <a:ea typeface="Calibri"/>
                <a:cs typeface="Calibri"/>
                <a:sym typeface="Calibri"/>
              </a:rPr>
              <a:t>: </a:t>
            </a:r>
            <a:r>
              <a:rPr lang="en-US" sz="1200" b="0" i="0" u="none" strike="noStrike" cap="none">
                <a:solidFill>
                  <a:schemeClr val="dk1"/>
                </a:solidFill>
                <a:latin typeface="Calibri"/>
                <a:ea typeface="Calibri"/>
                <a:cs typeface="Calibri"/>
                <a:sym typeface="Calibri"/>
              </a:rPr>
              <a:t>used to display headings; enclosed in &lt;H&gt;heading&lt;/H&gt;. For content enclosed by the Heading tags a default format is applied which is defined by the tag.</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PREFORMATED TAGS: used to apply structural exactness to that of the text in the editor.</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&lt;PRE&gt;						the text will be displayed to the right of the browser</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						at the same distance as it is now in the editor.</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&lt;/PRE&gt;</a:t>
            </a:r>
            <a:endParaRPr/>
          </a:p>
        </p:txBody>
      </p:sp>
      <p:sp>
        <p:nvSpPr>
          <p:cNvPr id="220" name="Shape 220"/>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6</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26" name="Shape 226"/>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marR="0" lvl="0" indent="-228600" algn="l" rtl="0">
              <a:spcBef>
                <a:spcPts val="0"/>
              </a:spcBef>
              <a:spcAft>
                <a:spcPts val="0"/>
              </a:spcAft>
              <a:buNone/>
            </a:pPr>
            <a:r>
              <a:rPr lang="en-US" sz="1200" b="0" i="0" u="none" strike="noStrike" cap="none">
                <a:solidFill>
                  <a:schemeClr val="dk1"/>
                </a:solidFill>
                <a:latin typeface="Calibri"/>
                <a:ea typeface="Calibri"/>
                <a:cs typeface="Calibri"/>
                <a:sym typeface="Calibri"/>
              </a:rPr>
              <a:t>The Semantic tags are:</a:t>
            </a:r>
            <a:endParaRPr/>
          </a:p>
          <a:p>
            <a:pPr marL="228600" marR="0" lvl="0" indent="-228600" algn="l" rtl="0">
              <a:spcBef>
                <a:spcPts val="0"/>
              </a:spcBef>
              <a:spcAft>
                <a:spcPts val="0"/>
              </a:spcAft>
              <a:buClr>
                <a:schemeClr val="dk1"/>
              </a:buClr>
              <a:buSzPts val="1200"/>
              <a:buFont typeface="Calibri"/>
              <a:buAutoNum type="arabicParenR"/>
            </a:pPr>
            <a:r>
              <a:rPr lang="en-US" sz="1200" b="0" i="0" u="none" strike="noStrike" cap="none">
                <a:solidFill>
                  <a:schemeClr val="dk1"/>
                </a:solidFill>
                <a:latin typeface="Calibri"/>
                <a:ea typeface="Calibri"/>
                <a:cs typeface="Calibri"/>
                <a:sym typeface="Calibri"/>
              </a:rPr>
              <a:t>Presentation Tags</a:t>
            </a:r>
            <a:endParaRPr/>
          </a:p>
          <a:p>
            <a:pPr marL="685800" marR="0" lvl="1" indent="-228600" algn="l" rtl="0">
              <a:spcBef>
                <a:spcPts val="0"/>
              </a:spcBef>
              <a:spcAft>
                <a:spcPts val="0"/>
              </a:spcAft>
              <a:buClr>
                <a:schemeClr val="dk1"/>
              </a:buClr>
              <a:buSzPts val="1200"/>
              <a:buFont typeface="Calibri"/>
              <a:buAutoNum type="alphaLcPeriod"/>
            </a:pPr>
            <a:r>
              <a:rPr lang="en-US" sz="1200" b="0" i="0" u="none" strike="noStrike" cap="none">
                <a:solidFill>
                  <a:schemeClr val="dk1"/>
                </a:solidFill>
                <a:latin typeface="Calibri"/>
                <a:ea typeface="Calibri"/>
                <a:cs typeface="Calibri"/>
                <a:sym typeface="Calibri"/>
              </a:rPr>
              <a:t>These tags are used to present text on the web page.</a:t>
            </a:r>
            <a:endParaRPr/>
          </a:p>
          <a:p>
            <a:pPr marL="685800" marR="0" lvl="1" indent="-228600" algn="l" rtl="0">
              <a:spcBef>
                <a:spcPts val="0"/>
              </a:spcBef>
              <a:spcAft>
                <a:spcPts val="0"/>
              </a:spcAft>
              <a:buClr>
                <a:schemeClr val="dk1"/>
              </a:buClr>
              <a:buSzPts val="1200"/>
              <a:buFont typeface="Calibri"/>
              <a:buAutoNum type="alphaLcPeriod"/>
            </a:pPr>
            <a:r>
              <a:rPr lang="en-US" sz="1200" b="0" i="0" u="none" strike="noStrike" cap="none">
                <a:solidFill>
                  <a:schemeClr val="dk1"/>
                </a:solidFill>
                <a:latin typeface="Calibri"/>
                <a:ea typeface="Calibri"/>
                <a:cs typeface="Calibri"/>
                <a:sym typeface="Calibri"/>
              </a:rPr>
              <a:t> Example: &lt;B&gt; for bold, &lt;I&gt; for Italicizing the text.</a:t>
            </a:r>
            <a:endParaRPr/>
          </a:p>
          <a:p>
            <a:pPr marL="228600" marR="0" lvl="0" indent="-228600" algn="l" rtl="0">
              <a:spcBef>
                <a:spcPts val="0"/>
              </a:spcBef>
              <a:spcAft>
                <a:spcPts val="0"/>
              </a:spcAft>
              <a:buClr>
                <a:schemeClr val="dk1"/>
              </a:buClr>
              <a:buSzPts val="1200"/>
              <a:buFont typeface="Calibri"/>
              <a:buAutoNum type="arabicParenR"/>
            </a:pPr>
            <a:r>
              <a:rPr lang="en-US" sz="1200" b="0" i="0" u="none" strike="noStrike" cap="none">
                <a:solidFill>
                  <a:schemeClr val="dk1"/>
                </a:solidFill>
                <a:latin typeface="Calibri"/>
                <a:ea typeface="Calibri"/>
                <a:cs typeface="Calibri"/>
                <a:sym typeface="Calibri"/>
              </a:rPr>
              <a:t>Links and Graphics</a:t>
            </a:r>
            <a:endParaRPr/>
          </a:p>
          <a:p>
            <a:pPr marL="685800" marR="0" lvl="1" indent="-228600" algn="l" rtl="0">
              <a:spcBef>
                <a:spcPts val="0"/>
              </a:spcBef>
              <a:spcAft>
                <a:spcPts val="0"/>
              </a:spcAft>
              <a:buClr>
                <a:schemeClr val="dk1"/>
              </a:buClr>
              <a:buSzPts val="1200"/>
              <a:buFont typeface="Calibri"/>
              <a:buAutoNum type="alphaLcPeriod"/>
            </a:pPr>
            <a:r>
              <a:rPr lang="en-US" sz="1200" b="0" i="0" u="none" strike="noStrike" cap="none">
                <a:solidFill>
                  <a:schemeClr val="dk1"/>
                </a:solidFill>
                <a:latin typeface="Calibri"/>
                <a:ea typeface="Calibri"/>
                <a:cs typeface="Calibri"/>
                <a:sym typeface="Calibri"/>
              </a:rPr>
              <a:t>These tags are used to link text from one page to another or on the same page.</a:t>
            </a:r>
            <a:endParaRPr/>
          </a:p>
          <a:p>
            <a:pPr marL="685800" marR="0" lvl="1" indent="-228600" algn="l" rtl="0">
              <a:spcBef>
                <a:spcPts val="0"/>
              </a:spcBef>
              <a:spcAft>
                <a:spcPts val="0"/>
              </a:spcAft>
              <a:buClr>
                <a:schemeClr val="dk1"/>
              </a:buClr>
              <a:buSzPts val="1200"/>
              <a:buFont typeface="Calibri"/>
              <a:buAutoNum type="alphaLcPeriod"/>
            </a:pPr>
            <a:r>
              <a:rPr lang="en-US" sz="1200" b="0" i="0" u="none" strike="noStrike" cap="none">
                <a:solidFill>
                  <a:schemeClr val="dk1"/>
                </a:solidFill>
                <a:latin typeface="Calibri"/>
                <a:ea typeface="Calibri"/>
                <a:cs typeface="Calibri"/>
                <a:sym typeface="Calibri"/>
              </a:rPr>
              <a:t>HyperLinks and Bookmarks are the Links that are used.</a:t>
            </a:r>
            <a:endParaRPr/>
          </a:p>
          <a:p>
            <a:pPr marL="228600" marR="0" lvl="0" indent="-228600" algn="l" rtl="0">
              <a:spcBef>
                <a:spcPts val="0"/>
              </a:spcBef>
              <a:spcAft>
                <a:spcPts val="0"/>
              </a:spcAft>
              <a:buClr>
                <a:schemeClr val="dk1"/>
              </a:buClr>
              <a:buSzPts val="1200"/>
              <a:buFont typeface="Calibri"/>
              <a:buAutoNum type="arabicParenR"/>
            </a:pPr>
            <a:r>
              <a:rPr lang="en-US" sz="1200" b="0" i="0" u="none" strike="noStrike" cap="none">
                <a:solidFill>
                  <a:schemeClr val="dk1"/>
                </a:solidFill>
                <a:latin typeface="Calibri"/>
                <a:ea typeface="Calibri"/>
                <a:cs typeface="Calibri"/>
                <a:sym typeface="Calibri"/>
              </a:rPr>
              <a:t>List</a:t>
            </a:r>
            <a:endParaRPr/>
          </a:p>
          <a:p>
            <a:pPr marL="685800" marR="0" lvl="1" indent="-228600" algn="l" rtl="0">
              <a:spcBef>
                <a:spcPts val="0"/>
              </a:spcBef>
              <a:spcAft>
                <a:spcPts val="0"/>
              </a:spcAft>
              <a:buClr>
                <a:schemeClr val="dk1"/>
              </a:buClr>
              <a:buSzPts val="1200"/>
              <a:buFont typeface="Calibri"/>
              <a:buAutoNum type="alphaLcPeriod"/>
            </a:pPr>
            <a:r>
              <a:rPr lang="en-US" sz="1200" b="0" i="0" u="none" strike="noStrike" cap="none">
                <a:solidFill>
                  <a:schemeClr val="dk1"/>
                </a:solidFill>
                <a:latin typeface="Calibri"/>
                <a:ea typeface="Calibri"/>
                <a:cs typeface="Calibri"/>
                <a:sym typeface="Calibri"/>
              </a:rPr>
              <a:t>Used to display items in form of la list of terms (with and without definition).</a:t>
            </a:r>
            <a:endParaRPr/>
          </a:p>
          <a:p>
            <a:pPr marL="685800" marR="0" lvl="1" indent="-228600" algn="l" rtl="0">
              <a:spcBef>
                <a:spcPts val="0"/>
              </a:spcBef>
              <a:spcAft>
                <a:spcPts val="0"/>
              </a:spcAft>
              <a:buClr>
                <a:schemeClr val="dk1"/>
              </a:buClr>
              <a:buSzPts val="1200"/>
              <a:buFont typeface="Calibri"/>
              <a:buAutoNum type="alphaLcPeriod"/>
            </a:pPr>
            <a:r>
              <a:rPr lang="en-US" sz="1200" b="0" i="0" u="none" strike="noStrike" cap="none">
                <a:solidFill>
                  <a:schemeClr val="dk1"/>
                </a:solidFill>
                <a:latin typeface="Calibri"/>
                <a:ea typeface="Calibri"/>
                <a:cs typeface="Calibri"/>
                <a:sym typeface="Calibri"/>
              </a:rPr>
              <a:t>Examples are Ordered list, Unordered List and Glossary List.</a:t>
            </a:r>
            <a:endParaRPr/>
          </a:p>
          <a:p>
            <a:pPr marL="228600" marR="0" lvl="0" indent="-228600" algn="l" rtl="0">
              <a:spcBef>
                <a:spcPts val="0"/>
              </a:spcBef>
              <a:spcAft>
                <a:spcPts val="0"/>
              </a:spcAft>
              <a:buClr>
                <a:schemeClr val="dk1"/>
              </a:buClr>
              <a:buSzPts val="1200"/>
              <a:buFont typeface="Calibri"/>
              <a:buAutoNum type="arabicParenR"/>
            </a:pPr>
            <a:r>
              <a:rPr lang="en-US" sz="1200" b="0" i="0" u="none" strike="noStrike" cap="none">
                <a:solidFill>
                  <a:schemeClr val="dk1"/>
                </a:solidFill>
                <a:latin typeface="Calibri"/>
                <a:ea typeface="Calibri"/>
                <a:cs typeface="Calibri"/>
                <a:sym typeface="Calibri"/>
              </a:rPr>
              <a:t>Divider</a:t>
            </a:r>
            <a:endParaRPr/>
          </a:p>
          <a:p>
            <a:pPr marL="685800" marR="0" lvl="1" indent="-228600" algn="l" rtl="0">
              <a:spcBef>
                <a:spcPts val="0"/>
              </a:spcBef>
              <a:spcAft>
                <a:spcPts val="0"/>
              </a:spcAft>
              <a:buClr>
                <a:schemeClr val="dk1"/>
              </a:buClr>
              <a:buSzPts val="1200"/>
              <a:buFont typeface="Calibri"/>
              <a:buAutoNum type="alphaLcPeriod"/>
            </a:pPr>
            <a:r>
              <a:rPr lang="en-US" sz="1200" b="0" i="0" u="none" strike="noStrike" cap="none">
                <a:solidFill>
                  <a:schemeClr val="dk1"/>
                </a:solidFill>
                <a:latin typeface="Calibri"/>
                <a:ea typeface="Calibri"/>
                <a:cs typeface="Calibri"/>
                <a:sym typeface="Calibri"/>
              </a:rPr>
              <a:t>Used to make a clear differentiation between text.</a:t>
            </a:r>
            <a:endParaRPr/>
          </a:p>
          <a:p>
            <a:pPr marL="685800" marR="0" lvl="1" indent="-228600" algn="l" rtl="0">
              <a:spcBef>
                <a:spcPts val="0"/>
              </a:spcBef>
              <a:spcAft>
                <a:spcPts val="0"/>
              </a:spcAft>
              <a:buClr>
                <a:schemeClr val="dk1"/>
              </a:buClr>
              <a:buSzPts val="1200"/>
              <a:buFont typeface="Calibri"/>
              <a:buAutoNum type="alphaLcPeriod"/>
            </a:pPr>
            <a:r>
              <a:rPr lang="en-US" sz="1200" b="0" i="0" u="none" strike="noStrike" cap="none">
                <a:solidFill>
                  <a:schemeClr val="dk1"/>
                </a:solidFill>
                <a:latin typeface="Calibri"/>
                <a:ea typeface="Calibri"/>
                <a:cs typeface="Calibri"/>
                <a:sym typeface="Calibri"/>
              </a:rPr>
              <a:t>Example: Paragraph, Line dividers</a:t>
            </a:r>
            <a:endParaRPr/>
          </a:p>
          <a:p>
            <a:pPr marL="228600" marR="0" lvl="0" indent="-228600" algn="l" rtl="0">
              <a:spcBef>
                <a:spcPts val="0"/>
              </a:spcBef>
              <a:spcAft>
                <a:spcPts val="0"/>
              </a:spcAft>
              <a:buClr>
                <a:schemeClr val="dk1"/>
              </a:buClr>
              <a:buSzPts val="1200"/>
              <a:buFont typeface="Calibri"/>
              <a:buAutoNum type="arabicParenR"/>
            </a:pPr>
            <a:r>
              <a:rPr lang="en-US" sz="1200" b="0" i="0" u="none" strike="noStrike" cap="none">
                <a:solidFill>
                  <a:schemeClr val="dk1"/>
                </a:solidFill>
                <a:latin typeface="Calibri"/>
                <a:ea typeface="Calibri"/>
                <a:cs typeface="Calibri"/>
                <a:sym typeface="Calibri"/>
              </a:rPr>
              <a:t>Backgrounds and Color</a:t>
            </a:r>
            <a:endParaRPr/>
          </a:p>
          <a:p>
            <a:pPr marL="685800" marR="0" lvl="1" indent="-228600" algn="l" rtl="0">
              <a:spcBef>
                <a:spcPts val="0"/>
              </a:spcBef>
              <a:spcAft>
                <a:spcPts val="0"/>
              </a:spcAft>
              <a:buClr>
                <a:schemeClr val="dk1"/>
              </a:buClr>
              <a:buSzPts val="1200"/>
              <a:buFont typeface="Calibri"/>
              <a:buAutoNum type="alphaLcPeriod"/>
            </a:pPr>
            <a:r>
              <a:rPr lang="en-US" sz="1200" b="0" i="0" u="none" strike="noStrike" cap="none">
                <a:solidFill>
                  <a:schemeClr val="dk1"/>
                </a:solidFill>
                <a:latin typeface="Calibri"/>
                <a:ea typeface="Calibri"/>
                <a:cs typeface="Calibri"/>
                <a:sym typeface="Calibri"/>
              </a:rPr>
              <a:t>Used to change the Background colors or images.</a:t>
            </a:r>
            <a:endParaRPr/>
          </a:p>
        </p:txBody>
      </p:sp>
      <p:sp>
        <p:nvSpPr>
          <p:cNvPr id="227" name="Shape 227"/>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7</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33" name="Shape 233"/>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Example:</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&lt;HTML&gt;</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&lt;HEAD&gt;&lt;/HEAD&gt;</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&lt;BODY&gt;</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This the default text format&lt;BR&gt;</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&lt;FONT NAME=“IMPACT” SIZE=“12” COLOR=“Red”&gt;This the from Font Tag &lt;/FONT&gt;&lt;Br&gt;</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&lt;B&gt;This is a Bold Text, &lt;/B&gt;&lt;BR&gt;</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&lt;I&gt;This is a italicised text&lt;/I&gt;&lt;BR&gt;</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&lt;U&gt;This is underlined text&lt;/U&gt;&lt;BR&gt;</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Text like date requires to be super scripted like this 12&lt;SUP&gt;th&lt;/SUP&gt;.&lt;BR&gt;</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and when writhing chemical formulas like that of water H&lt;SUB&gt;2&lt;/SUB&gt;O&lt;BR&gt;</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&lt;/BODY&gt;</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&lt;/HTML&gt;</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34" name="Shape 234"/>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8</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43" name="Shape 243"/>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The word hyper stands for “Without limits” i.e. there is no boundary. The Anchor (&lt;A&gt;) tag is used to hook a link in one place which links that point to a point which can exists any where in the Internet.</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INTERNAL LINKS &amp; EXTERNAL LINKS:</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Internal links again are of two types one links a point form one page to another page in the same website and the other links a point from a page to another point in the same page (Bookmark).</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External links are most similar to that of first type of Internal links only difference is that the link is pointing to an external page (out of the scope of the current existing page. Ex. A news link in the yahoo website)</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44" name="Shape 244"/>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9</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9"/>
        <p:cNvGrpSpPr/>
        <p:nvPr/>
      </p:nvGrpSpPr>
      <p:grpSpPr>
        <a:xfrm>
          <a:off x="0" y="0"/>
          <a:ext cx="0" cy="0"/>
          <a:chOff x="0" y="0"/>
          <a:chExt cx="0" cy="0"/>
        </a:xfrm>
      </p:grpSpPr>
      <p:sp>
        <p:nvSpPr>
          <p:cNvPr id="20" name="Shape 20"/>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ambla"/>
              <a:ea typeface="Rambla"/>
              <a:cs typeface="Rambla"/>
              <a:sym typeface="Rambla"/>
            </a:endParaRPr>
          </a:p>
        </p:txBody>
      </p:sp>
      <p:sp>
        <p:nvSpPr>
          <p:cNvPr id="21" name="Shape 21"/>
          <p:cNvSpPr txBox="1">
            <a:spLocks noGrp="1"/>
          </p:cNvSpPr>
          <p:nvPr>
            <p:ph type="ctrTitle"/>
          </p:nvPr>
        </p:nvSpPr>
        <p:spPr>
          <a:xfrm>
            <a:off x="685800" y="1752601"/>
            <a:ext cx="7772400" cy="1829761"/>
          </a:xfrm>
          <a:prstGeom prst="rect">
            <a:avLst/>
          </a:prstGeom>
          <a:noFill/>
          <a:ln>
            <a:noFill/>
          </a:ln>
        </p:spPr>
        <p:txBody>
          <a:bodyPr spcFirstLastPara="1" wrap="square" lIns="91425" tIns="91425" rIns="91425" bIns="91425" anchor="b" anchorCtr="0"/>
          <a:lstStyle>
            <a:lvl1pPr marL="0" marR="0" lvl="0" indent="0" algn="r" rtl="0">
              <a:spcBef>
                <a:spcPts val="0"/>
              </a:spcBef>
              <a:spcAft>
                <a:spcPts val="0"/>
              </a:spcAft>
              <a:buClr>
                <a:schemeClr val="dk2"/>
              </a:buClr>
              <a:buSzPts val="1400"/>
              <a:buFont typeface="Rambla"/>
              <a:buNone/>
              <a:defRPr sz="4800" b="1" i="0" u="none" strike="noStrike" cap="none">
                <a:solidFill>
                  <a:schemeClr val="dk2"/>
                </a:solidFill>
                <a:latin typeface="Rambla"/>
                <a:ea typeface="Rambla"/>
                <a:cs typeface="Rambla"/>
                <a:sym typeface="Rambl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2" name="Shape 22"/>
          <p:cNvSpPr txBox="1">
            <a:spLocks noGrp="1"/>
          </p:cNvSpPr>
          <p:nvPr>
            <p:ph type="subTitle" idx="1"/>
          </p:nvPr>
        </p:nvSpPr>
        <p:spPr>
          <a:xfrm>
            <a:off x="685800" y="3611607"/>
            <a:ext cx="7772400" cy="1199704"/>
          </a:xfrm>
          <a:prstGeom prst="rect">
            <a:avLst/>
          </a:prstGeom>
          <a:noFill/>
          <a:ln>
            <a:noFill/>
          </a:ln>
        </p:spPr>
        <p:txBody>
          <a:bodyPr spcFirstLastPara="1" wrap="square" lIns="91425" tIns="91425" rIns="91425" bIns="91425" anchor="t" anchorCtr="0"/>
          <a:lstStyle>
            <a:lvl1pPr marL="0" marR="64008" lvl="0" indent="0" algn="r" rtl="0">
              <a:spcBef>
                <a:spcPts val="400"/>
              </a:spcBef>
              <a:spcAft>
                <a:spcPts val="0"/>
              </a:spcAft>
              <a:buClr>
                <a:schemeClr val="accent1"/>
              </a:buClr>
              <a:buSzPts val="1836"/>
              <a:buFont typeface="Noto Sans Symbols"/>
              <a:buNone/>
              <a:defRPr sz="2700" b="0" i="0" u="none" strike="noStrike" cap="none">
                <a:solidFill>
                  <a:schemeClr val="dk2"/>
                </a:solidFill>
                <a:latin typeface="Rambla"/>
                <a:ea typeface="Rambla"/>
                <a:cs typeface="Rambla"/>
                <a:sym typeface="Rambla"/>
              </a:defRPr>
            </a:lvl1pPr>
            <a:lvl2pPr marL="457200" marR="0" lvl="1" indent="0" algn="ctr" rtl="0">
              <a:spcBef>
                <a:spcPts val="324"/>
              </a:spcBef>
              <a:spcAft>
                <a:spcPts val="0"/>
              </a:spcAft>
              <a:buClr>
                <a:schemeClr val="accent1"/>
              </a:buClr>
              <a:buSzPts val="2300"/>
              <a:buFont typeface="Verdana"/>
              <a:buNone/>
              <a:defRPr sz="2300" b="0" i="0" u="none" strike="noStrike" cap="none">
                <a:solidFill>
                  <a:schemeClr val="dk1"/>
                </a:solidFill>
                <a:latin typeface="Rambla"/>
                <a:ea typeface="Rambla"/>
                <a:cs typeface="Rambla"/>
                <a:sym typeface="Rambla"/>
              </a:defRPr>
            </a:lvl2pPr>
            <a:lvl3pPr marL="914400" marR="0" lvl="2" indent="0" algn="ctr" rtl="0">
              <a:spcBef>
                <a:spcPts val="350"/>
              </a:spcBef>
              <a:spcAft>
                <a:spcPts val="0"/>
              </a:spcAft>
              <a:buClr>
                <a:schemeClr val="accent2"/>
              </a:buClr>
              <a:buSzPts val="2100"/>
              <a:buFont typeface="Noto Sans Symbols"/>
              <a:buNone/>
              <a:defRPr sz="2100" b="0" i="0" u="none" strike="noStrike" cap="none">
                <a:solidFill>
                  <a:schemeClr val="dk1"/>
                </a:solidFill>
                <a:latin typeface="Rambla"/>
                <a:ea typeface="Rambla"/>
                <a:cs typeface="Rambla"/>
                <a:sym typeface="Rambla"/>
              </a:defRPr>
            </a:lvl3pPr>
            <a:lvl4pPr marL="1371600" marR="0" lvl="3" indent="0" algn="ctr" rtl="0">
              <a:spcBef>
                <a:spcPts val="350"/>
              </a:spcBef>
              <a:spcAft>
                <a:spcPts val="0"/>
              </a:spcAft>
              <a:buClr>
                <a:schemeClr val="accent2"/>
              </a:buClr>
              <a:buSzPts val="1900"/>
              <a:buFont typeface="Noto Sans Symbols"/>
              <a:buNone/>
              <a:defRPr sz="1900" b="0" i="0" u="none" strike="noStrike" cap="none">
                <a:solidFill>
                  <a:schemeClr val="dk1"/>
                </a:solidFill>
                <a:latin typeface="Rambla"/>
                <a:ea typeface="Rambla"/>
                <a:cs typeface="Rambla"/>
                <a:sym typeface="Rambla"/>
              </a:defRPr>
            </a:lvl4pPr>
            <a:lvl5pPr marL="1828800" marR="0" lvl="4" indent="0" algn="ctr" rtl="0">
              <a:spcBef>
                <a:spcPts val="350"/>
              </a:spcBef>
              <a:spcAft>
                <a:spcPts val="0"/>
              </a:spcAft>
              <a:buClr>
                <a:schemeClr val="accent2"/>
              </a:buClr>
              <a:buSzPts val="1800"/>
              <a:buFont typeface="Noto Sans Symbols"/>
              <a:buNone/>
              <a:defRPr sz="1800" b="0" i="0" u="none" strike="noStrike" cap="none">
                <a:solidFill>
                  <a:schemeClr val="dk1"/>
                </a:solidFill>
                <a:latin typeface="Rambla"/>
                <a:ea typeface="Rambla"/>
                <a:cs typeface="Rambla"/>
                <a:sym typeface="Rambla"/>
              </a:defRPr>
            </a:lvl5pPr>
            <a:lvl6pPr marL="2286000" marR="0" lvl="5" indent="0" algn="ctr" rtl="0">
              <a:spcBef>
                <a:spcPts val="350"/>
              </a:spcBef>
              <a:spcAft>
                <a:spcPts val="0"/>
              </a:spcAft>
              <a:buClr>
                <a:schemeClr val="accent3"/>
              </a:buClr>
              <a:buSzPts val="1800"/>
              <a:buFont typeface="Noto Sans Symbols"/>
              <a:buNone/>
              <a:defRPr sz="1800" b="0" i="0" u="none" strike="noStrike" cap="none">
                <a:solidFill>
                  <a:schemeClr val="dk1"/>
                </a:solidFill>
                <a:latin typeface="Rambla"/>
                <a:ea typeface="Rambla"/>
                <a:cs typeface="Rambla"/>
                <a:sym typeface="Rambla"/>
              </a:defRPr>
            </a:lvl6pPr>
            <a:lvl7pPr marL="2743200" marR="0" lvl="6" indent="0" algn="ctr" rtl="0">
              <a:spcBef>
                <a:spcPts val="350"/>
              </a:spcBef>
              <a:spcAft>
                <a:spcPts val="0"/>
              </a:spcAft>
              <a:buClr>
                <a:schemeClr val="accent3"/>
              </a:buClr>
              <a:buSzPts val="1600"/>
              <a:buFont typeface="Noto Sans Symbols"/>
              <a:buNone/>
              <a:defRPr sz="1600" b="0" i="0" u="none" strike="noStrike" cap="none">
                <a:solidFill>
                  <a:schemeClr val="dk1"/>
                </a:solidFill>
                <a:latin typeface="Rambla"/>
                <a:ea typeface="Rambla"/>
                <a:cs typeface="Rambla"/>
                <a:sym typeface="Rambla"/>
              </a:defRPr>
            </a:lvl7pPr>
            <a:lvl8pPr marL="3200400" marR="0" lvl="7" indent="0" algn="ctr" rtl="0">
              <a:spcBef>
                <a:spcPts val="350"/>
              </a:spcBef>
              <a:spcAft>
                <a:spcPts val="0"/>
              </a:spcAft>
              <a:buClr>
                <a:schemeClr val="accent3"/>
              </a:buClr>
              <a:buSzPts val="1600"/>
              <a:buFont typeface="Noto Sans Symbols"/>
              <a:buNone/>
              <a:defRPr sz="1600" b="0" i="0" u="none" strike="noStrike" cap="none">
                <a:solidFill>
                  <a:schemeClr val="dk1"/>
                </a:solidFill>
                <a:latin typeface="Rambla"/>
                <a:ea typeface="Rambla"/>
                <a:cs typeface="Rambla"/>
                <a:sym typeface="Rambla"/>
              </a:defRPr>
            </a:lvl8pPr>
            <a:lvl9pPr marL="3657600" marR="0" lvl="8" indent="0" algn="ctr" rtl="0">
              <a:spcBef>
                <a:spcPts val="350"/>
              </a:spcBef>
              <a:spcAft>
                <a:spcPts val="0"/>
              </a:spcAft>
              <a:buClr>
                <a:schemeClr val="accent3"/>
              </a:buClr>
              <a:buSzPts val="1600"/>
              <a:buFont typeface="Noto Sans Symbols"/>
              <a:buNone/>
              <a:defRPr sz="1600" b="0" i="0" u="none" strike="noStrike" cap="none">
                <a:solidFill>
                  <a:schemeClr val="dk1"/>
                </a:solidFill>
                <a:latin typeface="Rambla"/>
                <a:ea typeface="Rambla"/>
                <a:cs typeface="Rambla"/>
                <a:sym typeface="Rambla"/>
              </a:defRPr>
            </a:lvl9pPr>
          </a:lstStyle>
          <a:p>
            <a:endParaRPr/>
          </a:p>
        </p:txBody>
      </p:sp>
      <p:grpSp>
        <p:nvGrpSpPr>
          <p:cNvPr id="23" name="Shape 23"/>
          <p:cNvGrpSpPr/>
          <p:nvPr/>
        </p:nvGrpSpPr>
        <p:grpSpPr>
          <a:xfrm>
            <a:off x="-3765" y="4953000"/>
            <a:ext cx="9147765" cy="1912088"/>
            <a:chOff x="-3765" y="4832896"/>
            <a:chExt cx="9147765" cy="2032192"/>
          </a:xfrm>
        </p:grpSpPr>
        <p:sp>
          <p:nvSpPr>
            <p:cNvPr id="24" name="Shape 24"/>
            <p:cNvSpPr/>
            <p:nvPr/>
          </p:nvSpPr>
          <p:spPr>
            <a:xfrm>
              <a:off x="1687513" y="4832896"/>
              <a:ext cx="7456487" cy="518816"/>
            </a:xfrm>
            <a:custGeom>
              <a:avLst/>
              <a:gdLst/>
              <a:ahLst/>
              <a:cxnLst/>
              <a:rect l="0" t="0" r="0" b="0"/>
              <a:pathLst>
                <a:path w="120000" h="120000" extrusionOk="0">
                  <a:moveTo>
                    <a:pt x="120000" y="0"/>
                  </a:moveTo>
                  <a:lnTo>
                    <a:pt x="120000" y="120000"/>
                  </a:lnTo>
                  <a:lnTo>
                    <a:pt x="0" y="71280"/>
                  </a:lnTo>
                  <a:lnTo>
                    <a:pt x="120000" y="0"/>
                  </a:lnTo>
                  <a:close/>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ambla"/>
                <a:ea typeface="Rambla"/>
                <a:cs typeface="Rambla"/>
                <a:sym typeface="Rambla"/>
              </a:endParaRPr>
            </a:p>
          </p:txBody>
        </p:sp>
        <p:sp>
          <p:nvSpPr>
            <p:cNvPr id="25" name="Shape 25"/>
            <p:cNvSpPr/>
            <p:nvPr/>
          </p:nvSpPr>
          <p:spPr>
            <a:xfrm>
              <a:off x="35443" y="5135526"/>
              <a:ext cx="9108557" cy="838200"/>
            </a:xfrm>
            <a:custGeom>
              <a:avLst/>
              <a:gdLst/>
              <a:ahLst/>
              <a:cxnLst/>
              <a:rect l="0" t="0" r="0" b="0"/>
              <a:pathLst>
                <a:path w="120000" h="120000" extrusionOk="0">
                  <a:moveTo>
                    <a:pt x="0" y="0"/>
                  </a:moveTo>
                  <a:lnTo>
                    <a:pt x="120000" y="0"/>
                  </a:lnTo>
                  <a:lnTo>
                    <a:pt x="120000" y="120000"/>
                  </a:lnTo>
                  <a:lnTo>
                    <a:pt x="1000" y="0"/>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ambla"/>
                <a:ea typeface="Rambla"/>
                <a:cs typeface="Rambla"/>
                <a:sym typeface="Rambla"/>
              </a:endParaRPr>
            </a:p>
          </p:txBody>
        </p:sp>
        <p:sp>
          <p:nvSpPr>
            <p:cNvPr id="26" name="Shape 26"/>
            <p:cNvSpPr/>
            <p:nvPr/>
          </p:nvSpPr>
          <p:spPr>
            <a:xfrm>
              <a:off x="0" y="4883888"/>
              <a:ext cx="9144000" cy="1981200"/>
            </a:xfrm>
            <a:custGeom>
              <a:avLst/>
              <a:gdLst/>
              <a:ahLst/>
              <a:cxnLst/>
              <a:rect l="0" t="0" r="0" b="0"/>
              <a:pathLst>
                <a:path w="120000" h="120000" extrusionOk="0">
                  <a:moveTo>
                    <a:pt x="0" y="0"/>
                  </a:moveTo>
                  <a:lnTo>
                    <a:pt x="0" y="120000"/>
                  </a:lnTo>
                  <a:lnTo>
                    <a:pt x="120000" y="120000"/>
                  </a:lnTo>
                  <a:lnTo>
                    <a:pt x="120000" y="50769"/>
                  </a:lnTo>
                  <a:lnTo>
                    <a:pt x="0" y="0"/>
                  </a:lnTo>
                  <a:close/>
                </a:path>
              </a:pathLst>
            </a:cu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ambla"/>
                <a:ea typeface="Rambla"/>
                <a:cs typeface="Rambla"/>
                <a:sym typeface="Rambla"/>
              </a:endParaRPr>
            </a:p>
          </p:txBody>
        </p:sp>
        <p:cxnSp>
          <p:nvCxnSpPr>
            <p:cNvPr id="27" name="Shape 27"/>
            <p:cNvCxnSpPr/>
            <p:nvPr/>
          </p:nvCxnSpPr>
          <p:spPr>
            <a:xfrm>
              <a:off x="-3765" y="4880373"/>
              <a:ext cx="9147765" cy="839943"/>
            </a:xfrm>
            <a:prstGeom prst="straightConnector1">
              <a:avLst/>
            </a:prstGeom>
            <a:noFill/>
            <a:ln w="12050" cap="flat" cmpd="sng">
              <a:solidFill>
                <a:srgbClr val="93C5D8"/>
              </a:solidFill>
              <a:prstDash val="solid"/>
              <a:miter lim="8000"/>
              <a:headEnd type="none" w="sm" len="sm"/>
              <a:tailEnd type="none" w="sm" len="sm"/>
            </a:ln>
          </p:spPr>
        </p:cxnSp>
      </p:grpSp>
      <p:sp>
        <p:nvSpPr>
          <p:cNvPr id="28" name="Shape 28"/>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000">
                <a:solidFill>
                  <a:srgbClr val="FFFFFF"/>
                </a:solidFill>
                <a:latin typeface="Rambla"/>
                <a:ea typeface="Rambla"/>
                <a:cs typeface="Rambla"/>
                <a:sym typeface="Rambla"/>
              </a:defRPr>
            </a:lvl1pPr>
            <a:lvl2pPr marL="457200" marR="0" lvl="1"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L="914400" marR="0" lvl="2"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L="1371600" marR="0" lvl="3"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L="1828800" marR="0" lvl="4"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L="2286000" marR="0" lvl="5"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L="2743200" marR="0" lvl="6"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L="3200400" marR="0" lvl="7"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L="3657600" marR="0" lvl="8"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29" name="Shape 29"/>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L="0" marR="0" lvl="0" indent="0" algn="r" rtl="0">
              <a:spcBef>
                <a:spcPts val="0"/>
              </a:spcBef>
              <a:spcAft>
                <a:spcPts val="0"/>
              </a:spcAft>
              <a:buSzPts val="1400"/>
              <a:buNone/>
              <a:defRPr sz="1000">
                <a:solidFill>
                  <a:srgbClr val="E7F0F4"/>
                </a:solidFill>
                <a:latin typeface="Rambla"/>
                <a:ea typeface="Rambla"/>
                <a:cs typeface="Rambla"/>
                <a:sym typeface="Rambla"/>
              </a:defRPr>
            </a:lvl1pPr>
            <a:lvl2pPr marL="457200" marR="0" lvl="1"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L="914400" marR="0" lvl="2"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L="1371600" marR="0" lvl="3"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L="1828800" marR="0" lvl="4"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L="2286000" marR="0" lvl="5"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L="2743200" marR="0" lvl="6"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L="3200400" marR="0" lvl="7"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L="3657600" marR="0" lvl="8"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30" name="Shape 30"/>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a:solidFill>
                  <a:srgbClr val="FFFFFF"/>
                </a:solidFill>
                <a:latin typeface="Rambla"/>
                <a:ea typeface="Rambla"/>
                <a:cs typeface="Rambla"/>
                <a:sym typeface="Rambla"/>
              </a:defRPr>
            </a:lvl1pPr>
            <a:lvl2pPr marL="0" marR="0" lvl="1" indent="0" algn="r" rtl="0">
              <a:spcBef>
                <a:spcPts val="0"/>
              </a:spcBef>
              <a:buNone/>
              <a:defRPr sz="1000" b="0">
                <a:solidFill>
                  <a:srgbClr val="FFFFFF"/>
                </a:solidFill>
                <a:latin typeface="Rambla"/>
                <a:ea typeface="Rambla"/>
                <a:cs typeface="Rambla"/>
                <a:sym typeface="Rambla"/>
              </a:defRPr>
            </a:lvl2pPr>
            <a:lvl3pPr marL="0" marR="0" lvl="2" indent="0" algn="r" rtl="0">
              <a:spcBef>
                <a:spcPts val="0"/>
              </a:spcBef>
              <a:buNone/>
              <a:defRPr sz="1000" b="0">
                <a:solidFill>
                  <a:srgbClr val="FFFFFF"/>
                </a:solidFill>
                <a:latin typeface="Rambla"/>
                <a:ea typeface="Rambla"/>
                <a:cs typeface="Rambla"/>
                <a:sym typeface="Rambla"/>
              </a:defRPr>
            </a:lvl3pPr>
            <a:lvl4pPr marL="0" marR="0" lvl="3" indent="0" algn="r" rtl="0">
              <a:spcBef>
                <a:spcPts val="0"/>
              </a:spcBef>
              <a:buNone/>
              <a:defRPr sz="1000" b="0">
                <a:solidFill>
                  <a:srgbClr val="FFFFFF"/>
                </a:solidFill>
                <a:latin typeface="Rambla"/>
                <a:ea typeface="Rambla"/>
                <a:cs typeface="Rambla"/>
                <a:sym typeface="Rambla"/>
              </a:defRPr>
            </a:lvl4pPr>
            <a:lvl5pPr marL="0" marR="0" lvl="4" indent="0" algn="r" rtl="0">
              <a:spcBef>
                <a:spcPts val="0"/>
              </a:spcBef>
              <a:buNone/>
              <a:defRPr sz="1000" b="0">
                <a:solidFill>
                  <a:srgbClr val="FFFFFF"/>
                </a:solidFill>
                <a:latin typeface="Rambla"/>
                <a:ea typeface="Rambla"/>
                <a:cs typeface="Rambla"/>
                <a:sym typeface="Rambla"/>
              </a:defRPr>
            </a:lvl5pPr>
            <a:lvl6pPr marL="0" marR="0" lvl="5" indent="0" algn="r" rtl="0">
              <a:spcBef>
                <a:spcPts val="0"/>
              </a:spcBef>
              <a:buNone/>
              <a:defRPr sz="1000" b="0">
                <a:solidFill>
                  <a:srgbClr val="FFFFFF"/>
                </a:solidFill>
                <a:latin typeface="Rambla"/>
                <a:ea typeface="Rambla"/>
                <a:cs typeface="Rambla"/>
                <a:sym typeface="Rambla"/>
              </a:defRPr>
            </a:lvl6pPr>
            <a:lvl7pPr marL="0" marR="0" lvl="6" indent="0" algn="r" rtl="0">
              <a:spcBef>
                <a:spcPts val="0"/>
              </a:spcBef>
              <a:buNone/>
              <a:defRPr sz="1000" b="0">
                <a:solidFill>
                  <a:srgbClr val="FFFFFF"/>
                </a:solidFill>
                <a:latin typeface="Rambla"/>
                <a:ea typeface="Rambla"/>
                <a:cs typeface="Rambla"/>
                <a:sym typeface="Rambla"/>
              </a:defRPr>
            </a:lvl7pPr>
            <a:lvl8pPr marL="0" marR="0" lvl="7" indent="0" algn="r" rtl="0">
              <a:spcBef>
                <a:spcPts val="0"/>
              </a:spcBef>
              <a:buNone/>
              <a:defRPr sz="1000" b="0">
                <a:solidFill>
                  <a:srgbClr val="FFFFFF"/>
                </a:solidFill>
                <a:latin typeface="Rambla"/>
                <a:ea typeface="Rambla"/>
                <a:cs typeface="Rambla"/>
                <a:sym typeface="Rambla"/>
              </a:defRPr>
            </a:lvl8pPr>
            <a:lvl9pPr marL="0" marR="0" lvl="8" indent="0" algn="r" rtl="0">
              <a:spcBef>
                <a:spcPts val="0"/>
              </a:spcBef>
              <a:buNone/>
              <a:defRPr sz="1000" b="0">
                <a:solidFill>
                  <a:srgbClr val="FFFFFF"/>
                </a:solidFill>
                <a:latin typeface="Rambla"/>
                <a:ea typeface="Rambla"/>
                <a:cs typeface="Rambla"/>
                <a:sym typeface="Rambl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blipFill rotWithShape="1">
          <a:blip r:embed="rId2">
            <a:alphaModFix/>
          </a:blip>
          <a:tile tx="0" ty="0" sx="50000" sy="50000" flip="none" algn="tl"/>
        </a:blipFill>
        <a:effectLst/>
      </p:bgPr>
    </p:bg>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914400" y="4876800"/>
            <a:ext cx="7481776" cy="45720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Clr>
                <a:schemeClr val="accent1"/>
              </a:buClr>
              <a:buSzPts val="1400"/>
              <a:buFont typeface="Rambla"/>
              <a:buNone/>
              <a:defRPr sz="2500" b="0" i="0" u="none" strike="noStrike" cap="none">
                <a:solidFill>
                  <a:schemeClr val="accent1"/>
                </a:solidFill>
                <a:latin typeface="Rambla"/>
                <a:ea typeface="Rambla"/>
                <a:cs typeface="Rambla"/>
                <a:sym typeface="Rambl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0" name="Shape 90"/>
          <p:cNvSpPr txBox="1">
            <a:spLocks noGrp="1"/>
          </p:cNvSpPr>
          <p:nvPr>
            <p:ph type="body" idx="1"/>
          </p:nvPr>
        </p:nvSpPr>
        <p:spPr>
          <a:xfrm>
            <a:off x="4419600" y="5355102"/>
            <a:ext cx="3974592" cy="914400"/>
          </a:xfrm>
          <a:prstGeom prst="rect">
            <a:avLst/>
          </a:prstGeom>
          <a:noFill/>
          <a:ln>
            <a:noFill/>
          </a:ln>
        </p:spPr>
        <p:txBody>
          <a:bodyPr spcFirstLastPara="1" wrap="square" lIns="91425" tIns="91425" rIns="91425" bIns="91425" anchor="t" anchorCtr="0"/>
          <a:lstStyle>
            <a:lvl1pPr marL="457200" marR="0" lvl="0" indent="-228600" algn="r" rtl="0">
              <a:spcBef>
                <a:spcPts val="400"/>
              </a:spcBef>
              <a:spcAft>
                <a:spcPts val="0"/>
              </a:spcAft>
              <a:buClr>
                <a:schemeClr val="accent1"/>
              </a:buClr>
              <a:buSzPts val="1836"/>
              <a:buFont typeface="Noto Sans Symbols"/>
              <a:buNone/>
              <a:defRPr sz="1600" b="0" i="0" u="none" strike="noStrike" cap="none">
                <a:solidFill>
                  <a:schemeClr val="dk1"/>
                </a:solidFill>
                <a:latin typeface="Rambla"/>
                <a:ea typeface="Rambla"/>
                <a:cs typeface="Rambla"/>
                <a:sym typeface="Rambla"/>
              </a:defRPr>
            </a:lvl1pPr>
            <a:lvl2pPr marL="914400" marR="0" lvl="1" indent="-228600" algn="l" rtl="0">
              <a:spcBef>
                <a:spcPts val="324"/>
              </a:spcBef>
              <a:spcAft>
                <a:spcPts val="0"/>
              </a:spcAft>
              <a:buClr>
                <a:schemeClr val="accent1"/>
              </a:buClr>
              <a:buSzPts val="2300"/>
              <a:buFont typeface="Verdana"/>
              <a:buNone/>
              <a:defRPr sz="1200" b="0" i="0" u="none" strike="noStrike" cap="none">
                <a:solidFill>
                  <a:schemeClr val="dk1"/>
                </a:solidFill>
                <a:latin typeface="Rambla"/>
                <a:ea typeface="Rambla"/>
                <a:cs typeface="Rambla"/>
                <a:sym typeface="Rambla"/>
              </a:defRPr>
            </a:lvl2pPr>
            <a:lvl3pPr marL="1371600" marR="0" lvl="2" indent="-228600" algn="l" rtl="0">
              <a:spcBef>
                <a:spcPts val="350"/>
              </a:spcBef>
              <a:spcAft>
                <a:spcPts val="0"/>
              </a:spcAft>
              <a:buClr>
                <a:schemeClr val="accent2"/>
              </a:buClr>
              <a:buSzPts val="2100"/>
              <a:buFont typeface="Noto Sans Symbols"/>
              <a:buNone/>
              <a:defRPr sz="1000" b="0" i="0" u="none" strike="noStrike" cap="none">
                <a:solidFill>
                  <a:schemeClr val="dk1"/>
                </a:solidFill>
                <a:latin typeface="Rambla"/>
                <a:ea typeface="Rambla"/>
                <a:cs typeface="Rambla"/>
                <a:sym typeface="Rambla"/>
              </a:defRPr>
            </a:lvl3pPr>
            <a:lvl4pPr marL="1828800" marR="0" lvl="3" indent="-228600" algn="l" rtl="0">
              <a:spcBef>
                <a:spcPts val="350"/>
              </a:spcBef>
              <a:spcAft>
                <a:spcPts val="0"/>
              </a:spcAft>
              <a:buClr>
                <a:schemeClr val="accent2"/>
              </a:buClr>
              <a:buSzPts val="1900"/>
              <a:buFont typeface="Noto Sans Symbols"/>
              <a:buNone/>
              <a:defRPr sz="900" b="0" i="0" u="none" strike="noStrike" cap="none">
                <a:solidFill>
                  <a:schemeClr val="dk1"/>
                </a:solidFill>
                <a:latin typeface="Rambla"/>
                <a:ea typeface="Rambla"/>
                <a:cs typeface="Rambla"/>
                <a:sym typeface="Rambla"/>
              </a:defRPr>
            </a:lvl4pPr>
            <a:lvl5pPr marL="2286000" marR="0" lvl="4" indent="-228600" algn="l" rtl="0">
              <a:spcBef>
                <a:spcPts val="350"/>
              </a:spcBef>
              <a:spcAft>
                <a:spcPts val="0"/>
              </a:spcAft>
              <a:buClr>
                <a:schemeClr val="accent2"/>
              </a:buClr>
              <a:buSzPts val="1800"/>
              <a:buFont typeface="Noto Sans Symbols"/>
              <a:buNone/>
              <a:defRPr sz="900" b="0"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91" name="Shape 91"/>
          <p:cNvSpPr txBox="1">
            <a:spLocks noGrp="1"/>
          </p:cNvSpPr>
          <p:nvPr>
            <p:ph type="body" idx="2"/>
          </p:nvPr>
        </p:nvSpPr>
        <p:spPr>
          <a:xfrm>
            <a:off x="914400" y="274320"/>
            <a:ext cx="7479792" cy="4572000"/>
          </a:xfrm>
          <a:prstGeom prst="rect">
            <a:avLst/>
          </a:prstGeom>
          <a:noFill/>
          <a:ln>
            <a:noFill/>
          </a:ln>
        </p:spPr>
        <p:txBody>
          <a:bodyPr spcFirstLastPara="1" wrap="square" lIns="91425" tIns="91425" rIns="91425" bIns="91425" anchor="t" anchorCtr="0"/>
          <a:lstStyle>
            <a:lvl1pPr marL="457200" marR="0" lvl="0" indent="-366776" algn="l" rtl="0">
              <a:spcBef>
                <a:spcPts val="400"/>
              </a:spcBef>
              <a:spcAft>
                <a:spcPts val="0"/>
              </a:spcAft>
              <a:buClr>
                <a:schemeClr val="accent1"/>
              </a:buClr>
              <a:buSzPts val="2176"/>
              <a:buFont typeface="Noto Sans Symbols"/>
              <a:buChar char="●"/>
              <a:defRPr sz="3200" b="0" i="0" u="none" strike="noStrike" cap="none">
                <a:solidFill>
                  <a:schemeClr val="dk1"/>
                </a:solidFill>
                <a:latin typeface="Rambla"/>
                <a:ea typeface="Rambla"/>
                <a:cs typeface="Rambla"/>
                <a:sym typeface="Rambla"/>
              </a:defRPr>
            </a:lvl1pPr>
            <a:lvl2pPr marL="914400" marR="0" lvl="1" indent="-406400" algn="l" rtl="0">
              <a:spcBef>
                <a:spcPts val="324"/>
              </a:spcBef>
              <a:spcAft>
                <a:spcPts val="0"/>
              </a:spcAft>
              <a:buClr>
                <a:schemeClr val="accent1"/>
              </a:buClr>
              <a:buSzPts val="2800"/>
              <a:buFont typeface="Verdana"/>
              <a:buChar char="◦"/>
              <a:defRPr sz="2800" b="0" i="0" u="none" strike="noStrike" cap="none">
                <a:solidFill>
                  <a:schemeClr val="dk1"/>
                </a:solidFill>
                <a:latin typeface="Rambla"/>
                <a:ea typeface="Rambla"/>
                <a:cs typeface="Rambla"/>
                <a:sym typeface="Rambla"/>
              </a:defRPr>
            </a:lvl2pPr>
            <a:lvl3pPr marL="1371600" marR="0" lvl="2" indent="-381000" algn="l" rtl="0">
              <a:spcBef>
                <a:spcPts val="350"/>
              </a:spcBef>
              <a:spcAft>
                <a:spcPts val="0"/>
              </a:spcAft>
              <a:buClr>
                <a:schemeClr val="accent2"/>
              </a:buClr>
              <a:buSzPts val="2400"/>
              <a:buFont typeface="Noto Sans Symbols"/>
              <a:buChar char="⚫"/>
              <a:defRPr sz="2400" b="0" i="0" u="none" strike="noStrike" cap="none">
                <a:solidFill>
                  <a:schemeClr val="dk1"/>
                </a:solidFill>
                <a:latin typeface="Rambla"/>
                <a:ea typeface="Rambla"/>
                <a:cs typeface="Rambla"/>
                <a:sym typeface="Rambla"/>
              </a:defRPr>
            </a:lvl3pPr>
            <a:lvl4pPr marL="1828800" marR="0" lvl="3" indent="-355600" algn="l" rtl="0">
              <a:spcBef>
                <a:spcPts val="350"/>
              </a:spcBef>
              <a:spcAft>
                <a:spcPts val="0"/>
              </a:spcAft>
              <a:buClr>
                <a:schemeClr val="accent2"/>
              </a:buClr>
              <a:buSzPts val="2000"/>
              <a:buFont typeface="Noto Sans Symbols"/>
              <a:buChar char="⚫"/>
              <a:defRPr sz="2000" b="0" i="0" u="none" strike="noStrike" cap="none">
                <a:solidFill>
                  <a:schemeClr val="dk1"/>
                </a:solidFill>
                <a:latin typeface="Rambla"/>
                <a:ea typeface="Rambla"/>
                <a:cs typeface="Rambla"/>
                <a:sym typeface="Rambla"/>
              </a:defRPr>
            </a:lvl4pPr>
            <a:lvl5pPr marL="2286000" marR="0" lvl="4" indent="-355600" algn="l" rtl="0">
              <a:spcBef>
                <a:spcPts val="350"/>
              </a:spcBef>
              <a:spcAft>
                <a:spcPts val="0"/>
              </a:spcAft>
              <a:buClr>
                <a:schemeClr val="accent2"/>
              </a:buClr>
              <a:buSzPts val="2000"/>
              <a:buFont typeface="Noto Sans Symbols"/>
              <a:buChar char="⚫"/>
              <a:defRPr sz="2000" b="0"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92" name="Shape 92"/>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000">
                <a:solidFill>
                  <a:schemeClr val="dk1"/>
                </a:solidFill>
                <a:latin typeface="Rambla"/>
                <a:ea typeface="Rambla"/>
                <a:cs typeface="Rambla"/>
                <a:sym typeface="Rambla"/>
              </a:defRPr>
            </a:lvl1pPr>
            <a:lvl2pPr marL="457200" marR="0" lvl="1"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L="914400" marR="0" lvl="2"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L="1371600" marR="0" lvl="3"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L="1828800" marR="0" lvl="4"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L="2286000" marR="0" lvl="5"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L="2743200" marR="0" lvl="6"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L="3200400" marR="0" lvl="7"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L="3657600" marR="0" lvl="8"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93" name="Shape 93"/>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L="0" marR="0" lvl="0" indent="0" algn="r" rtl="0">
              <a:spcBef>
                <a:spcPts val="0"/>
              </a:spcBef>
              <a:spcAft>
                <a:spcPts val="0"/>
              </a:spcAft>
              <a:buSzPts val="1400"/>
              <a:buNone/>
              <a:defRPr sz="1000">
                <a:solidFill>
                  <a:schemeClr val="dk1"/>
                </a:solidFill>
                <a:latin typeface="Rambla"/>
                <a:ea typeface="Rambla"/>
                <a:cs typeface="Rambla"/>
                <a:sym typeface="Rambla"/>
              </a:defRPr>
            </a:lvl1pPr>
            <a:lvl2pPr marL="457200" marR="0" lvl="1"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L="914400" marR="0" lvl="2"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L="1371600" marR="0" lvl="3"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L="1828800" marR="0" lvl="4"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L="2286000" marR="0" lvl="5"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L="2743200" marR="0" lvl="6"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L="3200400" marR="0" lvl="7"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L="3657600" marR="0" lvl="8"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94" name="Shape 94"/>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a:solidFill>
                  <a:schemeClr val="dk1"/>
                </a:solidFill>
                <a:latin typeface="Rambla"/>
                <a:ea typeface="Rambla"/>
                <a:cs typeface="Rambla"/>
                <a:sym typeface="Rambla"/>
              </a:defRPr>
            </a:lvl1pPr>
            <a:lvl2pPr marL="0" marR="0" lvl="1" indent="0" algn="r" rtl="0">
              <a:spcBef>
                <a:spcPts val="0"/>
              </a:spcBef>
              <a:buNone/>
              <a:defRPr sz="1000" b="0">
                <a:solidFill>
                  <a:schemeClr val="dk1"/>
                </a:solidFill>
                <a:latin typeface="Rambla"/>
                <a:ea typeface="Rambla"/>
                <a:cs typeface="Rambla"/>
                <a:sym typeface="Rambla"/>
              </a:defRPr>
            </a:lvl2pPr>
            <a:lvl3pPr marL="0" marR="0" lvl="2" indent="0" algn="r" rtl="0">
              <a:spcBef>
                <a:spcPts val="0"/>
              </a:spcBef>
              <a:buNone/>
              <a:defRPr sz="1000" b="0">
                <a:solidFill>
                  <a:schemeClr val="dk1"/>
                </a:solidFill>
                <a:latin typeface="Rambla"/>
                <a:ea typeface="Rambla"/>
                <a:cs typeface="Rambla"/>
                <a:sym typeface="Rambla"/>
              </a:defRPr>
            </a:lvl3pPr>
            <a:lvl4pPr marL="0" marR="0" lvl="3" indent="0" algn="r" rtl="0">
              <a:spcBef>
                <a:spcPts val="0"/>
              </a:spcBef>
              <a:buNone/>
              <a:defRPr sz="1000" b="0">
                <a:solidFill>
                  <a:schemeClr val="dk1"/>
                </a:solidFill>
                <a:latin typeface="Rambla"/>
                <a:ea typeface="Rambla"/>
                <a:cs typeface="Rambla"/>
                <a:sym typeface="Rambla"/>
              </a:defRPr>
            </a:lvl4pPr>
            <a:lvl5pPr marL="0" marR="0" lvl="4" indent="0" algn="r" rtl="0">
              <a:spcBef>
                <a:spcPts val="0"/>
              </a:spcBef>
              <a:buNone/>
              <a:defRPr sz="1000" b="0">
                <a:solidFill>
                  <a:schemeClr val="dk1"/>
                </a:solidFill>
                <a:latin typeface="Rambla"/>
                <a:ea typeface="Rambla"/>
                <a:cs typeface="Rambla"/>
                <a:sym typeface="Rambla"/>
              </a:defRPr>
            </a:lvl5pPr>
            <a:lvl6pPr marL="0" marR="0" lvl="5" indent="0" algn="r" rtl="0">
              <a:spcBef>
                <a:spcPts val="0"/>
              </a:spcBef>
              <a:buNone/>
              <a:defRPr sz="1000" b="0">
                <a:solidFill>
                  <a:schemeClr val="dk1"/>
                </a:solidFill>
                <a:latin typeface="Rambla"/>
                <a:ea typeface="Rambla"/>
                <a:cs typeface="Rambla"/>
                <a:sym typeface="Rambla"/>
              </a:defRPr>
            </a:lvl6pPr>
            <a:lvl7pPr marL="0" marR="0" lvl="6" indent="0" algn="r" rtl="0">
              <a:spcBef>
                <a:spcPts val="0"/>
              </a:spcBef>
              <a:buNone/>
              <a:defRPr sz="1000" b="0">
                <a:solidFill>
                  <a:schemeClr val="dk1"/>
                </a:solidFill>
                <a:latin typeface="Rambla"/>
                <a:ea typeface="Rambla"/>
                <a:cs typeface="Rambla"/>
                <a:sym typeface="Rambla"/>
              </a:defRPr>
            </a:lvl7pPr>
            <a:lvl8pPr marL="0" marR="0" lvl="7" indent="0" algn="r" rtl="0">
              <a:spcBef>
                <a:spcPts val="0"/>
              </a:spcBef>
              <a:buNone/>
              <a:defRPr sz="1000" b="0">
                <a:solidFill>
                  <a:schemeClr val="dk1"/>
                </a:solidFill>
                <a:latin typeface="Rambla"/>
                <a:ea typeface="Rambla"/>
                <a:cs typeface="Rambla"/>
                <a:sym typeface="Rambla"/>
              </a:defRPr>
            </a:lvl8pPr>
            <a:lvl9pPr marL="0" marR="0" lvl="8" indent="0" algn="r" rtl="0">
              <a:spcBef>
                <a:spcPts val="0"/>
              </a:spcBef>
              <a:buNone/>
              <a:defRPr sz="1000" b="0">
                <a:solidFill>
                  <a:schemeClr val="dk1"/>
                </a:solidFill>
                <a:latin typeface="Rambla"/>
                <a:ea typeface="Rambla"/>
                <a:cs typeface="Rambla"/>
                <a:sym typeface="Rambl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rgbClr val="B1B1B1"/>
            </a:gs>
            <a:gs pos="40000">
              <a:srgbClr val="9E9E9E"/>
            </a:gs>
            <a:gs pos="100000">
              <a:schemeClr val="dk1"/>
            </a:gs>
          </a:gsLst>
          <a:path path="circle">
            <a:fillToRect/>
          </a:path>
          <a:tileRect/>
        </a:gradFill>
        <a:effectLst/>
      </p:bgPr>
    </p:bg>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1141232" y="5443402"/>
            <a:ext cx="7162800" cy="648232"/>
          </a:xfrm>
          <a:prstGeom prst="rect">
            <a:avLst/>
          </a:prstGeom>
          <a:noFill/>
          <a:ln>
            <a:noFill/>
          </a:ln>
        </p:spPr>
        <p:txBody>
          <a:bodyPr spcFirstLastPara="1" wrap="square" lIns="91425" tIns="91425" rIns="91425" bIns="91425" anchor="t" anchorCtr="0"/>
          <a:lstStyle>
            <a:lvl1pPr marL="457200" marR="18288" lvl="0" indent="-228600" algn="r" rtl="0">
              <a:spcBef>
                <a:spcPts val="400"/>
              </a:spcBef>
              <a:spcAft>
                <a:spcPts val="0"/>
              </a:spcAft>
              <a:buClr>
                <a:schemeClr val="accent1"/>
              </a:buClr>
              <a:buSzPts val="1836"/>
              <a:buFont typeface="Noto Sans Symbols"/>
              <a:buNone/>
              <a:defRPr sz="1400" b="0" i="0" u="none" strike="noStrike" cap="none">
                <a:solidFill>
                  <a:schemeClr val="lt1"/>
                </a:solidFill>
                <a:latin typeface="Rambla"/>
                <a:ea typeface="Rambla"/>
                <a:cs typeface="Rambla"/>
                <a:sym typeface="Rambla"/>
              </a:defRPr>
            </a:lvl1pPr>
            <a:lvl2pPr marL="914400" marR="0" lvl="1" indent="-304800" algn="l" rtl="0">
              <a:spcBef>
                <a:spcPts val="324"/>
              </a:spcBef>
              <a:spcAft>
                <a:spcPts val="0"/>
              </a:spcAft>
              <a:buClr>
                <a:schemeClr val="accent1"/>
              </a:buClr>
              <a:buSzPts val="1200"/>
              <a:buFont typeface="Verdana"/>
              <a:buChar char="◦"/>
              <a:defRPr sz="1200" b="0" i="0" u="none" strike="noStrike" cap="none">
                <a:solidFill>
                  <a:schemeClr val="lt1"/>
                </a:solidFill>
                <a:latin typeface="Rambla"/>
                <a:ea typeface="Rambla"/>
                <a:cs typeface="Rambla"/>
                <a:sym typeface="Rambla"/>
              </a:defRPr>
            </a:lvl2pPr>
            <a:lvl3pPr marL="1371600" marR="0" lvl="2" indent="-292100" algn="l" rtl="0">
              <a:spcBef>
                <a:spcPts val="350"/>
              </a:spcBef>
              <a:spcAft>
                <a:spcPts val="0"/>
              </a:spcAft>
              <a:buClr>
                <a:schemeClr val="accent2"/>
              </a:buClr>
              <a:buSzPts val="1000"/>
              <a:buFont typeface="Noto Sans Symbols"/>
              <a:buChar char="⚫"/>
              <a:defRPr sz="1000" b="0" i="0" u="none" strike="noStrike" cap="none">
                <a:solidFill>
                  <a:schemeClr val="lt1"/>
                </a:solidFill>
                <a:latin typeface="Rambla"/>
                <a:ea typeface="Rambla"/>
                <a:cs typeface="Rambla"/>
                <a:sym typeface="Rambla"/>
              </a:defRPr>
            </a:lvl3pPr>
            <a:lvl4pPr marL="1828800" marR="0" lvl="3" indent="-285750" algn="l" rtl="0">
              <a:spcBef>
                <a:spcPts val="350"/>
              </a:spcBef>
              <a:spcAft>
                <a:spcPts val="0"/>
              </a:spcAft>
              <a:buClr>
                <a:schemeClr val="accent2"/>
              </a:buClr>
              <a:buSzPts val="900"/>
              <a:buFont typeface="Noto Sans Symbols"/>
              <a:buChar char="⚫"/>
              <a:defRPr sz="900" b="0" i="0" u="none" strike="noStrike" cap="none">
                <a:solidFill>
                  <a:schemeClr val="lt1"/>
                </a:solidFill>
                <a:latin typeface="Rambla"/>
                <a:ea typeface="Rambla"/>
                <a:cs typeface="Rambla"/>
                <a:sym typeface="Rambla"/>
              </a:defRPr>
            </a:lvl4pPr>
            <a:lvl5pPr marL="2286000" marR="0" lvl="4" indent="-285750" algn="l" rtl="0">
              <a:spcBef>
                <a:spcPts val="350"/>
              </a:spcBef>
              <a:spcAft>
                <a:spcPts val="0"/>
              </a:spcAft>
              <a:buClr>
                <a:schemeClr val="accent2"/>
              </a:buClr>
              <a:buSzPts val="900"/>
              <a:buFont typeface="Noto Sans Symbols"/>
              <a:buChar char="⚫"/>
              <a:defRPr sz="900" b="0" i="0" u="none" strike="noStrike" cap="none">
                <a:solidFill>
                  <a:schemeClr val="lt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lt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lt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lt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lt1"/>
                </a:solidFill>
                <a:latin typeface="Rambla"/>
                <a:ea typeface="Rambla"/>
                <a:cs typeface="Rambla"/>
                <a:sym typeface="Rambla"/>
              </a:defRPr>
            </a:lvl9pPr>
          </a:lstStyle>
          <a:p>
            <a:endParaRPr/>
          </a:p>
        </p:txBody>
      </p:sp>
      <p:sp>
        <p:nvSpPr>
          <p:cNvPr id="97" name="Shape 97"/>
          <p:cNvSpPr>
            <a:spLocks noGrp="1"/>
          </p:cNvSpPr>
          <p:nvPr>
            <p:ph type="pic" idx="2"/>
          </p:nvPr>
        </p:nvSpPr>
        <p:spPr>
          <a:xfrm>
            <a:off x="228600" y="189968"/>
            <a:ext cx="8686800" cy="438912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t" anchorCtr="0"/>
          <a:lstStyle>
            <a:lvl1pPr marL="0" marR="0" lvl="0" indent="0" algn="l" rtl="0">
              <a:spcBef>
                <a:spcPts val="400"/>
              </a:spcBef>
              <a:spcAft>
                <a:spcPts val="0"/>
              </a:spcAft>
              <a:buClr>
                <a:schemeClr val="accent1"/>
              </a:buClr>
              <a:buSzPts val="1400"/>
              <a:buFont typeface="Noto Sans Symbols"/>
              <a:buNone/>
              <a:defRPr sz="3200" b="0" i="0" u="none" strike="noStrike" cap="none">
                <a:solidFill>
                  <a:schemeClr val="lt1"/>
                </a:solidFill>
                <a:latin typeface="Rambla"/>
                <a:ea typeface="Rambla"/>
                <a:cs typeface="Rambla"/>
                <a:sym typeface="Rambla"/>
              </a:defRPr>
            </a:lvl1pPr>
            <a:lvl2pPr marL="621792" marR="0" lvl="1" indent="-240791" algn="l" rtl="0">
              <a:spcBef>
                <a:spcPts val="324"/>
              </a:spcBef>
              <a:spcAft>
                <a:spcPts val="0"/>
              </a:spcAft>
              <a:buClr>
                <a:schemeClr val="accent1"/>
              </a:buClr>
              <a:buSzPts val="2300"/>
              <a:buFont typeface="Verdana"/>
              <a:buChar char="◦"/>
              <a:defRPr sz="2300" b="0" i="0" u="none" strike="noStrike" cap="none">
                <a:solidFill>
                  <a:schemeClr val="lt1"/>
                </a:solidFill>
                <a:latin typeface="Rambla"/>
                <a:ea typeface="Rambla"/>
                <a:cs typeface="Rambla"/>
                <a:sym typeface="Rambla"/>
              </a:defRPr>
            </a:lvl2pPr>
            <a:lvl3pPr marL="859536" marR="0" lvl="2" indent="-237236" algn="l" rtl="0">
              <a:spcBef>
                <a:spcPts val="350"/>
              </a:spcBef>
              <a:spcAft>
                <a:spcPts val="0"/>
              </a:spcAft>
              <a:buClr>
                <a:schemeClr val="accent2"/>
              </a:buClr>
              <a:buSzPts val="2100"/>
              <a:buFont typeface="Noto Sans Symbols"/>
              <a:buChar char="⚫"/>
              <a:defRPr sz="2100" b="0" i="0" u="none" strike="noStrike" cap="none">
                <a:solidFill>
                  <a:schemeClr val="lt1"/>
                </a:solidFill>
                <a:latin typeface="Rambla"/>
                <a:ea typeface="Rambla"/>
                <a:cs typeface="Rambla"/>
                <a:sym typeface="Rambla"/>
              </a:defRPr>
            </a:lvl3pPr>
            <a:lvl4pPr marL="1143000" marR="0" lvl="3" indent="-228600" algn="l" rtl="0">
              <a:spcBef>
                <a:spcPts val="350"/>
              </a:spcBef>
              <a:spcAft>
                <a:spcPts val="0"/>
              </a:spcAft>
              <a:buClr>
                <a:schemeClr val="accent2"/>
              </a:buClr>
              <a:buSzPts val="1900"/>
              <a:buFont typeface="Noto Sans Symbols"/>
              <a:buChar char="⚫"/>
              <a:defRPr sz="1900" b="0" i="0" u="none" strike="noStrike" cap="none">
                <a:solidFill>
                  <a:schemeClr val="lt1"/>
                </a:solidFill>
                <a:latin typeface="Rambla"/>
                <a:ea typeface="Rambla"/>
                <a:cs typeface="Rambla"/>
                <a:sym typeface="Rambla"/>
              </a:defRPr>
            </a:lvl4pPr>
            <a:lvl5pPr marL="1371600" marR="0" lvl="4" indent="-228600" algn="l" rtl="0">
              <a:spcBef>
                <a:spcPts val="350"/>
              </a:spcBef>
              <a:spcAft>
                <a:spcPts val="0"/>
              </a:spcAft>
              <a:buClr>
                <a:schemeClr val="accent2"/>
              </a:buClr>
              <a:buSzPts val="1800"/>
              <a:buFont typeface="Noto Sans Symbols"/>
              <a:buChar char="⚫"/>
              <a:defRPr sz="1800" b="0" i="0" u="none" strike="noStrike" cap="none">
                <a:solidFill>
                  <a:schemeClr val="lt1"/>
                </a:solidFill>
                <a:latin typeface="Rambla"/>
                <a:ea typeface="Rambla"/>
                <a:cs typeface="Rambla"/>
                <a:sym typeface="Rambla"/>
              </a:defRPr>
            </a:lvl5pPr>
            <a:lvl6pPr marL="1600200" marR="0" lvl="5" indent="-228600" algn="l" rtl="0">
              <a:spcBef>
                <a:spcPts val="350"/>
              </a:spcBef>
              <a:spcAft>
                <a:spcPts val="0"/>
              </a:spcAft>
              <a:buClr>
                <a:schemeClr val="accent3"/>
              </a:buClr>
              <a:buSzPts val="1800"/>
              <a:buFont typeface="Noto Sans Symbols"/>
              <a:buChar char="◾"/>
              <a:defRPr sz="1800" b="0" i="0" u="none" strike="noStrike" cap="none">
                <a:solidFill>
                  <a:schemeClr val="lt1"/>
                </a:solidFill>
                <a:latin typeface="Rambla"/>
                <a:ea typeface="Rambla"/>
                <a:cs typeface="Rambla"/>
                <a:sym typeface="Rambla"/>
              </a:defRPr>
            </a:lvl6pPr>
            <a:lvl7pPr marL="1828800" marR="0" lvl="6" indent="-228600" algn="l" rtl="0">
              <a:spcBef>
                <a:spcPts val="350"/>
              </a:spcBef>
              <a:spcAft>
                <a:spcPts val="0"/>
              </a:spcAft>
              <a:buClr>
                <a:schemeClr val="accent3"/>
              </a:buClr>
              <a:buSzPts val="1600"/>
              <a:buFont typeface="Noto Sans Symbols"/>
              <a:buChar char="◾"/>
              <a:defRPr sz="1600" b="0" i="0" u="none" strike="noStrike" cap="none">
                <a:solidFill>
                  <a:schemeClr val="lt1"/>
                </a:solidFill>
                <a:latin typeface="Rambla"/>
                <a:ea typeface="Rambla"/>
                <a:cs typeface="Rambla"/>
                <a:sym typeface="Rambla"/>
              </a:defRPr>
            </a:lvl7pPr>
            <a:lvl8pPr marL="2057400" marR="0" lvl="7" indent="-228600" algn="l" rtl="0">
              <a:spcBef>
                <a:spcPts val="350"/>
              </a:spcBef>
              <a:spcAft>
                <a:spcPts val="0"/>
              </a:spcAft>
              <a:buClr>
                <a:schemeClr val="accent3"/>
              </a:buClr>
              <a:buSzPts val="1600"/>
              <a:buFont typeface="Noto Sans Symbols"/>
              <a:buChar char="◾"/>
              <a:defRPr sz="1600" b="0" i="0" u="none" strike="noStrike" cap="none">
                <a:solidFill>
                  <a:schemeClr val="lt1"/>
                </a:solidFill>
                <a:latin typeface="Rambla"/>
                <a:ea typeface="Rambla"/>
                <a:cs typeface="Rambla"/>
                <a:sym typeface="Rambla"/>
              </a:defRPr>
            </a:lvl8pPr>
            <a:lvl9pPr marL="2286000" marR="0" lvl="8" indent="-228600" algn="l" rtl="0">
              <a:spcBef>
                <a:spcPts val="350"/>
              </a:spcBef>
              <a:spcAft>
                <a:spcPts val="0"/>
              </a:spcAft>
              <a:buClr>
                <a:schemeClr val="accent3"/>
              </a:buClr>
              <a:buSzPts val="1600"/>
              <a:buFont typeface="Noto Sans Symbols"/>
              <a:buChar char="◾"/>
              <a:defRPr sz="1600" b="0" i="0" u="none" strike="noStrike" cap="none">
                <a:solidFill>
                  <a:schemeClr val="lt1"/>
                </a:solidFill>
                <a:latin typeface="Rambla"/>
                <a:ea typeface="Rambla"/>
                <a:cs typeface="Rambla"/>
                <a:sym typeface="Rambla"/>
              </a:defRPr>
            </a:lvl9pPr>
          </a:lstStyle>
          <a:p>
            <a:endParaRPr/>
          </a:p>
        </p:txBody>
      </p:sp>
      <p:sp>
        <p:nvSpPr>
          <p:cNvPr id="98" name="Shape 98"/>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000">
                <a:solidFill>
                  <a:schemeClr val="lt1"/>
                </a:solidFill>
                <a:latin typeface="Rambla"/>
                <a:ea typeface="Rambla"/>
                <a:cs typeface="Rambla"/>
                <a:sym typeface="Rambla"/>
              </a:defRPr>
            </a:lvl1pPr>
            <a:lvl2pPr marL="457200" marR="0" lvl="1"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2pPr>
            <a:lvl3pPr marL="914400" marR="0" lvl="2"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3pPr>
            <a:lvl4pPr marL="1371600" marR="0" lvl="3"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4pPr>
            <a:lvl5pPr marL="1828800" marR="0" lvl="4"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5pPr>
            <a:lvl6pPr marL="2286000" marR="0" lvl="5"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6pPr>
            <a:lvl7pPr marL="2743200" marR="0" lvl="6"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7pPr>
            <a:lvl8pPr marL="3200400" marR="0" lvl="7"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8pPr>
            <a:lvl9pPr marL="3657600" marR="0" lvl="8"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9pPr>
          </a:lstStyle>
          <a:p>
            <a:endParaRPr/>
          </a:p>
        </p:txBody>
      </p:sp>
      <p:sp>
        <p:nvSpPr>
          <p:cNvPr id="99" name="Shape 99"/>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L="0" marR="0" lvl="0" indent="0" algn="r" rtl="0">
              <a:spcBef>
                <a:spcPts val="0"/>
              </a:spcBef>
              <a:spcAft>
                <a:spcPts val="0"/>
              </a:spcAft>
              <a:buSzPts val="1400"/>
              <a:buNone/>
              <a:defRPr sz="1000">
                <a:solidFill>
                  <a:schemeClr val="lt1"/>
                </a:solidFill>
                <a:latin typeface="Rambla"/>
                <a:ea typeface="Rambla"/>
                <a:cs typeface="Rambla"/>
                <a:sym typeface="Rambla"/>
              </a:defRPr>
            </a:lvl1pPr>
            <a:lvl2pPr marL="457200" marR="0" lvl="1"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2pPr>
            <a:lvl3pPr marL="914400" marR="0" lvl="2"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3pPr>
            <a:lvl4pPr marL="1371600" marR="0" lvl="3"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4pPr>
            <a:lvl5pPr marL="1828800" marR="0" lvl="4"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5pPr>
            <a:lvl6pPr marL="2286000" marR="0" lvl="5"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6pPr>
            <a:lvl7pPr marL="2743200" marR="0" lvl="6"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7pPr>
            <a:lvl8pPr marL="3200400" marR="0" lvl="7"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8pPr>
            <a:lvl9pPr marL="3657600" marR="0" lvl="8"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9pPr>
          </a:lstStyle>
          <a:p>
            <a:endParaRPr/>
          </a:p>
        </p:txBody>
      </p:sp>
      <p:sp>
        <p:nvSpPr>
          <p:cNvPr id="100" name="Shape 100"/>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a:solidFill>
                  <a:schemeClr val="lt1"/>
                </a:solidFill>
                <a:latin typeface="Rambla"/>
                <a:ea typeface="Rambla"/>
                <a:cs typeface="Rambla"/>
                <a:sym typeface="Rambla"/>
              </a:defRPr>
            </a:lvl1pPr>
            <a:lvl2pPr marL="0" marR="0" lvl="1" indent="0" algn="r" rtl="0">
              <a:spcBef>
                <a:spcPts val="0"/>
              </a:spcBef>
              <a:buNone/>
              <a:defRPr sz="1000" b="0">
                <a:solidFill>
                  <a:schemeClr val="lt1"/>
                </a:solidFill>
                <a:latin typeface="Rambla"/>
                <a:ea typeface="Rambla"/>
                <a:cs typeface="Rambla"/>
                <a:sym typeface="Rambla"/>
              </a:defRPr>
            </a:lvl2pPr>
            <a:lvl3pPr marL="0" marR="0" lvl="2" indent="0" algn="r" rtl="0">
              <a:spcBef>
                <a:spcPts val="0"/>
              </a:spcBef>
              <a:buNone/>
              <a:defRPr sz="1000" b="0">
                <a:solidFill>
                  <a:schemeClr val="lt1"/>
                </a:solidFill>
                <a:latin typeface="Rambla"/>
                <a:ea typeface="Rambla"/>
                <a:cs typeface="Rambla"/>
                <a:sym typeface="Rambla"/>
              </a:defRPr>
            </a:lvl3pPr>
            <a:lvl4pPr marL="0" marR="0" lvl="3" indent="0" algn="r" rtl="0">
              <a:spcBef>
                <a:spcPts val="0"/>
              </a:spcBef>
              <a:buNone/>
              <a:defRPr sz="1000" b="0">
                <a:solidFill>
                  <a:schemeClr val="lt1"/>
                </a:solidFill>
                <a:latin typeface="Rambla"/>
                <a:ea typeface="Rambla"/>
                <a:cs typeface="Rambla"/>
                <a:sym typeface="Rambla"/>
              </a:defRPr>
            </a:lvl4pPr>
            <a:lvl5pPr marL="0" marR="0" lvl="4" indent="0" algn="r" rtl="0">
              <a:spcBef>
                <a:spcPts val="0"/>
              </a:spcBef>
              <a:buNone/>
              <a:defRPr sz="1000" b="0">
                <a:solidFill>
                  <a:schemeClr val="lt1"/>
                </a:solidFill>
                <a:latin typeface="Rambla"/>
                <a:ea typeface="Rambla"/>
                <a:cs typeface="Rambla"/>
                <a:sym typeface="Rambla"/>
              </a:defRPr>
            </a:lvl5pPr>
            <a:lvl6pPr marL="0" marR="0" lvl="5" indent="0" algn="r" rtl="0">
              <a:spcBef>
                <a:spcPts val="0"/>
              </a:spcBef>
              <a:buNone/>
              <a:defRPr sz="1000" b="0">
                <a:solidFill>
                  <a:schemeClr val="lt1"/>
                </a:solidFill>
                <a:latin typeface="Rambla"/>
                <a:ea typeface="Rambla"/>
                <a:cs typeface="Rambla"/>
                <a:sym typeface="Rambla"/>
              </a:defRPr>
            </a:lvl6pPr>
            <a:lvl7pPr marL="0" marR="0" lvl="6" indent="0" algn="r" rtl="0">
              <a:spcBef>
                <a:spcPts val="0"/>
              </a:spcBef>
              <a:buNone/>
              <a:defRPr sz="1000" b="0">
                <a:solidFill>
                  <a:schemeClr val="lt1"/>
                </a:solidFill>
                <a:latin typeface="Rambla"/>
                <a:ea typeface="Rambla"/>
                <a:cs typeface="Rambla"/>
                <a:sym typeface="Rambla"/>
              </a:defRPr>
            </a:lvl7pPr>
            <a:lvl8pPr marL="0" marR="0" lvl="7" indent="0" algn="r" rtl="0">
              <a:spcBef>
                <a:spcPts val="0"/>
              </a:spcBef>
              <a:buNone/>
              <a:defRPr sz="1000" b="0">
                <a:solidFill>
                  <a:schemeClr val="lt1"/>
                </a:solidFill>
                <a:latin typeface="Rambla"/>
                <a:ea typeface="Rambla"/>
                <a:cs typeface="Rambla"/>
                <a:sym typeface="Rambla"/>
              </a:defRPr>
            </a:lvl8pPr>
            <a:lvl9pPr marL="0" marR="0" lvl="8" indent="0" algn="r" rtl="0">
              <a:spcBef>
                <a:spcPts val="0"/>
              </a:spcBef>
              <a:buNone/>
              <a:defRPr sz="1000" b="0">
                <a:solidFill>
                  <a:schemeClr val="lt1"/>
                </a:solidFill>
                <a:latin typeface="Rambla"/>
                <a:ea typeface="Rambla"/>
                <a:cs typeface="Rambla"/>
                <a:sym typeface="Rambl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
        <p:nvSpPr>
          <p:cNvPr id="101" name="Shape 101"/>
          <p:cNvSpPr txBox="1">
            <a:spLocks noGrp="1"/>
          </p:cNvSpPr>
          <p:nvPr>
            <p:ph type="title"/>
          </p:nvPr>
        </p:nvSpPr>
        <p:spPr>
          <a:xfrm>
            <a:off x="228600" y="4865122"/>
            <a:ext cx="8075432" cy="562672"/>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Clr>
                <a:schemeClr val="accent1"/>
              </a:buClr>
              <a:buSzPts val="1400"/>
              <a:buFont typeface="Rambla"/>
              <a:buNone/>
              <a:defRPr sz="3000" b="0" i="0" u="none" strike="noStrike" cap="none">
                <a:solidFill>
                  <a:schemeClr val="accent1"/>
                </a:solidFill>
                <a:latin typeface="Rambla"/>
                <a:ea typeface="Rambla"/>
                <a:cs typeface="Rambla"/>
                <a:sym typeface="Rambl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2" name="Shape 102"/>
          <p:cNvSpPr/>
          <p:nvPr/>
        </p:nvSpPr>
        <p:spPr>
          <a:xfrm>
            <a:off x="499273" y="5944936"/>
            <a:ext cx="4940624" cy="921076"/>
          </a:xfrm>
          <a:custGeom>
            <a:avLst/>
            <a:gdLst/>
            <a:ahLst/>
            <a:cxnLst/>
            <a:rect l="0" t="0" r="0" b="0"/>
            <a:pathLst>
              <a:path w="120000" h="120000" extrusionOk="0">
                <a:moveTo>
                  <a:pt x="0" y="712"/>
                </a:moveTo>
                <a:lnTo>
                  <a:pt x="119999" y="120000"/>
                </a:lnTo>
                <a:lnTo>
                  <a:pt x="89106" y="120000"/>
                </a:lnTo>
                <a:lnTo>
                  <a:pt x="16" y="0"/>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Rambla"/>
              <a:ea typeface="Rambla"/>
              <a:cs typeface="Rambla"/>
              <a:sym typeface="Rambla"/>
            </a:endParaRPr>
          </a:p>
        </p:txBody>
      </p:sp>
      <p:sp>
        <p:nvSpPr>
          <p:cNvPr id="103" name="Shape 103"/>
          <p:cNvSpPr/>
          <p:nvPr/>
        </p:nvSpPr>
        <p:spPr>
          <a:xfrm>
            <a:off x="485717" y="5939011"/>
            <a:ext cx="3690451" cy="933450"/>
          </a:xfrm>
          <a:custGeom>
            <a:avLst/>
            <a:gdLst/>
            <a:ahLst/>
            <a:cxnLst/>
            <a:rect l="0" t="0" r="0" b="0"/>
            <a:pathLst>
              <a:path w="120000" h="120000" extrusionOk="0">
                <a:moveTo>
                  <a:pt x="0" y="0"/>
                </a:moveTo>
                <a:lnTo>
                  <a:pt x="119999" y="119387"/>
                </a:lnTo>
                <a:lnTo>
                  <a:pt x="94759" y="120000"/>
                </a:lnTo>
                <a:lnTo>
                  <a:pt x="257" y="816"/>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Rambla"/>
              <a:ea typeface="Rambla"/>
              <a:cs typeface="Rambla"/>
              <a:sym typeface="Rambla"/>
            </a:endParaRPr>
          </a:p>
        </p:txBody>
      </p:sp>
      <p:sp>
        <p:nvSpPr>
          <p:cNvPr id="104" name="Shape 104"/>
          <p:cNvSpPr/>
          <p:nvPr/>
        </p:nvSpPr>
        <p:spPr>
          <a:xfrm>
            <a:off x="-6042" y="5791253"/>
            <a:ext cx="3402314" cy="1080868"/>
          </a:xfrm>
          <a:prstGeom prst="rtTriangle">
            <a:avLst/>
          </a:pr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ambla"/>
              <a:ea typeface="Rambla"/>
              <a:cs typeface="Rambla"/>
              <a:sym typeface="Rambla"/>
            </a:endParaRPr>
          </a:p>
        </p:txBody>
      </p:sp>
      <p:cxnSp>
        <p:nvCxnSpPr>
          <p:cNvPr id="105" name="Shape 105"/>
          <p:cNvCxnSpPr/>
          <p:nvPr/>
        </p:nvCxnSpPr>
        <p:spPr>
          <a:xfrm>
            <a:off x="-9237" y="5787738"/>
            <a:ext cx="3405509" cy="1084383"/>
          </a:xfrm>
          <a:prstGeom prst="straightConnector1">
            <a:avLst/>
          </a:prstGeom>
          <a:noFill/>
          <a:ln w="12050" cap="flat" cmpd="sng">
            <a:solidFill>
              <a:srgbClr val="93C5D8"/>
            </a:solidFill>
            <a:prstDash val="solid"/>
            <a:miter lim="8000"/>
            <a:headEnd type="none" w="sm" len="sm"/>
            <a:tailEnd type="none" w="sm" len="sm"/>
          </a:ln>
        </p:spPr>
      </p:cxnSp>
      <p:sp>
        <p:nvSpPr>
          <p:cNvPr id="106" name="Shape 106"/>
          <p:cNvSpPr/>
          <p:nvPr/>
        </p:nvSpPr>
        <p:spPr>
          <a:xfrm>
            <a:off x="8664112"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Rambla"/>
              <a:ea typeface="Rambla"/>
              <a:cs typeface="Rambla"/>
              <a:sym typeface="Rambla"/>
            </a:endParaRPr>
          </a:p>
        </p:txBody>
      </p:sp>
      <p:sp>
        <p:nvSpPr>
          <p:cNvPr id="107" name="Shape 107"/>
          <p:cNvSpPr/>
          <p:nvPr/>
        </p:nvSpPr>
        <p:spPr>
          <a:xfrm>
            <a:off x="8477696"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Rambla"/>
              <a:ea typeface="Rambla"/>
              <a:cs typeface="Rambla"/>
              <a:sym typeface="Rambl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2"/>
              </a:buClr>
              <a:buSzPts val="1400"/>
              <a:buFont typeface="Rambla"/>
              <a:buNone/>
              <a:defRPr sz="4100" b="1" i="0" u="none" strike="noStrike" cap="none">
                <a:solidFill>
                  <a:schemeClr val="dk2"/>
                </a:solidFill>
                <a:latin typeface="Rambla"/>
                <a:ea typeface="Rambla"/>
                <a:cs typeface="Rambla"/>
                <a:sym typeface="Rambl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0" name="Shape 110"/>
          <p:cNvSpPr txBox="1">
            <a:spLocks noGrp="1"/>
          </p:cNvSpPr>
          <p:nvPr>
            <p:ph type="body" idx="1"/>
          </p:nvPr>
        </p:nvSpPr>
        <p:spPr>
          <a:xfrm rot="5400000">
            <a:off x="2378964" y="-440436"/>
            <a:ext cx="4386071" cy="8229600"/>
          </a:xfrm>
          <a:prstGeom prst="rect">
            <a:avLst/>
          </a:prstGeom>
          <a:noFill/>
          <a:ln>
            <a:noFill/>
          </a:ln>
        </p:spPr>
        <p:txBody>
          <a:bodyPr spcFirstLastPara="1" wrap="square" lIns="91425" tIns="91425" rIns="91425" bIns="91425" anchor="t" anchorCtr="0"/>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Rambla"/>
                <a:ea typeface="Rambla"/>
                <a:cs typeface="Rambla"/>
                <a:sym typeface="Rambla"/>
              </a:defRPr>
            </a:lvl1pPr>
            <a:lvl2pPr marL="914400" marR="0" lvl="1" indent="-374650" algn="l" rtl="0">
              <a:spcBef>
                <a:spcPts val="324"/>
              </a:spcBef>
              <a:spcAft>
                <a:spcPts val="0"/>
              </a:spcAft>
              <a:buClr>
                <a:schemeClr val="accent1"/>
              </a:buClr>
              <a:buSzPts val="2300"/>
              <a:buFont typeface="Verdana"/>
              <a:buChar char="◦"/>
              <a:defRPr sz="2300" b="0" i="0" u="none" strike="noStrike" cap="none">
                <a:solidFill>
                  <a:schemeClr val="dk1"/>
                </a:solidFill>
                <a:latin typeface="Rambla"/>
                <a:ea typeface="Rambla"/>
                <a:cs typeface="Rambla"/>
                <a:sym typeface="Rambla"/>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Rambla"/>
                <a:ea typeface="Rambla"/>
                <a:cs typeface="Rambla"/>
                <a:sym typeface="Rambla"/>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Rambla"/>
                <a:ea typeface="Rambla"/>
                <a:cs typeface="Rambla"/>
                <a:sym typeface="Rambla"/>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111" name="Shape 111"/>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000">
                <a:solidFill>
                  <a:schemeClr val="dk1"/>
                </a:solidFill>
                <a:latin typeface="Rambla"/>
                <a:ea typeface="Rambla"/>
                <a:cs typeface="Rambla"/>
                <a:sym typeface="Rambla"/>
              </a:defRPr>
            </a:lvl1pPr>
            <a:lvl2pPr marL="457200" marR="0" lvl="1"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L="914400" marR="0" lvl="2"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L="1371600" marR="0" lvl="3"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L="1828800" marR="0" lvl="4"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L="2286000" marR="0" lvl="5"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L="2743200" marR="0" lvl="6"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L="3200400" marR="0" lvl="7"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L="3657600" marR="0" lvl="8"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112" name="Shape 112"/>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L="0" marR="0" lvl="0" indent="0" algn="r" rtl="0">
              <a:spcBef>
                <a:spcPts val="0"/>
              </a:spcBef>
              <a:spcAft>
                <a:spcPts val="0"/>
              </a:spcAft>
              <a:buSzPts val="1400"/>
              <a:buNone/>
              <a:defRPr sz="1000">
                <a:solidFill>
                  <a:schemeClr val="dk1"/>
                </a:solidFill>
                <a:latin typeface="Rambla"/>
                <a:ea typeface="Rambla"/>
                <a:cs typeface="Rambla"/>
                <a:sym typeface="Rambla"/>
              </a:defRPr>
            </a:lvl1pPr>
            <a:lvl2pPr marL="457200" marR="0" lvl="1"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L="914400" marR="0" lvl="2"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L="1371600" marR="0" lvl="3"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L="1828800" marR="0" lvl="4"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L="2286000" marR="0" lvl="5"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L="2743200" marR="0" lvl="6"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L="3200400" marR="0" lvl="7"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L="3657600" marR="0" lvl="8"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113" name="Shape 113"/>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a:solidFill>
                  <a:schemeClr val="dk1"/>
                </a:solidFill>
                <a:latin typeface="Rambla"/>
                <a:ea typeface="Rambla"/>
                <a:cs typeface="Rambla"/>
                <a:sym typeface="Rambla"/>
              </a:defRPr>
            </a:lvl1pPr>
            <a:lvl2pPr marL="0" marR="0" lvl="1" indent="0" algn="r" rtl="0">
              <a:spcBef>
                <a:spcPts val="0"/>
              </a:spcBef>
              <a:buNone/>
              <a:defRPr sz="1000" b="0">
                <a:solidFill>
                  <a:schemeClr val="dk1"/>
                </a:solidFill>
                <a:latin typeface="Rambla"/>
                <a:ea typeface="Rambla"/>
                <a:cs typeface="Rambla"/>
                <a:sym typeface="Rambla"/>
              </a:defRPr>
            </a:lvl2pPr>
            <a:lvl3pPr marL="0" marR="0" lvl="2" indent="0" algn="r" rtl="0">
              <a:spcBef>
                <a:spcPts val="0"/>
              </a:spcBef>
              <a:buNone/>
              <a:defRPr sz="1000" b="0">
                <a:solidFill>
                  <a:schemeClr val="dk1"/>
                </a:solidFill>
                <a:latin typeface="Rambla"/>
                <a:ea typeface="Rambla"/>
                <a:cs typeface="Rambla"/>
                <a:sym typeface="Rambla"/>
              </a:defRPr>
            </a:lvl3pPr>
            <a:lvl4pPr marL="0" marR="0" lvl="3" indent="0" algn="r" rtl="0">
              <a:spcBef>
                <a:spcPts val="0"/>
              </a:spcBef>
              <a:buNone/>
              <a:defRPr sz="1000" b="0">
                <a:solidFill>
                  <a:schemeClr val="dk1"/>
                </a:solidFill>
                <a:latin typeface="Rambla"/>
                <a:ea typeface="Rambla"/>
                <a:cs typeface="Rambla"/>
                <a:sym typeface="Rambla"/>
              </a:defRPr>
            </a:lvl4pPr>
            <a:lvl5pPr marL="0" marR="0" lvl="4" indent="0" algn="r" rtl="0">
              <a:spcBef>
                <a:spcPts val="0"/>
              </a:spcBef>
              <a:buNone/>
              <a:defRPr sz="1000" b="0">
                <a:solidFill>
                  <a:schemeClr val="dk1"/>
                </a:solidFill>
                <a:latin typeface="Rambla"/>
                <a:ea typeface="Rambla"/>
                <a:cs typeface="Rambla"/>
                <a:sym typeface="Rambla"/>
              </a:defRPr>
            </a:lvl5pPr>
            <a:lvl6pPr marL="0" marR="0" lvl="5" indent="0" algn="r" rtl="0">
              <a:spcBef>
                <a:spcPts val="0"/>
              </a:spcBef>
              <a:buNone/>
              <a:defRPr sz="1000" b="0">
                <a:solidFill>
                  <a:schemeClr val="dk1"/>
                </a:solidFill>
                <a:latin typeface="Rambla"/>
                <a:ea typeface="Rambla"/>
                <a:cs typeface="Rambla"/>
                <a:sym typeface="Rambla"/>
              </a:defRPr>
            </a:lvl6pPr>
            <a:lvl7pPr marL="0" marR="0" lvl="6" indent="0" algn="r" rtl="0">
              <a:spcBef>
                <a:spcPts val="0"/>
              </a:spcBef>
              <a:buNone/>
              <a:defRPr sz="1000" b="0">
                <a:solidFill>
                  <a:schemeClr val="dk1"/>
                </a:solidFill>
                <a:latin typeface="Rambla"/>
                <a:ea typeface="Rambla"/>
                <a:cs typeface="Rambla"/>
                <a:sym typeface="Rambla"/>
              </a:defRPr>
            </a:lvl7pPr>
            <a:lvl8pPr marL="0" marR="0" lvl="7" indent="0" algn="r" rtl="0">
              <a:spcBef>
                <a:spcPts val="0"/>
              </a:spcBef>
              <a:buNone/>
              <a:defRPr sz="1000" b="0">
                <a:solidFill>
                  <a:schemeClr val="dk1"/>
                </a:solidFill>
                <a:latin typeface="Rambla"/>
                <a:ea typeface="Rambla"/>
                <a:cs typeface="Rambla"/>
                <a:sym typeface="Rambla"/>
              </a:defRPr>
            </a:lvl8pPr>
            <a:lvl9pPr marL="0" marR="0" lvl="8" indent="0" algn="r" rtl="0">
              <a:spcBef>
                <a:spcPts val="0"/>
              </a:spcBef>
              <a:buNone/>
              <a:defRPr sz="1000" b="0">
                <a:solidFill>
                  <a:schemeClr val="dk1"/>
                </a:solidFill>
                <a:latin typeface="Rambla"/>
                <a:ea typeface="Rambla"/>
                <a:cs typeface="Rambla"/>
                <a:sym typeface="Rambl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rot="5400000">
            <a:off x="4936367" y="2182285"/>
            <a:ext cx="5592761" cy="177747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2"/>
              </a:buClr>
              <a:buSzPts val="1400"/>
              <a:buFont typeface="Rambla"/>
              <a:buNone/>
              <a:defRPr sz="4100" b="1" i="0" u="none" strike="noStrike" cap="none">
                <a:solidFill>
                  <a:schemeClr val="dk2"/>
                </a:solidFill>
                <a:latin typeface="Rambla"/>
                <a:ea typeface="Rambla"/>
                <a:cs typeface="Rambla"/>
                <a:sym typeface="Rambl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6" name="Shape 116"/>
          <p:cNvSpPr txBox="1">
            <a:spLocks noGrp="1"/>
          </p:cNvSpPr>
          <p:nvPr>
            <p:ph type="body" idx="1"/>
          </p:nvPr>
        </p:nvSpPr>
        <p:spPr>
          <a:xfrm rot="5400000">
            <a:off x="823120" y="-91279"/>
            <a:ext cx="5592760" cy="6324600"/>
          </a:xfrm>
          <a:prstGeom prst="rect">
            <a:avLst/>
          </a:prstGeom>
          <a:noFill/>
          <a:ln>
            <a:noFill/>
          </a:ln>
        </p:spPr>
        <p:txBody>
          <a:bodyPr spcFirstLastPara="1" wrap="square" lIns="91425" tIns="91425" rIns="91425" bIns="91425" anchor="t" anchorCtr="0"/>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Rambla"/>
                <a:ea typeface="Rambla"/>
                <a:cs typeface="Rambla"/>
                <a:sym typeface="Rambla"/>
              </a:defRPr>
            </a:lvl1pPr>
            <a:lvl2pPr marL="914400" marR="0" lvl="1" indent="-374650" algn="l" rtl="0">
              <a:spcBef>
                <a:spcPts val="324"/>
              </a:spcBef>
              <a:spcAft>
                <a:spcPts val="0"/>
              </a:spcAft>
              <a:buClr>
                <a:schemeClr val="accent1"/>
              </a:buClr>
              <a:buSzPts val="2300"/>
              <a:buFont typeface="Verdana"/>
              <a:buChar char="◦"/>
              <a:defRPr sz="2300" b="0" i="0" u="none" strike="noStrike" cap="none">
                <a:solidFill>
                  <a:schemeClr val="dk1"/>
                </a:solidFill>
                <a:latin typeface="Rambla"/>
                <a:ea typeface="Rambla"/>
                <a:cs typeface="Rambla"/>
                <a:sym typeface="Rambla"/>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Rambla"/>
                <a:ea typeface="Rambla"/>
                <a:cs typeface="Rambla"/>
                <a:sym typeface="Rambla"/>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Rambla"/>
                <a:ea typeface="Rambla"/>
                <a:cs typeface="Rambla"/>
                <a:sym typeface="Rambla"/>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117" name="Shape 117"/>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000">
                <a:solidFill>
                  <a:schemeClr val="dk1"/>
                </a:solidFill>
                <a:latin typeface="Rambla"/>
                <a:ea typeface="Rambla"/>
                <a:cs typeface="Rambla"/>
                <a:sym typeface="Rambla"/>
              </a:defRPr>
            </a:lvl1pPr>
            <a:lvl2pPr marL="457200" marR="0" lvl="1"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L="914400" marR="0" lvl="2"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L="1371600" marR="0" lvl="3"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L="1828800" marR="0" lvl="4"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L="2286000" marR="0" lvl="5"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L="2743200" marR="0" lvl="6"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L="3200400" marR="0" lvl="7"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L="3657600" marR="0" lvl="8"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118" name="Shape 118"/>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L="0" marR="0" lvl="0" indent="0" algn="r" rtl="0">
              <a:spcBef>
                <a:spcPts val="0"/>
              </a:spcBef>
              <a:spcAft>
                <a:spcPts val="0"/>
              </a:spcAft>
              <a:buSzPts val="1400"/>
              <a:buNone/>
              <a:defRPr sz="1000">
                <a:solidFill>
                  <a:schemeClr val="dk1"/>
                </a:solidFill>
                <a:latin typeface="Rambla"/>
                <a:ea typeface="Rambla"/>
                <a:cs typeface="Rambla"/>
                <a:sym typeface="Rambla"/>
              </a:defRPr>
            </a:lvl1pPr>
            <a:lvl2pPr marL="457200" marR="0" lvl="1"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L="914400" marR="0" lvl="2"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L="1371600" marR="0" lvl="3"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L="1828800" marR="0" lvl="4"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L="2286000" marR="0" lvl="5"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L="2743200" marR="0" lvl="6"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L="3200400" marR="0" lvl="7"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L="3657600" marR="0" lvl="8"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119" name="Shape 119"/>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a:solidFill>
                  <a:schemeClr val="dk1"/>
                </a:solidFill>
                <a:latin typeface="Rambla"/>
                <a:ea typeface="Rambla"/>
                <a:cs typeface="Rambla"/>
                <a:sym typeface="Rambla"/>
              </a:defRPr>
            </a:lvl1pPr>
            <a:lvl2pPr marL="0" marR="0" lvl="1" indent="0" algn="r" rtl="0">
              <a:spcBef>
                <a:spcPts val="0"/>
              </a:spcBef>
              <a:buNone/>
              <a:defRPr sz="1000" b="0">
                <a:solidFill>
                  <a:schemeClr val="dk1"/>
                </a:solidFill>
                <a:latin typeface="Rambla"/>
                <a:ea typeface="Rambla"/>
                <a:cs typeface="Rambla"/>
                <a:sym typeface="Rambla"/>
              </a:defRPr>
            </a:lvl2pPr>
            <a:lvl3pPr marL="0" marR="0" lvl="2" indent="0" algn="r" rtl="0">
              <a:spcBef>
                <a:spcPts val="0"/>
              </a:spcBef>
              <a:buNone/>
              <a:defRPr sz="1000" b="0">
                <a:solidFill>
                  <a:schemeClr val="dk1"/>
                </a:solidFill>
                <a:latin typeface="Rambla"/>
                <a:ea typeface="Rambla"/>
                <a:cs typeface="Rambla"/>
                <a:sym typeface="Rambla"/>
              </a:defRPr>
            </a:lvl3pPr>
            <a:lvl4pPr marL="0" marR="0" lvl="3" indent="0" algn="r" rtl="0">
              <a:spcBef>
                <a:spcPts val="0"/>
              </a:spcBef>
              <a:buNone/>
              <a:defRPr sz="1000" b="0">
                <a:solidFill>
                  <a:schemeClr val="dk1"/>
                </a:solidFill>
                <a:latin typeface="Rambla"/>
                <a:ea typeface="Rambla"/>
                <a:cs typeface="Rambla"/>
                <a:sym typeface="Rambla"/>
              </a:defRPr>
            </a:lvl4pPr>
            <a:lvl5pPr marL="0" marR="0" lvl="4" indent="0" algn="r" rtl="0">
              <a:spcBef>
                <a:spcPts val="0"/>
              </a:spcBef>
              <a:buNone/>
              <a:defRPr sz="1000" b="0">
                <a:solidFill>
                  <a:schemeClr val="dk1"/>
                </a:solidFill>
                <a:latin typeface="Rambla"/>
                <a:ea typeface="Rambla"/>
                <a:cs typeface="Rambla"/>
                <a:sym typeface="Rambla"/>
              </a:defRPr>
            </a:lvl5pPr>
            <a:lvl6pPr marL="0" marR="0" lvl="5" indent="0" algn="r" rtl="0">
              <a:spcBef>
                <a:spcPts val="0"/>
              </a:spcBef>
              <a:buNone/>
              <a:defRPr sz="1000" b="0">
                <a:solidFill>
                  <a:schemeClr val="dk1"/>
                </a:solidFill>
                <a:latin typeface="Rambla"/>
                <a:ea typeface="Rambla"/>
                <a:cs typeface="Rambla"/>
                <a:sym typeface="Rambla"/>
              </a:defRPr>
            </a:lvl6pPr>
            <a:lvl7pPr marL="0" marR="0" lvl="6" indent="0" algn="r" rtl="0">
              <a:spcBef>
                <a:spcPts val="0"/>
              </a:spcBef>
              <a:buNone/>
              <a:defRPr sz="1000" b="0">
                <a:solidFill>
                  <a:schemeClr val="dk1"/>
                </a:solidFill>
                <a:latin typeface="Rambla"/>
                <a:ea typeface="Rambla"/>
                <a:cs typeface="Rambla"/>
                <a:sym typeface="Rambla"/>
              </a:defRPr>
            </a:lvl7pPr>
            <a:lvl8pPr marL="0" marR="0" lvl="7" indent="0" algn="r" rtl="0">
              <a:spcBef>
                <a:spcPts val="0"/>
              </a:spcBef>
              <a:buNone/>
              <a:defRPr sz="1000" b="0">
                <a:solidFill>
                  <a:schemeClr val="dk1"/>
                </a:solidFill>
                <a:latin typeface="Rambla"/>
                <a:ea typeface="Rambla"/>
                <a:cs typeface="Rambla"/>
                <a:sym typeface="Rambla"/>
              </a:defRPr>
            </a:lvl8pPr>
            <a:lvl9pPr marL="0" marR="0" lvl="8" indent="0" algn="r" rtl="0">
              <a:spcBef>
                <a:spcPts val="0"/>
              </a:spcBef>
              <a:buNone/>
              <a:defRPr sz="1000" b="0">
                <a:solidFill>
                  <a:schemeClr val="dk1"/>
                </a:solidFill>
                <a:latin typeface="Rambla"/>
                <a:ea typeface="Rambla"/>
                <a:cs typeface="Rambla"/>
                <a:sym typeface="Rambl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457200" y="1481328"/>
            <a:ext cx="8229600" cy="4525963"/>
          </a:xfrm>
          <a:prstGeom prst="rect">
            <a:avLst/>
          </a:prstGeom>
          <a:noFill/>
          <a:ln>
            <a:noFill/>
          </a:ln>
        </p:spPr>
        <p:txBody>
          <a:bodyPr spcFirstLastPara="1" wrap="square" lIns="91425" tIns="91425" rIns="91425" bIns="91425" anchor="t" anchorCtr="0"/>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Rambla"/>
                <a:ea typeface="Rambla"/>
                <a:cs typeface="Rambla"/>
                <a:sym typeface="Rambla"/>
              </a:defRPr>
            </a:lvl1pPr>
            <a:lvl2pPr marL="914400" marR="0" lvl="1" indent="-374650" algn="l" rtl="0">
              <a:spcBef>
                <a:spcPts val="324"/>
              </a:spcBef>
              <a:spcAft>
                <a:spcPts val="0"/>
              </a:spcAft>
              <a:buClr>
                <a:schemeClr val="accent1"/>
              </a:buClr>
              <a:buSzPts val="2300"/>
              <a:buFont typeface="Verdana"/>
              <a:buChar char="◦"/>
              <a:defRPr sz="2300" b="0" i="0" u="none" strike="noStrike" cap="none">
                <a:solidFill>
                  <a:schemeClr val="dk1"/>
                </a:solidFill>
                <a:latin typeface="Rambla"/>
                <a:ea typeface="Rambla"/>
                <a:cs typeface="Rambla"/>
                <a:sym typeface="Rambla"/>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Rambla"/>
                <a:ea typeface="Rambla"/>
                <a:cs typeface="Rambla"/>
                <a:sym typeface="Rambla"/>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Rambla"/>
                <a:ea typeface="Rambla"/>
                <a:cs typeface="Rambla"/>
                <a:sym typeface="Rambla"/>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45" name="Shape 45"/>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000">
                <a:solidFill>
                  <a:schemeClr val="dk1"/>
                </a:solidFill>
                <a:latin typeface="Rambla"/>
                <a:ea typeface="Rambla"/>
                <a:cs typeface="Rambla"/>
                <a:sym typeface="Rambla"/>
              </a:defRPr>
            </a:lvl1pPr>
            <a:lvl2pPr marL="457200" marR="0" lvl="1"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L="914400" marR="0" lvl="2"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L="1371600" marR="0" lvl="3"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L="1828800" marR="0" lvl="4"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L="2286000" marR="0" lvl="5"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L="2743200" marR="0" lvl="6"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L="3200400" marR="0" lvl="7"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L="3657600" marR="0" lvl="8"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46" name="Shape 46"/>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L="0" marR="0" lvl="0" indent="0" algn="r" rtl="0">
              <a:spcBef>
                <a:spcPts val="0"/>
              </a:spcBef>
              <a:spcAft>
                <a:spcPts val="0"/>
              </a:spcAft>
              <a:buSzPts val="1400"/>
              <a:buNone/>
              <a:defRPr sz="1000">
                <a:solidFill>
                  <a:schemeClr val="dk1"/>
                </a:solidFill>
                <a:latin typeface="Rambla"/>
                <a:ea typeface="Rambla"/>
                <a:cs typeface="Rambla"/>
                <a:sym typeface="Rambla"/>
              </a:defRPr>
            </a:lvl1pPr>
            <a:lvl2pPr marL="457200" marR="0" lvl="1"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L="914400" marR="0" lvl="2"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L="1371600" marR="0" lvl="3"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L="1828800" marR="0" lvl="4"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L="2286000" marR="0" lvl="5"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L="2743200" marR="0" lvl="6"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L="3200400" marR="0" lvl="7"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L="3657600" marR="0" lvl="8"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47" name="Shape 47"/>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a:solidFill>
                  <a:schemeClr val="dk1"/>
                </a:solidFill>
                <a:latin typeface="Rambla"/>
                <a:ea typeface="Rambla"/>
                <a:cs typeface="Rambla"/>
                <a:sym typeface="Rambla"/>
              </a:defRPr>
            </a:lvl1pPr>
            <a:lvl2pPr marL="0" marR="0" lvl="1" indent="0" algn="r" rtl="0">
              <a:spcBef>
                <a:spcPts val="0"/>
              </a:spcBef>
              <a:buNone/>
              <a:defRPr sz="1000" b="0">
                <a:solidFill>
                  <a:schemeClr val="dk1"/>
                </a:solidFill>
                <a:latin typeface="Rambla"/>
                <a:ea typeface="Rambla"/>
                <a:cs typeface="Rambla"/>
                <a:sym typeface="Rambla"/>
              </a:defRPr>
            </a:lvl2pPr>
            <a:lvl3pPr marL="0" marR="0" lvl="2" indent="0" algn="r" rtl="0">
              <a:spcBef>
                <a:spcPts val="0"/>
              </a:spcBef>
              <a:buNone/>
              <a:defRPr sz="1000" b="0">
                <a:solidFill>
                  <a:schemeClr val="dk1"/>
                </a:solidFill>
                <a:latin typeface="Rambla"/>
                <a:ea typeface="Rambla"/>
                <a:cs typeface="Rambla"/>
                <a:sym typeface="Rambla"/>
              </a:defRPr>
            </a:lvl3pPr>
            <a:lvl4pPr marL="0" marR="0" lvl="3" indent="0" algn="r" rtl="0">
              <a:spcBef>
                <a:spcPts val="0"/>
              </a:spcBef>
              <a:buNone/>
              <a:defRPr sz="1000" b="0">
                <a:solidFill>
                  <a:schemeClr val="dk1"/>
                </a:solidFill>
                <a:latin typeface="Rambla"/>
                <a:ea typeface="Rambla"/>
                <a:cs typeface="Rambla"/>
                <a:sym typeface="Rambla"/>
              </a:defRPr>
            </a:lvl4pPr>
            <a:lvl5pPr marL="0" marR="0" lvl="4" indent="0" algn="r" rtl="0">
              <a:spcBef>
                <a:spcPts val="0"/>
              </a:spcBef>
              <a:buNone/>
              <a:defRPr sz="1000" b="0">
                <a:solidFill>
                  <a:schemeClr val="dk1"/>
                </a:solidFill>
                <a:latin typeface="Rambla"/>
                <a:ea typeface="Rambla"/>
                <a:cs typeface="Rambla"/>
                <a:sym typeface="Rambla"/>
              </a:defRPr>
            </a:lvl5pPr>
            <a:lvl6pPr marL="0" marR="0" lvl="5" indent="0" algn="r" rtl="0">
              <a:spcBef>
                <a:spcPts val="0"/>
              </a:spcBef>
              <a:buNone/>
              <a:defRPr sz="1000" b="0">
                <a:solidFill>
                  <a:schemeClr val="dk1"/>
                </a:solidFill>
                <a:latin typeface="Rambla"/>
                <a:ea typeface="Rambla"/>
                <a:cs typeface="Rambla"/>
                <a:sym typeface="Rambla"/>
              </a:defRPr>
            </a:lvl6pPr>
            <a:lvl7pPr marL="0" marR="0" lvl="6" indent="0" algn="r" rtl="0">
              <a:spcBef>
                <a:spcPts val="0"/>
              </a:spcBef>
              <a:buNone/>
              <a:defRPr sz="1000" b="0">
                <a:solidFill>
                  <a:schemeClr val="dk1"/>
                </a:solidFill>
                <a:latin typeface="Rambla"/>
                <a:ea typeface="Rambla"/>
                <a:cs typeface="Rambla"/>
                <a:sym typeface="Rambla"/>
              </a:defRPr>
            </a:lvl7pPr>
            <a:lvl8pPr marL="0" marR="0" lvl="7" indent="0" algn="r" rtl="0">
              <a:spcBef>
                <a:spcPts val="0"/>
              </a:spcBef>
              <a:buNone/>
              <a:defRPr sz="1000" b="0">
                <a:solidFill>
                  <a:schemeClr val="dk1"/>
                </a:solidFill>
                <a:latin typeface="Rambla"/>
                <a:ea typeface="Rambla"/>
                <a:cs typeface="Rambla"/>
                <a:sym typeface="Rambla"/>
              </a:defRPr>
            </a:lvl8pPr>
            <a:lvl9pPr marL="0" marR="0" lvl="8" indent="0" algn="r" rtl="0">
              <a:spcBef>
                <a:spcPts val="0"/>
              </a:spcBef>
              <a:buNone/>
              <a:defRPr sz="1000" b="0">
                <a:solidFill>
                  <a:schemeClr val="dk1"/>
                </a:solidFill>
                <a:latin typeface="Rambla"/>
                <a:ea typeface="Rambla"/>
                <a:cs typeface="Rambla"/>
                <a:sym typeface="Rambl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
        <p:nvSpPr>
          <p:cNvPr id="48" name="Shape 4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2"/>
              </a:buClr>
              <a:buSzPts val="1400"/>
              <a:buFont typeface="Rambla"/>
              <a:buNone/>
              <a:defRPr sz="4100" b="1" i="0" u="none" strike="noStrike" cap="none">
                <a:solidFill>
                  <a:schemeClr val="dk2"/>
                </a:solidFill>
                <a:latin typeface="Rambla"/>
                <a:ea typeface="Rambla"/>
                <a:cs typeface="Rambla"/>
                <a:sym typeface="Rambl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Shape 50"/>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000">
                <a:solidFill>
                  <a:schemeClr val="dk1"/>
                </a:solidFill>
                <a:latin typeface="Rambla"/>
                <a:ea typeface="Rambla"/>
                <a:cs typeface="Rambla"/>
                <a:sym typeface="Rambla"/>
              </a:defRPr>
            </a:lvl1pPr>
            <a:lvl2pPr marL="457200" marR="0" lvl="1"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L="914400" marR="0" lvl="2"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L="1371600" marR="0" lvl="3"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L="1828800" marR="0" lvl="4"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L="2286000" marR="0" lvl="5"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L="2743200" marR="0" lvl="6"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L="3200400" marR="0" lvl="7"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L="3657600" marR="0" lvl="8"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51" name="Shape 51"/>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L="0" marR="0" lvl="0" indent="0" algn="r" rtl="0">
              <a:spcBef>
                <a:spcPts val="0"/>
              </a:spcBef>
              <a:spcAft>
                <a:spcPts val="0"/>
              </a:spcAft>
              <a:buSzPts val="1400"/>
              <a:buNone/>
              <a:defRPr sz="1000">
                <a:solidFill>
                  <a:schemeClr val="dk1"/>
                </a:solidFill>
                <a:latin typeface="Rambla"/>
                <a:ea typeface="Rambla"/>
                <a:cs typeface="Rambla"/>
                <a:sym typeface="Rambla"/>
              </a:defRPr>
            </a:lvl1pPr>
            <a:lvl2pPr marL="457200" marR="0" lvl="1"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L="914400" marR="0" lvl="2"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L="1371600" marR="0" lvl="3"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L="1828800" marR="0" lvl="4"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L="2286000" marR="0" lvl="5"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L="2743200" marR="0" lvl="6"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L="3200400" marR="0" lvl="7"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L="3657600" marR="0" lvl="8"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52" name="Shape 52"/>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a:solidFill>
                  <a:schemeClr val="dk1"/>
                </a:solidFill>
                <a:latin typeface="Rambla"/>
                <a:ea typeface="Rambla"/>
                <a:cs typeface="Rambla"/>
                <a:sym typeface="Rambla"/>
              </a:defRPr>
            </a:lvl1pPr>
            <a:lvl2pPr marL="0" marR="0" lvl="1" indent="0" algn="r" rtl="0">
              <a:spcBef>
                <a:spcPts val="0"/>
              </a:spcBef>
              <a:buNone/>
              <a:defRPr sz="1000" b="0">
                <a:solidFill>
                  <a:schemeClr val="dk1"/>
                </a:solidFill>
                <a:latin typeface="Rambla"/>
                <a:ea typeface="Rambla"/>
                <a:cs typeface="Rambla"/>
                <a:sym typeface="Rambla"/>
              </a:defRPr>
            </a:lvl2pPr>
            <a:lvl3pPr marL="0" marR="0" lvl="2" indent="0" algn="r" rtl="0">
              <a:spcBef>
                <a:spcPts val="0"/>
              </a:spcBef>
              <a:buNone/>
              <a:defRPr sz="1000" b="0">
                <a:solidFill>
                  <a:schemeClr val="dk1"/>
                </a:solidFill>
                <a:latin typeface="Rambla"/>
                <a:ea typeface="Rambla"/>
                <a:cs typeface="Rambla"/>
                <a:sym typeface="Rambla"/>
              </a:defRPr>
            </a:lvl3pPr>
            <a:lvl4pPr marL="0" marR="0" lvl="3" indent="0" algn="r" rtl="0">
              <a:spcBef>
                <a:spcPts val="0"/>
              </a:spcBef>
              <a:buNone/>
              <a:defRPr sz="1000" b="0">
                <a:solidFill>
                  <a:schemeClr val="dk1"/>
                </a:solidFill>
                <a:latin typeface="Rambla"/>
                <a:ea typeface="Rambla"/>
                <a:cs typeface="Rambla"/>
                <a:sym typeface="Rambla"/>
              </a:defRPr>
            </a:lvl4pPr>
            <a:lvl5pPr marL="0" marR="0" lvl="4" indent="0" algn="r" rtl="0">
              <a:spcBef>
                <a:spcPts val="0"/>
              </a:spcBef>
              <a:buNone/>
              <a:defRPr sz="1000" b="0">
                <a:solidFill>
                  <a:schemeClr val="dk1"/>
                </a:solidFill>
                <a:latin typeface="Rambla"/>
                <a:ea typeface="Rambla"/>
                <a:cs typeface="Rambla"/>
                <a:sym typeface="Rambla"/>
              </a:defRPr>
            </a:lvl5pPr>
            <a:lvl6pPr marL="0" marR="0" lvl="5" indent="0" algn="r" rtl="0">
              <a:spcBef>
                <a:spcPts val="0"/>
              </a:spcBef>
              <a:buNone/>
              <a:defRPr sz="1000" b="0">
                <a:solidFill>
                  <a:schemeClr val="dk1"/>
                </a:solidFill>
                <a:latin typeface="Rambla"/>
                <a:ea typeface="Rambla"/>
                <a:cs typeface="Rambla"/>
                <a:sym typeface="Rambla"/>
              </a:defRPr>
            </a:lvl6pPr>
            <a:lvl7pPr marL="0" marR="0" lvl="6" indent="0" algn="r" rtl="0">
              <a:spcBef>
                <a:spcPts val="0"/>
              </a:spcBef>
              <a:buNone/>
              <a:defRPr sz="1000" b="0">
                <a:solidFill>
                  <a:schemeClr val="dk1"/>
                </a:solidFill>
                <a:latin typeface="Rambla"/>
                <a:ea typeface="Rambla"/>
                <a:cs typeface="Rambla"/>
                <a:sym typeface="Rambla"/>
              </a:defRPr>
            </a:lvl7pPr>
            <a:lvl8pPr marL="0" marR="0" lvl="7" indent="0" algn="r" rtl="0">
              <a:spcBef>
                <a:spcPts val="0"/>
              </a:spcBef>
              <a:buNone/>
              <a:defRPr sz="1000" b="0">
                <a:solidFill>
                  <a:schemeClr val="dk1"/>
                </a:solidFill>
                <a:latin typeface="Rambla"/>
                <a:ea typeface="Rambla"/>
                <a:cs typeface="Rambla"/>
                <a:sym typeface="Rambla"/>
              </a:defRPr>
            </a:lvl8pPr>
            <a:lvl9pPr marL="0" marR="0" lvl="8" indent="0" algn="r" rtl="0">
              <a:spcBef>
                <a:spcPts val="0"/>
              </a:spcBef>
              <a:buNone/>
              <a:defRPr sz="1000" b="0">
                <a:solidFill>
                  <a:schemeClr val="dk1"/>
                </a:solidFill>
                <a:latin typeface="Rambla"/>
                <a:ea typeface="Rambla"/>
                <a:cs typeface="Rambla"/>
                <a:sym typeface="Rambl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0" y="215900"/>
            <a:ext cx="76962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2"/>
              </a:buClr>
              <a:buSzPts val="1400"/>
              <a:buFont typeface="Rambla"/>
              <a:buNone/>
              <a:defRPr sz="4100" b="1" i="0" u="none" strike="noStrike" cap="none">
                <a:solidFill>
                  <a:schemeClr val="dk2"/>
                </a:solidFill>
                <a:latin typeface="Rambla"/>
                <a:ea typeface="Rambla"/>
                <a:cs typeface="Rambla"/>
                <a:sym typeface="Rambl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5" name="Shape 55"/>
          <p:cNvSpPr txBox="1">
            <a:spLocks noGrp="1"/>
          </p:cNvSpPr>
          <p:nvPr>
            <p:ph type="body" idx="1"/>
          </p:nvPr>
        </p:nvSpPr>
        <p:spPr>
          <a:xfrm>
            <a:off x="457200" y="1371600"/>
            <a:ext cx="4038600" cy="4953000"/>
          </a:xfrm>
          <a:prstGeom prst="rect">
            <a:avLst/>
          </a:prstGeom>
          <a:noFill/>
          <a:ln>
            <a:noFill/>
          </a:ln>
        </p:spPr>
        <p:txBody>
          <a:bodyPr spcFirstLastPara="1" wrap="square" lIns="91425" tIns="91425" rIns="91425" bIns="91425" anchor="t" anchorCtr="0"/>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Rambla"/>
                <a:ea typeface="Rambla"/>
                <a:cs typeface="Rambla"/>
                <a:sym typeface="Rambla"/>
              </a:defRPr>
            </a:lvl1pPr>
            <a:lvl2pPr marL="914400" marR="0" lvl="1" indent="-374650" algn="l" rtl="0">
              <a:spcBef>
                <a:spcPts val="324"/>
              </a:spcBef>
              <a:spcAft>
                <a:spcPts val="0"/>
              </a:spcAft>
              <a:buClr>
                <a:schemeClr val="accent1"/>
              </a:buClr>
              <a:buSzPts val="2300"/>
              <a:buFont typeface="Verdana"/>
              <a:buChar char="◦"/>
              <a:defRPr sz="2300" b="0" i="0" u="none" strike="noStrike" cap="none">
                <a:solidFill>
                  <a:schemeClr val="dk1"/>
                </a:solidFill>
                <a:latin typeface="Rambla"/>
                <a:ea typeface="Rambla"/>
                <a:cs typeface="Rambla"/>
                <a:sym typeface="Rambla"/>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Rambla"/>
                <a:ea typeface="Rambla"/>
                <a:cs typeface="Rambla"/>
                <a:sym typeface="Rambla"/>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Rambla"/>
                <a:ea typeface="Rambla"/>
                <a:cs typeface="Rambla"/>
                <a:sym typeface="Rambla"/>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56" name="Shape 56"/>
          <p:cNvSpPr txBox="1">
            <a:spLocks noGrp="1"/>
          </p:cNvSpPr>
          <p:nvPr>
            <p:ph type="body" idx="2"/>
          </p:nvPr>
        </p:nvSpPr>
        <p:spPr>
          <a:xfrm>
            <a:off x="4648200" y="1371600"/>
            <a:ext cx="4038600" cy="4953000"/>
          </a:xfrm>
          <a:prstGeom prst="rect">
            <a:avLst/>
          </a:prstGeom>
          <a:noFill/>
          <a:ln>
            <a:noFill/>
          </a:ln>
        </p:spPr>
        <p:txBody>
          <a:bodyPr spcFirstLastPara="1" wrap="square" lIns="91425" tIns="91425" rIns="91425" bIns="91425" anchor="t" anchorCtr="0"/>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Rambla"/>
                <a:ea typeface="Rambla"/>
                <a:cs typeface="Rambla"/>
                <a:sym typeface="Rambla"/>
              </a:defRPr>
            </a:lvl1pPr>
            <a:lvl2pPr marL="914400" marR="0" lvl="1" indent="-374650" algn="l" rtl="0">
              <a:spcBef>
                <a:spcPts val="324"/>
              </a:spcBef>
              <a:spcAft>
                <a:spcPts val="0"/>
              </a:spcAft>
              <a:buClr>
                <a:schemeClr val="accent1"/>
              </a:buClr>
              <a:buSzPts val="2300"/>
              <a:buFont typeface="Verdana"/>
              <a:buChar char="◦"/>
              <a:defRPr sz="2300" b="0" i="0" u="none" strike="noStrike" cap="none">
                <a:solidFill>
                  <a:schemeClr val="dk1"/>
                </a:solidFill>
                <a:latin typeface="Rambla"/>
                <a:ea typeface="Rambla"/>
                <a:cs typeface="Rambla"/>
                <a:sym typeface="Rambla"/>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Rambla"/>
                <a:ea typeface="Rambla"/>
                <a:cs typeface="Rambla"/>
                <a:sym typeface="Rambla"/>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Rambla"/>
                <a:ea typeface="Rambla"/>
                <a:cs typeface="Rambla"/>
                <a:sym typeface="Rambla"/>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0" y="215900"/>
            <a:ext cx="76962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2"/>
              </a:buClr>
              <a:buSzPts val="1400"/>
              <a:buFont typeface="Rambla"/>
              <a:buNone/>
              <a:defRPr sz="4100" b="1" i="0" u="none" strike="noStrike" cap="none">
                <a:solidFill>
                  <a:schemeClr val="dk2"/>
                </a:solidFill>
                <a:latin typeface="Rambla"/>
                <a:ea typeface="Rambla"/>
                <a:cs typeface="Rambla"/>
                <a:sym typeface="Rambl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B1B1B1"/>
            </a:gs>
            <a:gs pos="40000">
              <a:srgbClr val="9E9E9E"/>
            </a:gs>
            <a:gs pos="100000">
              <a:schemeClr val="dk1"/>
            </a:gs>
          </a:gsLst>
          <a:path path="circle">
            <a:fillToRect/>
          </a:path>
          <a:tileRect/>
        </a:gradFill>
        <a:effectLst/>
      </p:bgPr>
    </p:bg>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722376" y="1059712"/>
            <a:ext cx="7772400" cy="1828800"/>
          </a:xfrm>
          <a:prstGeom prst="rect">
            <a:avLst/>
          </a:prstGeom>
          <a:noFill/>
          <a:ln>
            <a:noFill/>
          </a:ln>
        </p:spPr>
        <p:txBody>
          <a:bodyPr spcFirstLastPara="1" wrap="square" lIns="91425" tIns="91425" rIns="91425" bIns="91425" anchor="b" anchorCtr="0"/>
          <a:lstStyle>
            <a:lvl1pPr marL="0" marR="0" lvl="0" indent="0" algn="r" rtl="0">
              <a:spcBef>
                <a:spcPts val="0"/>
              </a:spcBef>
              <a:spcAft>
                <a:spcPts val="0"/>
              </a:spcAft>
              <a:buClr>
                <a:schemeClr val="lt2"/>
              </a:buClr>
              <a:buSzPts val="1400"/>
              <a:buFont typeface="Rambla"/>
              <a:buNone/>
              <a:defRPr sz="4800" b="1" i="0" u="none" strike="noStrike" cap="none">
                <a:solidFill>
                  <a:schemeClr val="lt2"/>
                </a:solidFill>
                <a:latin typeface="Rambla"/>
                <a:ea typeface="Rambla"/>
                <a:cs typeface="Rambla"/>
                <a:sym typeface="Rambl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1" name="Shape 61"/>
          <p:cNvSpPr txBox="1">
            <a:spLocks noGrp="1"/>
          </p:cNvSpPr>
          <p:nvPr>
            <p:ph type="body" idx="1"/>
          </p:nvPr>
        </p:nvSpPr>
        <p:spPr>
          <a:xfrm>
            <a:off x="3922713" y="2931712"/>
            <a:ext cx="4572000" cy="1454888"/>
          </a:xfrm>
          <a:prstGeom prst="rect">
            <a:avLst/>
          </a:prstGeom>
          <a:noFill/>
          <a:ln>
            <a:noFill/>
          </a:ln>
        </p:spPr>
        <p:txBody>
          <a:bodyPr spcFirstLastPara="1" wrap="square" lIns="91425" tIns="91425" rIns="91425" bIns="91425" anchor="t" anchorCtr="0"/>
          <a:lstStyle>
            <a:lvl1pPr marL="457200" marR="0" lvl="0" indent="-228600" algn="l" rtl="0">
              <a:spcBef>
                <a:spcPts val="400"/>
              </a:spcBef>
              <a:spcAft>
                <a:spcPts val="0"/>
              </a:spcAft>
              <a:buClr>
                <a:schemeClr val="accent1"/>
              </a:buClr>
              <a:buSzPts val="1836"/>
              <a:buFont typeface="Noto Sans Symbols"/>
              <a:buNone/>
              <a:defRPr sz="2300" b="0" i="0" u="none" strike="noStrike" cap="none">
                <a:solidFill>
                  <a:schemeClr val="lt1"/>
                </a:solidFill>
                <a:latin typeface="Rambla"/>
                <a:ea typeface="Rambla"/>
                <a:cs typeface="Rambla"/>
                <a:sym typeface="Rambla"/>
              </a:defRPr>
            </a:lvl1pPr>
            <a:lvl2pPr marL="914400" marR="0" lvl="1" indent="-228600" algn="l" rtl="0">
              <a:spcBef>
                <a:spcPts val="324"/>
              </a:spcBef>
              <a:spcAft>
                <a:spcPts val="0"/>
              </a:spcAft>
              <a:buClr>
                <a:schemeClr val="accent1"/>
              </a:buClr>
              <a:buSzPts val="2300"/>
              <a:buFont typeface="Verdana"/>
              <a:buNone/>
              <a:defRPr sz="1800" b="0" i="0" u="none" strike="noStrike" cap="none">
                <a:solidFill>
                  <a:schemeClr val="lt1"/>
                </a:solidFill>
                <a:latin typeface="Rambla"/>
                <a:ea typeface="Rambla"/>
                <a:cs typeface="Rambla"/>
                <a:sym typeface="Rambla"/>
              </a:defRPr>
            </a:lvl2pPr>
            <a:lvl3pPr marL="1371600" marR="0" lvl="2" indent="-228600" algn="l" rtl="0">
              <a:spcBef>
                <a:spcPts val="350"/>
              </a:spcBef>
              <a:spcAft>
                <a:spcPts val="0"/>
              </a:spcAft>
              <a:buClr>
                <a:schemeClr val="accent2"/>
              </a:buClr>
              <a:buSzPts val="2100"/>
              <a:buFont typeface="Noto Sans Symbols"/>
              <a:buNone/>
              <a:defRPr sz="1600" b="0" i="0" u="none" strike="noStrike" cap="none">
                <a:solidFill>
                  <a:schemeClr val="lt1"/>
                </a:solidFill>
                <a:latin typeface="Rambla"/>
                <a:ea typeface="Rambla"/>
                <a:cs typeface="Rambla"/>
                <a:sym typeface="Rambla"/>
              </a:defRPr>
            </a:lvl3pPr>
            <a:lvl4pPr marL="1828800" marR="0" lvl="3" indent="-228600" algn="l" rtl="0">
              <a:spcBef>
                <a:spcPts val="350"/>
              </a:spcBef>
              <a:spcAft>
                <a:spcPts val="0"/>
              </a:spcAft>
              <a:buClr>
                <a:schemeClr val="accent2"/>
              </a:buClr>
              <a:buSzPts val="1900"/>
              <a:buFont typeface="Noto Sans Symbols"/>
              <a:buNone/>
              <a:defRPr sz="1400" b="0" i="0" u="none" strike="noStrike" cap="none">
                <a:solidFill>
                  <a:schemeClr val="lt1"/>
                </a:solidFill>
                <a:latin typeface="Rambla"/>
                <a:ea typeface="Rambla"/>
                <a:cs typeface="Rambla"/>
                <a:sym typeface="Rambla"/>
              </a:defRPr>
            </a:lvl4pPr>
            <a:lvl5pPr marL="2286000" marR="0" lvl="4" indent="-228600" algn="l" rtl="0">
              <a:spcBef>
                <a:spcPts val="350"/>
              </a:spcBef>
              <a:spcAft>
                <a:spcPts val="0"/>
              </a:spcAft>
              <a:buClr>
                <a:schemeClr val="accent2"/>
              </a:buClr>
              <a:buSzPts val="1800"/>
              <a:buFont typeface="Noto Sans Symbols"/>
              <a:buNone/>
              <a:defRPr sz="1400" b="0" i="0" u="none" strike="noStrike" cap="none">
                <a:solidFill>
                  <a:schemeClr val="lt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lt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lt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lt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lt1"/>
                </a:solidFill>
                <a:latin typeface="Rambla"/>
                <a:ea typeface="Rambla"/>
                <a:cs typeface="Rambla"/>
                <a:sym typeface="Rambla"/>
              </a:defRPr>
            </a:lvl9pPr>
          </a:lstStyle>
          <a:p>
            <a:endParaRPr/>
          </a:p>
        </p:txBody>
      </p:sp>
      <p:sp>
        <p:nvSpPr>
          <p:cNvPr id="62" name="Shape 62"/>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000">
                <a:solidFill>
                  <a:schemeClr val="lt1"/>
                </a:solidFill>
                <a:latin typeface="Rambla"/>
                <a:ea typeface="Rambla"/>
                <a:cs typeface="Rambla"/>
                <a:sym typeface="Rambla"/>
              </a:defRPr>
            </a:lvl1pPr>
            <a:lvl2pPr marL="457200" marR="0" lvl="1"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2pPr>
            <a:lvl3pPr marL="914400" marR="0" lvl="2"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3pPr>
            <a:lvl4pPr marL="1371600" marR="0" lvl="3"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4pPr>
            <a:lvl5pPr marL="1828800" marR="0" lvl="4"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5pPr>
            <a:lvl6pPr marL="2286000" marR="0" lvl="5"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6pPr>
            <a:lvl7pPr marL="2743200" marR="0" lvl="6"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7pPr>
            <a:lvl8pPr marL="3200400" marR="0" lvl="7"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8pPr>
            <a:lvl9pPr marL="3657600" marR="0" lvl="8"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9pPr>
          </a:lstStyle>
          <a:p>
            <a:endParaRPr/>
          </a:p>
        </p:txBody>
      </p:sp>
      <p:sp>
        <p:nvSpPr>
          <p:cNvPr id="63" name="Shape 63"/>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L="0" marR="0" lvl="0" indent="0" algn="r" rtl="0">
              <a:spcBef>
                <a:spcPts val="0"/>
              </a:spcBef>
              <a:spcAft>
                <a:spcPts val="0"/>
              </a:spcAft>
              <a:buSzPts val="1400"/>
              <a:buNone/>
              <a:defRPr sz="1000">
                <a:solidFill>
                  <a:schemeClr val="lt1"/>
                </a:solidFill>
                <a:latin typeface="Rambla"/>
                <a:ea typeface="Rambla"/>
                <a:cs typeface="Rambla"/>
                <a:sym typeface="Rambla"/>
              </a:defRPr>
            </a:lvl1pPr>
            <a:lvl2pPr marL="457200" marR="0" lvl="1"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2pPr>
            <a:lvl3pPr marL="914400" marR="0" lvl="2"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3pPr>
            <a:lvl4pPr marL="1371600" marR="0" lvl="3"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4pPr>
            <a:lvl5pPr marL="1828800" marR="0" lvl="4"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5pPr>
            <a:lvl6pPr marL="2286000" marR="0" lvl="5"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6pPr>
            <a:lvl7pPr marL="2743200" marR="0" lvl="6"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7pPr>
            <a:lvl8pPr marL="3200400" marR="0" lvl="7"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8pPr>
            <a:lvl9pPr marL="3657600" marR="0" lvl="8"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9pPr>
          </a:lstStyle>
          <a:p>
            <a:endParaRPr/>
          </a:p>
        </p:txBody>
      </p:sp>
      <p:sp>
        <p:nvSpPr>
          <p:cNvPr id="64" name="Shape 64"/>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a:solidFill>
                  <a:schemeClr val="lt1"/>
                </a:solidFill>
                <a:latin typeface="Rambla"/>
                <a:ea typeface="Rambla"/>
                <a:cs typeface="Rambla"/>
                <a:sym typeface="Rambla"/>
              </a:defRPr>
            </a:lvl1pPr>
            <a:lvl2pPr marL="0" marR="0" lvl="1" indent="0" algn="r" rtl="0">
              <a:spcBef>
                <a:spcPts val="0"/>
              </a:spcBef>
              <a:buNone/>
              <a:defRPr sz="1000" b="0">
                <a:solidFill>
                  <a:schemeClr val="lt1"/>
                </a:solidFill>
                <a:latin typeface="Rambla"/>
                <a:ea typeface="Rambla"/>
                <a:cs typeface="Rambla"/>
                <a:sym typeface="Rambla"/>
              </a:defRPr>
            </a:lvl2pPr>
            <a:lvl3pPr marL="0" marR="0" lvl="2" indent="0" algn="r" rtl="0">
              <a:spcBef>
                <a:spcPts val="0"/>
              </a:spcBef>
              <a:buNone/>
              <a:defRPr sz="1000" b="0">
                <a:solidFill>
                  <a:schemeClr val="lt1"/>
                </a:solidFill>
                <a:latin typeface="Rambla"/>
                <a:ea typeface="Rambla"/>
                <a:cs typeface="Rambla"/>
                <a:sym typeface="Rambla"/>
              </a:defRPr>
            </a:lvl3pPr>
            <a:lvl4pPr marL="0" marR="0" lvl="3" indent="0" algn="r" rtl="0">
              <a:spcBef>
                <a:spcPts val="0"/>
              </a:spcBef>
              <a:buNone/>
              <a:defRPr sz="1000" b="0">
                <a:solidFill>
                  <a:schemeClr val="lt1"/>
                </a:solidFill>
                <a:latin typeface="Rambla"/>
                <a:ea typeface="Rambla"/>
                <a:cs typeface="Rambla"/>
                <a:sym typeface="Rambla"/>
              </a:defRPr>
            </a:lvl4pPr>
            <a:lvl5pPr marL="0" marR="0" lvl="4" indent="0" algn="r" rtl="0">
              <a:spcBef>
                <a:spcPts val="0"/>
              </a:spcBef>
              <a:buNone/>
              <a:defRPr sz="1000" b="0">
                <a:solidFill>
                  <a:schemeClr val="lt1"/>
                </a:solidFill>
                <a:latin typeface="Rambla"/>
                <a:ea typeface="Rambla"/>
                <a:cs typeface="Rambla"/>
                <a:sym typeface="Rambla"/>
              </a:defRPr>
            </a:lvl5pPr>
            <a:lvl6pPr marL="0" marR="0" lvl="5" indent="0" algn="r" rtl="0">
              <a:spcBef>
                <a:spcPts val="0"/>
              </a:spcBef>
              <a:buNone/>
              <a:defRPr sz="1000" b="0">
                <a:solidFill>
                  <a:schemeClr val="lt1"/>
                </a:solidFill>
                <a:latin typeface="Rambla"/>
                <a:ea typeface="Rambla"/>
                <a:cs typeface="Rambla"/>
                <a:sym typeface="Rambla"/>
              </a:defRPr>
            </a:lvl6pPr>
            <a:lvl7pPr marL="0" marR="0" lvl="6" indent="0" algn="r" rtl="0">
              <a:spcBef>
                <a:spcPts val="0"/>
              </a:spcBef>
              <a:buNone/>
              <a:defRPr sz="1000" b="0">
                <a:solidFill>
                  <a:schemeClr val="lt1"/>
                </a:solidFill>
                <a:latin typeface="Rambla"/>
                <a:ea typeface="Rambla"/>
                <a:cs typeface="Rambla"/>
                <a:sym typeface="Rambla"/>
              </a:defRPr>
            </a:lvl7pPr>
            <a:lvl8pPr marL="0" marR="0" lvl="7" indent="0" algn="r" rtl="0">
              <a:spcBef>
                <a:spcPts val="0"/>
              </a:spcBef>
              <a:buNone/>
              <a:defRPr sz="1000" b="0">
                <a:solidFill>
                  <a:schemeClr val="lt1"/>
                </a:solidFill>
                <a:latin typeface="Rambla"/>
                <a:ea typeface="Rambla"/>
                <a:cs typeface="Rambla"/>
                <a:sym typeface="Rambla"/>
              </a:defRPr>
            </a:lvl8pPr>
            <a:lvl9pPr marL="0" marR="0" lvl="8" indent="0" algn="r" rtl="0">
              <a:spcBef>
                <a:spcPts val="0"/>
              </a:spcBef>
              <a:buNone/>
              <a:defRPr sz="1000" b="0">
                <a:solidFill>
                  <a:schemeClr val="lt1"/>
                </a:solidFill>
                <a:latin typeface="Rambla"/>
                <a:ea typeface="Rambla"/>
                <a:cs typeface="Rambla"/>
                <a:sym typeface="Rambl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
        <p:nvSpPr>
          <p:cNvPr id="65" name="Shape 65"/>
          <p:cNvSpPr/>
          <p:nvPr/>
        </p:nvSpPr>
        <p:spPr>
          <a:xfrm>
            <a:off x="3636680"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Rambla"/>
              <a:ea typeface="Rambla"/>
              <a:cs typeface="Rambla"/>
              <a:sym typeface="Rambla"/>
            </a:endParaRPr>
          </a:p>
        </p:txBody>
      </p:sp>
      <p:sp>
        <p:nvSpPr>
          <p:cNvPr id="66" name="Shape 66"/>
          <p:cNvSpPr/>
          <p:nvPr/>
        </p:nvSpPr>
        <p:spPr>
          <a:xfrm>
            <a:off x="3450264"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Rambla"/>
              <a:ea typeface="Rambla"/>
              <a:cs typeface="Rambla"/>
              <a:sym typeface="Rambl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gradFill>
          <a:gsLst>
            <a:gs pos="0">
              <a:srgbClr val="B1B1B1"/>
            </a:gs>
            <a:gs pos="40000">
              <a:srgbClr val="9E9E9E"/>
            </a:gs>
            <a:gs pos="100000">
              <a:schemeClr val="dk1"/>
            </a:gs>
          </a:gsLst>
          <a:path path="circle">
            <a:fillToRect/>
          </a:path>
          <a:tileRect/>
        </a:gradFill>
        <a:effectLst/>
      </p:bgPr>
    </p:bg>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457200" y="1481328"/>
            <a:ext cx="4038600" cy="4525963"/>
          </a:xfrm>
          <a:prstGeom prst="rect">
            <a:avLst/>
          </a:prstGeom>
          <a:noFill/>
          <a:ln>
            <a:noFill/>
          </a:ln>
        </p:spPr>
        <p:txBody>
          <a:bodyPr spcFirstLastPara="1" wrap="square" lIns="91425" tIns="91425" rIns="91425" bIns="91425" anchor="t" anchorCtr="0"/>
          <a:lstStyle>
            <a:lvl1pPr marL="457200" marR="0" lvl="0" indent="-349504" algn="l" rtl="0">
              <a:spcBef>
                <a:spcPts val="400"/>
              </a:spcBef>
              <a:spcAft>
                <a:spcPts val="0"/>
              </a:spcAft>
              <a:buClr>
                <a:schemeClr val="accent1"/>
              </a:buClr>
              <a:buSzPts val="1904"/>
              <a:buFont typeface="Noto Sans Symbols"/>
              <a:buChar char="●"/>
              <a:defRPr sz="2800" b="0" i="0" u="none" strike="noStrike" cap="none">
                <a:solidFill>
                  <a:schemeClr val="lt1"/>
                </a:solidFill>
                <a:latin typeface="Rambla"/>
                <a:ea typeface="Rambla"/>
                <a:cs typeface="Rambla"/>
                <a:sym typeface="Rambla"/>
              </a:defRPr>
            </a:lvl1pPr>
            <a:lvl2pPr marL="914400" marR="0" lvl="1" indent="-381000" algn="l" rtl="0">
              <a:spcBef>
                <a:spcPts val="324"/>
              </a:spcBef>
              <a:spcAft>
                <a:spcPts val="0"/>
              </a:spcAft>
              <a:buClr>
                <a:schemeClr val="accent1"/>
              </a:buClr>
              <a:buSzPts val="2400"/>
              <a:buFont typeface="Verdana"/>
              <a:buChar char="◦"/>
              <a:defRPr sz="2400" b="0" i="0" u="none" strike="noStrike" cap="none">
                <a:solidFill>
                  <a:schemeClr val="lt1"/>
                </a:solidFill>
                <a:latin typeface="Rambla"/>
                <a:ea typeface="Rambla"/>
                <a:cs typeface="Rambla"/>
                <a:sym typeface="Rambla"/>
              </a:defRPr>
            </a:lvl2pPr>
            <a:lvl3pPr marL="1371600" marR="0" lvl="2" indent="-355600" algn="l" rtl="0">
              <a:spcBef>
                <a:spcPts val="350"/>
              </a:spcBef>
              <a:spcAft>
                <a:spcPts val="0"/>
              </a:spcAft>
              <a:buClr>
                <a:schemeClr val="accent2"/>
              </a:buClr>
              <a:buSzPts val="2000"/>
              <a:buFont typeface="Noto Sans Symbols"/>
              <a:buChar char="⚫"/>
              <a:defRPr sz="2000" b="0" i="0" u="none" strike="noStrike" cap="none">
                <a:solidFill>
                  <a:schemeClr val="lt1"/>
                </a:solidFill>
                <a:latin typeface="Rambla"/>
                <a:ea typeface="Rambla"/>
                <a:cs typeface="Rambla"/>
                <a:sym typeface="Rambla"/>
              </a:defRPr>
            </a:lvl3pPr>
            <a:lvl4pPr marL="1828800" marR="0" lvl="3" indent="-342900" algn="l" rtl="0">
              <a:spcBef>
                <a:spcPts val="350"/>
              </a:spcBef>
              <a:spcAft>
                <a:spcPts val="0"/>
              </a:spcAft>
              <a:buClr>
                <a:schemeClr val="accent2"/>
              </a:buClr>
              <a:buSzPts val="1800"/>
              <a:buFont typeface="Noto Sans Symbols"/>
              <a:buChar char="⚫"/>
              <a:defRPr sz="1800" b="0" i="0" u="none" strike="noStrike" cap="none">
                <a:solidFill>
                  <a:schemeClr val="lt1"/>
                </a:solidFill>
                <a:latin typeface="Rambla"/>
                <a:ea typeface="Rambla"/>
                <a:cs typeface="Rambla"/>
                <a:sym typeface="Rambla"/>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lt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lt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lt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lt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lt1"/>
                </a:solidFill>
                <a:latin typeface="Rambla"/>
                <a:ea typeface="Rambla"/>
                <a:cs typeface="Rambla"/>
                <a:sym typeface="Rambla"/>
              </a:defRPr>
            </a:lvl9pPr>
          </a:lstStyle>
          <a:p>
            <a:endParaRPr/>
          </a:p>
        </p:txBody>
      </p:sp>
      <p:sp>
        <p:nvSpPr>
          <p:cNvPr id="69" name="Shape 69"/>
          <p:cNvSpPr txBox="1">
            <a:spLocks noGrp="1"/>
          </p:cNvSpPr>
          <p:nvPr>
            <p:ph type="body" idx="2"/>
          </p:nvPr>
        </p:nvSpPr>
        <p:spPr>
          <a:xfrm>
            <a:off x="4648200" y="1481328"/>
            <a:ext cx="4038600" cy="4525963"/>
          </a:xfrm>
          <a:prstGeom prst="rect">
            <a:avLst/>
          </a:prstGeom>
          <a:noFill/>
          <a:ln>
            <a:noFill/>
          </a:ln>
        </p:spPr>
        <p:txBody>
          <a:bodyPr spcFirstLastPara="1" wrap="square" lIns="91425" tIns="91425" rIns="91425" bIns="91425" anchor="t" anchorCtr="0"/>
          <a:lstStyle>
            <a:lvl1pPr marL="457200" marR="0" lvl="0" indent="-349504" algn="l" rtl="0">
              <a:spcBef>
                <a:spcPts val="400"/>
              </a:spcBef>
              <a:spcAft>
                <a:spcPts val="0"/>
              </a:spcAft>
              <a:buClr>
                <a:schemeClr val="accent1"/>
              </a:buClr>
              <a:buSzPts val="1904"/>
              <a:buFont typeface="Noto Sans Symbols"/>
              <a:buChar char="●"/>
              <a:defRPr sz="2800" b="0" i="0" u="none" strike="noStrike" cap="none">
                <a:solidFill>
                  <a:schemeClr val="lt1"/>
                </a:solidFill>
                <a:latin typeface="Rambla"/>
                <a:ea typeface="Rambla"/>
                <a:cs typeface="Rambla"/>
                <a:sym typeface="Rambla"/>
              </a:defRPr>
            </a:lvl1pPr>
            <a:lvl2pPr marL="914400" marR="0" lvl="1" indent="-381000" algn="l" rtl="0">
              <a:spcBef>
                <a:spcPts val="324"/>
              </a:spcBef>
              <a:spcAft>
                <a:spcPts val="0"/>
              </a:spcAft>
              <a:buClr>
                <a:schemeClr val="accent1"/>
              </a:buClr>
              <a:buSzPts val="2400"/>
              <a:buFont typeface="Verdana"/>
              <a:buChar char="◦"/>
              <a:defRPr sz="2400" b="0" i="0" u="none" strike="noStrike" cap="none">
                <a:solidFill>
                  <a:schemeClr val="lt1"/>
                </a:solidFill>
                <a:latin typeface="Rambla"/>
                <a:ea typeface="Rambla"/>
                <a:cs typeface="Rambla"/>
                <a:sym typeface="Rambla"/>
              </a:defRPr>
            </a:lvl2pPr>
            <a:lvl3pPr marL="1371600" marR="0" lvl="2" indent="-355600" algn="l" rtl="0">
              <a:spcBef>
                <a:spcPts val="350"/>
              </a:spcBef>
              <a:spcAft>
                <a:spcPts val="0"/>
              </a:spcAft>
              <a:buClr>
                <a:schemeClr val="accent2"/>
              </a:buClr>
              <a:buSzPts val="2000"/>
              <a:buFont typeface="Noto Sans Symbols"/>
              <a:buChar char="⚫"/>
              <a:defRPr sz="2000" b="0" i="0" u="none" strike="noStrike" cap="none">
                <a:solidFill>
                  <a:schemeClr val="lt1"/>
                </a:solidFill>
                <a:latin typeface="Rambla"/>
                <a:ea typeface="Rambla"/>
                <a:cs typeface="Rambla"/>
                <a:sym typeface="Rambla"/>
              </a:defRPr>
            </a:lvl3pPr>
            <a:lvl4pPr marL="1828800" marR="0" lvl="3" indent="-342900" algn="l" rtl="0">
              <a:spcBef>
                <a:spcPts val="350"/>
              </a:spcBef>
              <a:spcAft>
                <a:spcPts val="0"/>
              </a:spcAft>
              <a:buClr>
                <a:schemeClr val="accent2"/>
              </a:buClr>
              <a:buSzPts val="1800"/>
              <a:buFont typeface="Noto Sans Symbols"/>
              <a:buChar char="⚫"/>
              <a:defRPr sz="1800" b="0" i="0" u="none" strike="noStrike" cap="none">
                <a:solidFill>
                  <a:schemeClr val="lt1"/>
                </a:solidFill>
                <a:latin typeface="Rambla"/>
                <a:ea typeface="Rambla"/>
                <a:cs typeface="Rambla"/>
                <a:sym typeface="Rambla"/>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lt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lt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lt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lt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lt1"/>
                </a:solidFill>
                <a:latin typeface="Rambla"/>
                <a:ea typeface="Rambla"/>
                <a:cs typeface="Rambla"/>
                <a:sym typeface="Rambla"/>
              </a:defRPr>
            </a:lvl9pPr>
          </a:lstStyle>
          <a:p>
            <a:endParaRPr/>
          </a:p>
        </p:txBody>
      </p:sp>
      <p:sp>
        <p:nvSpPr>
          <p:cNvPr id="70" name="Shape 70"/>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000">
                <a:solidFill>
                  <a:schemeClr val="lt1"/>
                </a:solidFill>
                <a:latin typeface="Rambla"/>
                <a:ea typeface="Rambla"/>
                <a:cs typeface="Rambla"/>
                <a:sym typeface="Rambla"/>
              </a:defRPr>
            </a:lvl1pPr>
            <a:lvl2pPr marL="457200" marR="0" lvl="1"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2pPr>
            <a:lvl3pPr marL="914400" marR="0" lvl="2"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3pPr>
            <a:lvl4pPr marL="1371600" marR="0" lvl="3"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4pPr>
            <a:lvl5pPr marL="1828800" marR="0" lvl="4"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5pPr>
            <a:lvl6pPr marL="2286000" marR="0" lvl="5"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6pPr>
            <a:lvl7pPr marL="2743200" marR="0" lvl="6"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7pPr>
            <a:lvl8pPr marL="3200400" marR="0" lvl="7"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8pPr>
            <a:lvl9pPr marL="3657600" marR="0" lvl="8"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9pPr>
          </a:lstStyle>
          <a:p>
            <a:endParaRPr/>
          </a:p>
        </p:txBody>
      </p:sp>
      <p:sp>
        <p:nvSpPr>
          <p:cNvPr id="71" name="Shape 71"/>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L="0" marR="0" lvl="0" indent="0" algn="r" rtl="0">
              <a:spcBef>
                <a:spcPts val="0"/>
              </a:spcBef>
              <a:spcAft>
                <a:spcPts val="0"/>
              </a:spcAft>
              <a:buSzPts val="1400"/>
              <a:buNone/>
              <a:defRPr sz="1000">
                <a:solidFill>
                  <a:schemeClr val="lt1"/>
                </a:solidFill>
                <a:latin typeface="Rambla"/>
                <a:ea typeface="Rambla"/>
                <a:cs typeface="Rambla"/>
                <a:sym typeface="Rambla"/>
              </a:defRPr>
            </a:lvl1pPr>
            <a:lvl2pPr marL="457200" marR="0" lvl="1"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2pPr>
            <a:lvl3pPr marL="914400" marR="0" lvl="2"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3pPr>
            <a:lvl4pPr marL="1371600" marR="0" lvl="3"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4pPr>
            <a:lvl5pPr marL="1828800" marR="0" lvl="4"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5pPr>
            <a:lvl6pPr marL="2286000" marR="0" lvl="5"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6pPr>
            <a:lvl7pPr marL="2743200" marR="0" lvl="6"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7pPr>
            <a:lvl8pPr marL="3200400" marR="0" lvl="7"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8pPr>
            <a:lvl9pPr marL="3657600" marR="0" lvl="8"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9pPr>
          </a:lstStyle>
          <a:p>
            <a:endParaRPr/>
          </a:p>
        </p:txBody>
      </p:sp>
      <p:sp>
        <p:nvSpPr>
          <p:cNvPr id="72" name="Shape 72"/>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a:solidFill>
                  <a:schemeClr val="lt1"/>
                </a:solidFill>
                <a:latin typeface="Rambla"/>
                <a:ea typeface="Rambla"/>
                <a:cs typeface="Rambla"/>
                <a:sym typeface="Rambla"/>
              </a:defRPr>
            </a:lvl1pPr>
            <a:lvl2pPr marL="0" marR="0" lvl="1" indent="0" algn="r" rtl="0">
              <a:spcBef>
                <a:spcPts val="0"/>
              </a:spcBef>
              <a:buNone/>
              <a:defRPr sz="1000" b="0">
                <a:solidFill>
                  <a:schemeClr val="lt1"/>
                </a:solidFill>
                <a:latin typeface="Rambla"/>
                <a:ea typeface="Rambla"/>
                <a:cs typeface="Rambla"/>
                <a:sym typeface="Rambla"/>
              </a:defRPr>
            </a:lvl2pPr>
            <a:lvl3pPr marL="0" marR="0" lvl="2" indent="0" algn="r" rtl="0">
              <a:spcBef>
                <a:spcPts val="0"/>
              </a:spcBef>
              <a:buNone/>
              <a:defRPr sz="1000" b="0">
                <a:solidFill>
                  <a:schemeClr val="lt1"/>
                </a:solidFill>
                <a:latin typeface="Rambla"/>
                <a:ea typeface="Rambla"/>
                <a:cs typeface="Rambla"/>
                <a:sym typeface="Rambla"/>
              </a:defRPr>
            </a:lvl3pPr>
            <a:lvl4pPr marL="0" marR="0" lvl="3" indent="0" algn="r" rtl="0">
              <a:spcBef>
                <a:spcPts val="0"/>
              </a:spcBef>
              <a:buNone/>
              <a:defRPr sz="1000" b="0">
                <a:solidFill>
                  <a:schemeClr val="lt1"/>
                </a:solidFill>
                <a:latin typeface="Rambla"/>
                <a:ea typeface="Rambla"/>
                <a:cs typeface="Rambla"/>
                <a:sym typeface="Rambla"/>
              </a:defRPr>
            </a:lvl4pPr>
            <a:lvl5pPr marL="0" marR="0" lvl="4" indent="0" algn="r" rtl="0">
              <a:spcBef>
                <a:spcPts val="0"/>
              </a:spcBef>
              <a:buNone/>
              <a:defRPr sz="1000" b="0">
                <a:solidFill>
                  <a:schemeClr val="lt1"/>
                </a:solidFill>
                <a:latin typeface="Rambla"/>
                <a:ea typeface="Rambla"/>
                <a:cs typeface="Rambla"/>
                <a:sym typeface="Rambla"/>
              </a:defRPr>
            </a:lvl5pPr>
            <a:lvl6pPr marL="0" marR="0" lvl="5" indent="0" algn="r" rtl="0">
              <a:spcBef>
                <a:spcPts val="0"/>
              </a:spcBef>
              <a:buNone/>
              <a:defRPr sz="1000" b="0">
                <a:solidFill>
                  <a:schemeClr val="lt1"/>
                </a:solidFill>
                <a:latin typeface="Rambla"/>
                <a:ea typeface="Rambla"/>
                <a:cs typeface="Rambla"/>
                <a:sym typeface="Rambla"/>
              </a:defRPr>
            </a:lvl6pPr>
            <a:lvl7pPr marL="0" marR="0" lvl="6" indent="0" algn="r" rtl="0">
              <a:spcBef>
                <a:spcPts val="0"/>
              </a:spcBef>
              <a:buNone/>
              <a:defRPr sz="1000" b="0">
                <a:solidFill>
                  <a:schemeClr val="lt1"/>
                </a:solidFill>
                <a:latin typeface="Rambla"/>
                <a:ea typeface="Rambla"/>
                <a:cs typeface="Rambla"/>
                <a:sym typeface="Rambla"/>
              </a:defRPr>
            </a:lvl7pPr>
            <a:lvl8pPr marL="0" marR="0" lvl="7" indent="0" algn="r" rtl="0">
              <a:spcBef>
                <a:spcPts val="0"/>
              </a:spcBef>
              <a:buNone/>
              <a:defRPr sz="1000" b="0">
                <a:solidFill>
                  <a:schemeClr val="lt1"/>
                </a:solidFill>
                <a:latin typeface="Rambla"/>
                <a:ea typeface="Rambla"/>
                <a:cs typeface="Rambla"/>
                <a:sym typeface="Rambla"/>
              </a:defRPr>
            </a:lvl8pPr>
            <a:lvl9pPr marL="0" marR="0" lvl="8" indent="0" algn="r" rtl="0">
              <a:spcBef>
                <a:spcPts val="0"/>
              </a:spcBef>
              <a:buNone/>
              <a:defRPr sz="1000" b="0">
                <a:solidFill>
                  <a:schemeClr val="lt1"/>
                </a:solidFill>
                <a:latin typeface="Rambla"/>
                <a:ea typeface="Rambla"/>
                <a:cs typeface="Rambla"/>
                <a:sym typeface="Rambl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
        <p:nvSpPr>
          <p:cNvPr id="73" name="Shape 7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1400"/>
              <a:buFont typeface="Rambla"/>
              <a:buNone/>
              <a:defRPr sz="4100" b="1" i="0" u="none" strike="noStrike" cap="none">
                <a:solidFill>
                  <a:schemeClr val="lt2"/>
                </a:solidFill>
                <a:latin typeface="Rambla"/>
                <a:ea typeface="Rambla"/>
                <a:cs typeface="Rambla"/>
                <a:sym typeface="Rambl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bg>
      <p:bgPr>
        <a:blipFill rotWithShape="1">
          <a:blip r:embed="rId2">
            <a:alphaModFix/>
          </a:blip>
          <a:tile tx="0" ty="0" sx="50000" sy="50000" flip="none" algn="tl"/>
        </a:blipFill>
        <a:effectLst/>
      </p:bgPr>
    </p:bg>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73050"/>
            <a:ext cx="82296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2"/>
              </a:buClr>
              <a:buSzPts val="1400"/>
              <a:buFont typeface="Rambla"/>
              <a:buNone/>
              <a:defRPr sz="4100" b="1" i="0" u="none" strike="noStrike" cap="none">
                <a:solidFill>
                  <a:schemeClr val="dk2"/>
                </a:solidFill>
                <a:latin typeface="Rambla"/>
                <a:ea typeface="Rambla"/>
                <a:cs typeface="Rambla"/>
                <a:sym typeface="Rambl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6" name="Shape 76"/>
          <p:cNvSpPr txBox="1">
            <a:spLocks noGrp="1"/>
          </p:cNvSpPr>
          <p:nvPr>
            <p:ph type="body" idx="1"/>
          </p:nvPr>
        </p:nvSpPr>
        <p:spPr>
          <a:xfrm>
            <a:off x="457200" y="5410200"/>
            <a:ext cx="4040188" cy="762000"/>
          </a:xfrm>
          <a:prstGeom prst="rect">
            <a:avLst/>
          </a:prstGeom>
          <a:solidFill>
            <a:schemeClr val="accent1"/>
          </a:solidFill>
          <a:ln w="9650" cap="flat" cmpd="sng">
            <a:solidFill>
              <a:schemeClr val="accent1"/>
            </a:solidFill>
            <a:prstDash val="solid"/>
            <a:miter lim="8000"/>
            <a:headEnd type="none" w="sm" len="sm"/>
            <a:tailEnd type="none" w="sm" len="sm"/>
          </a:ln>
        </p:spPr>
        <p:txBody>
          <a:bodyPr spcFirstLastPara="1" wrap="square" lIns="91425" tIns="91425" rIns="91425" bIns="91425" anchor="ctr" anchorCtr="0"/>
          <a:lstStyle>
            <a:lvl1pPr marL="457200" marR="0" lvl="0" indent="-228600" algn="l" rtl="0">
              <a:spcBef>
                <a:spcPts val="400"/>
              </a:spcBef>
              <a:spcAft>
                <a:spcPts val="0"/>
              </a:spcAft>
              <a:buClr>
                <a:schemeClr val="accent1"/>
              </a:buClr>
              <a:buSzPts val="1836"/>
              <a:buFont typeface="Noto Sans Symbols"/>
              <a:buNone/>
              <a:defRPr sz="2400" b="0" i="0" u="none" strike="noStrike" cap="none">
                <a:solidFill>
                  <a:schemeClr val="lt1"/>
                </a:solidFill>
                <a:latin typeface="Rambla"/>
                <a:ea typeface="Rambla"/>
                <a:cs typeface="Rambla"/>
                <a:sym typeface="Rambla"/>
              </a:defRPr>
            </a:lvl1pPr>
            <a:lvl2pPr marL="914400" marR="0" lvl="1" indent="-228600" algn="l" rtl="0">
              <a:spcBef>
                <a:spcPts val="324"/>
              </a:spcBef>
              <a:spcAft>
                <a:spcPts val="0"/>
              </a:spcAft>
              <a:buClr>
                <a:schemeClr val="accent1"/>
              </a:buClr>
              <a:buSzPts val="2300"/>
              <a:buFont typeface="Verdana"/>
              <a:buNone/>
              <a:defRPr sz="2000" b="1" i="0" u="none" strike="noStrike" cap="none">
                <a:solidFill>
                  <a:schemeClr val="dk1"/>
                </a:solidFill>
                <a:latin typeface="Rambla"/>
                <a:ea typeface="Rambla"/>
                <a:cs typeface="Rambla"/>
                <a:sym typeface="Rambla"/>
              </a:defRPr>
            </a:lvl2pPr>
            <a:lvl3pPr marL="1371600" marR="0" lvl="2" indent="-228600" algn="l" rtl="0">
              <a:spcBef>
                <a:spcPts val="350"/>
              </a:spcBef>
              <a:spcAft>
                <a:spcPts val="0"/>
              </a:spcAft>
              <a:buClr>
                <a:schemeClr val="accent2"/>
              </a:buClr>
              <a:buSzPts val="2100"/>
              <a:buFont typeface="Noto Sans Symbols"/>
              <a:buNone/>
              <a:defRPr sz="1800" b="1" i="0" u="none" strike="noStrike" cap="none">
                <a:solidFill>
                  <a:schemeClr val="dk1"/>
                </a:solidFill>
                <a:latin typeface="Rambla"/>
                <a:ea typeface="Rambla"/>
                <a:cs typeface="Rambla"/>
                <a:sym typeface="Rambla"/>
              </a:defRPr>
            </a:lvl3pPr>
            <a:lvl4pPr marL="1828800" marR="0" lvl="3" indent="-228600" algn="l" rtl="0">
              <a:spcBef>
                <a:spcPts val="350"/>
              </a:spcBef>
              <a:spcAft>
                <a:spcPts val="0"/>
              </a:spcAft>
              <a:buClr>
                <a:schemeClr val="accent2"/>
              </a:buClr>
              <a:buSzPts val="1900"/>
              <a:buFont typeface="Noto Sans Symbols"/>
              <a:buNone/>
              <a:defRPr sz="1600" b="1" i="0" u="none" strike="noStrike" cap="none">
                <a:solidFill>
                  <a:schemeClr val="dk1"/>
                </a:solidFill>
                <a:latin typeface="Rambla"/>
                <a:ea typeface="Rambla"/>
                <a:cs typeface="Rambla"/>
                <a:sym typeface="Rambla"/>
              </a:defRPr>
            </a:lvl4pPr>
            <a:lvl5pPr marL="2286000" marR="0" lvl="4" indent="-228600" algn="l" rtl="0">
              <a:spcBef>
                <a:spcPts val="350"/>
              </a:spcBef>
              <a:spcAft>
                <a:spcPts val="0"/>
              </a:spcAft>
              <a:buClr>
                <a:schemeClr val="accent2"/>
              </a:buClr>
              <a:buSzPts val="1800"/>
              <a:buFont typeface="Noto Sans Symbols"/>
              <a:buNone/>
              <a:defRPr sz="1600" b="1"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77" name="Shape 77"/>
          <p:cNvSpPr txBox="1">
            <a:spLocks noGrp="1"/>
          </p:cNvSpPr>
          <p:nvPr>
            <p:ph type="body" idx="2"/>
          </p:nvPr>
        </p:nvSpPr>
        <p:spPr>
          <a:xfrm>
            <a:off x="4645026" y="5410200"/>
            <a:ext cx="4041775" cy="762000"/>
          </a:xfrm>
          <a:prstGeom prst="rect">
            <a:avLst/>
          </a:prstGeom>
          <a:solidFill>
            <a:schemeClr val="accent1"/>
          </a:solidFill>
          <a:ln w="9650" cap="flat" cmpd="sng">
            <a:solidFill>
              <a:schemeClr val="accent1"/>
            </a:solidFill>
            <a:prstDash val="solid"/>
            <a:miter lim="8000"/>
            <a:headEnd type="none" w="sm" len="sm"/>
            <a:tailEnd type="none" w="sm" len="sm"/>
          </a:ln>
        </p:spPr>
        <p:txBody>
          <a:bodyPr spcFirstLastPara="1" wrap="square" lIns="91425" tIns="91425" rIns="91425" bIns="91425" anchor="ctr" anchorCtr="0"/>
          <a:lstStyle>
            <a:lvl1pPr marL="457200" marR="0" lvl="0" indent="-228600" algn="l" rtl="0">
              <a:spcBef>
                <a:spcPts val="400"/>
              </a:spcBef>
              <a:spcAft>
                <a:spcPts val="0"/>
              </a:spcAft>
              <a:buClr>
                <a:schemeClr val="accent1"/>
              </a:buClr>
              <a:buSzPts val="1836"/>
              <a:buFont typeface="Noto Sans Symbols"/>
              <a:buNone/>
              <a:defRPr sz="2400" b="0" i="0" u="none" strike="noStrike" cap="none">
                <a:solidFill>
                  <a:schemeClr val="lt1"/>
                </a:solidFill>
                <a:latin typeface="Rambla"/>
                <a:ea typeface="Rambla"/>
                <a:cs typeface="Rambla"/>
                <a:sym typeface="Rambla"/>
              </a:defRPr>
            </a:lvl1pPr>
            <a:lvl2pPr marL="914400" marR="0" lvl="1" indent="-228600" algn="l" rtl="0">
              <a:spcBef>
                <a:spcPts val="324"/>
              </a:spcBef>
              <a:spcAft>
                <a:spcPts val="0"/>
              </a:spcAft>
              <a:buClr>
                <a:schemeClr val="accent1"/>
              </a:buClr>
              <a:buSzPts val="2300"/>
              <a:buFont typeface="Verdana"/>
              <a:buNone/>
              <a:defRPr sz="2000" b="1" i="0" u="none" strike="noStrike" cap="none">
                <a:solidFill>
                  <a:schemeClr val="dk1"/>
                </a:solidFill>
                <a:latin typeface="Rambla"/>
                <a:ea typeface="Rambla"/>
                <a:cs typeface="Rambla"/>
                <a:sym typeface="Rambla"/>
              </a:defRPr>
            </a:lvl2pPr>
            <a:lvl3pPr marL="1371600" marR="0" lvl="2" indent="-228600" algn="l" rtl="0">
              <a:spcBef>
                <a:spcPts val="350"/>
              </a:spcBef>
              <a:spcAft>
                <a:spcPts val="0"/>
              </a:spcAft>
              <a:buClr>
                <a:schemeClr val="accent2"/>
              </a:buClr>
              <a:buSzPts val="2100"/>
              <a:buFont typeface="Noto Sans Symbols"/>
              <a:buNone/>
              <a:defRPr sz="1800" b="1" i="0" u="none" strike="noStrike" cap="none">
                <a:solidFill>
                  <a:schemeClr val="dk1"/>
                </a:solidFill>
                <a:latin typeface="Rambla"/>
                <a:ea typeface="Rambla"/>
                <a:cs typeface="Rambla"/>
                <a:sym typeface="Rambla"/>
              </a:defRPr>
            </a:lvl3pPr>
            <a:lvl4pPr marL="1828800" marR="0" lvl="3" indent="-228600" algn="l" rtl="0">
              <a:spcBef>
                <a:spcPts val="350"/>
              </a:spcBef>
              <a:spcAft>
                <a:spcPts val="0"/>
              </a:spcAft>
              <a:buClr>
                <a:schemeClr val="accent2"/>
              </a:buClr>
              <a:buSzPts val="1900"/>
              <a:buFont typeface="Noto Sans Symbols"/>
              <a:buNone/>
              <a:defRPr sz="1600" b="1" i="0" u="none" strike="noStrike" cap="none">
                <a:solidFill>
                  <a:schemeClr val="dk1"/>
                </a:solidFill>
                <a:latin typeface="Rambla"/>
                <a:ea typeface="Rambla"/>
                <a:cs typeface="Rambla"/>
                <a:sym typeface="Rambla"/>
              </a:defRPr>
            </a:lvl4pPr>
            <a:lvl5pPr marL="2286000" marR="0" lvl="4" indent="-228600" algn="l" rtl="0">
              <a:spcBef>
                <a:spcPts val="350"/>
              </a:spcBef>
              <a:spcAft>
                <a:spcPts val="0"/>
              </a:spcAft>
              <a:buClr>
                <a:schemeClr val="accent2"/>
              </a:buClr>
              <a:buSzPts val="1800"/>
              <a:buFont typeface="Noto Sans Symbols"/>
              <a:buNone/>
              <a:defRPr sz="1600" b="1"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78" name="Shape 78"/>
          <p:cNvSpPr txBox="1">
            <a:spLocks noGrp="1"/>
          </p:cNvSpPr>
          <p:nvPr>
            <p:ph type="body" idx="3"/>
          </p:nvPr>
        </p:nvSpPr>
        <p:spPr>
          <a:xfrm>
            <a:off x="457200" y="1444294"/>
            <a:ext cx="4040188" cy="3941763"/>
          </a:xfrm>
          <a:prstGeom prst="rect">
            <a:avLst/>
          </a:prstGeom>
          <a:noFill/>
          <a:ln>
            <a:noFill/>
          </a:ln>
        </p:spPr>
        <p:txBody>
          <a:bodyPr spcFirstLastPara="1" wrap="square" lIns="91425" tIns="91425" rIns="91425" bIns="91425" anchor="t" anchorCtr="0"/>
          <a:lstStyle>
            <a:lvl1pPr marL="457200" marR="0" lvl="0" indent="-332232" algn="l" rtl="0">
              <a:spcBef>
                <a:spcPts val="400"/>
              </a:spcBef>
              <a:spcAft>
                <a:spcPts val="0"/>
              </a:spcAft>
              <a:buClr>
                <a:schemeClr val="accent1"/>
              </a:buClr>
              <a:buSzPts val="1632"/>
              <a:buFont typeface="Noto Sans Symbols"/>
              <a:buChar char="●"/>
              <a:defRPr sz="2400" b="0" i="0" u="none" strike="noStrike" cap="none">
                <a:solidFill>
                  <a:schemeClr val="dk1"/>
                </a:solidFill>
                <a:latin typeface="Rambla"/>
                <a:ea typeface="Rambla"/>
                <a:cs typeface="Rambla"/>
                <a:sym typeface="Rambla"/>
              </a:defRPr>
            </a:lvl1pPr>
            <a:lvl2pPr marL="914400" marR="0" lvl="1" indent="-355600" algn="l" rtl="0">
              <a:spcBef>
                <a:spcPts val="324"/>
              </a:spcBef>
              <a:spcAft>
                <a:spcPts val="0"/>
              </a:spcAft>
              <a:buClr>
                <a:schemeClr val="accent1"/>
              </a:buClr>
              <a:buSzPts val="2000"/>
              <a:buFont typeface="Verdana"/>
              <a:buChar char="◦"/>
              <a:defRPr sz="2000" b="0" i="0" u="none" strike="noStrike" cap="none">
                <a:solidFill>
                  <a:schemeClr val="dk1"/>
                </a:solidFill>
                <a:latin typeface="Rambla"/>
                <a:ea typeface="Rambla"/>
                <a:cs typeface="Rambla"/>
                <a:sym typeface="Rambla"/>
              </a:defRPr>
            </a:lvl2pPr>
            <a:lvl3pPr marL="1371600" marR="0" lvl="2"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3pPr>
            <a:lvl4pPr marL="1828800" marR="0" lvl="3" indent="-330200" algn="l" rtl="0">
              <a:spcBef>
                <a:spcPts val="350"/>
              </a:spcBef>
              <a:spcAft>
                <a:spcPts val="0"/>
              </a:spcAft>
              <a:buClr>
                <a:schemeClr val="accent2"/>
              </a:buClr>
              <a:buSzPts val="1600"/>
              <a:buFont typeface="Noto Sans Symbols"/>
              <a:buChar char="⚫"/>
              <a:defRPr sz="1600" b="0" i="0" u="none" strike="noStrike" cap="none">
                <a:solidFill>
                  <a:schemeClr val="dk1"/>
                </a:solidFill>
                <a:latin typeface="Rambla"/>
                <a:ea typeface="Rambla"/>
                <a:cs typeface="Rambla"/>
                <a:sym typeface="Rambla"/>
              </a:defRPr>
            </a:lvl4pPr>
            <a:lvl5pPr marL="2286000" marR="0" lvl="4" indent="-330200" algn="l" rtl="0">
              <a:spcBef>
                <a:spcPts val="350"/>
              </a:spcBef>
              <a:spcAft>
                <a:spcPts val="0"/>
              </a:spcAft>
              <a:buClr>
                <a:schemeClr val="accent2"/>
              </a:buClr>
              <a:buSzPts val="1600"/>
              <a:buFont typeface="Noto Sans Symbols"/>
              <a:buChar char="⚫"/>
              <a:defRPr sz="1600" b="0"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79" name="Shape 79"/>
          <p:cNvSpPr txBox="1">
            <a:spLocks noGrp="1"/>
          </p:cNvSpPr>
          <p:nvPr>
            <p:ph type="body" idx="4"/>
          </p:nvPr>
        </p:nvSpPr>
        <p:spPr>
          <a:xfrm>
            <a:off x="4645025" y="1444294"/>
            <a:ext cx="4041775" cy="3941763"/>
          </a:xfrm>
          <a:prstGeom prst="rect">
            <a:avLst/>
          </a:prstGeom>
          <a:noFill/>
          <a:ln>
            <a:noFill/>
          </a:ln>
        </p:spPr>
        <p:txBody>
          <a:bodyPr spcFirstLastPara="1" wrap="square" lIns="91425" tIns="91425" rIns="91425" bIns="91425" anchor="t" anchorCtr="0"/>
          <a:lstStyle>
            <a:lvl1pPr marL="457200" marR="0" lvl="0" indent="-332232" algn="l" rtl="0">
              <a:spcBef>
                <a:spcPts val="0"/>
              </a:spcBef>
              <a:spcAft>
                <a:spcPts val="0"/>
              </a:spcAft>
              <a:buClr>
                <a:schemeClr val="accent1"/>
              </a:buClr>
              <a:buSzPts val="1632"/>
              <a:buFont typeface="Noto Sans Symbols"/>
              <a:buChar char="●"/>
              <a:defRPr sz="2400" b="0" i="0" u="none" strike="noStrike" cap="none">
                <a:solidFill>
                  <a:schemeClr val="dk1"/>
                </a:solidFill>
                <a:latin typeface="Rambla"/>
                <a:ea typeface="Rambla"/>
                <a:cs typeface="Rambla"/>
                <a:sym typeface="Rambla"/>
              </a:defRPr>
            </a:lvl1pPr>
            <a:lvl2pPr marL="914400" marR="0" lvl="1" indent="-355600" algn="l" rtl="0">
              <a:spcBef>
                <a:spcPts val="324"/>
              </a:spcBef>
              <a:spcAft>
                <a:spcPts val="0"/>
              </a:spcAft>
              <a:buClr>
                <a:schemeClr val="accent1"/>
              </a:buClr>
              <a:buSzPts val="2000"/>
              <a:buFont typeface="Verdana"/>
              <a:buChar char="◦"/>
              <a:defRPr sz="2000" b="0" i="0" u="none" strike="noStrike" cap="none">
                <a:solidFill>
                  <a:schemeClr val="dk1"/>
                </a:solidFill>
                <a:latin typeface="Rambla"/>
                <a:ea typeface="Rambla"/>
                <a:cs typeface="Rambla"/>
                <a:sym typeface="Rambla"/>
              </a:defRPr>
            </a:lvl2pPr>
            <a:lvl3pPr marL="1371600" marR="0" lvl="2"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3pPr>
            <a:lvl4pPr marL="1828800" marR="0" lvl="3" indent="-330200" algn="l" rtl="0">
              <a:spcBef>
                <a:spcPts val="350"/>
              </a:spcBef>
              <a:spcAft>
                <a:spcPts val="0"/>
              </a:spcAft>
              <a:buClr>
                <a:schemeClr val="accent2"/>
              </a:buClr>
              <a:buSzPts val="1600"/>
              <a:buFont typeface="Noto Sans Symbols"/>
              <a:buChar char="⚫"/>
              <a:defRPr sz="1600" b="0" i="0" u="none" strike="noStrike" cap="none">
                <a:solidFill>
                  <a:schemeClr val="dk1"/>
                </a:solidFill>
                <a:latin typeface="Rambla"/>
                <a:ea typeface="Rambla"/>
                <a:cs typeface="Rambla"/>
                <a:sym typeface="Rambla"/>
              </a:defRPr>
            </a:lvl4pPr>
            <a:lvl5pPr marL="2286000" marR="0" lvl="4" indent="-330200" algn="l" rtl="0">
              <a:spcBef>
                <a:spcPts val="350"/>
              </a:spcBef>
              <a:spcAft>
                <a:spcPts val="0"/>
              </a:spcAft>
              <a:buClr>
                <a:schemeClr val="accent2"/>
              </a:buClr>
              <a:buSzPts val="1600"/>
              <a:buFont typeface="Noto Sans Symbols"/>
              <a:buChar char="⚫"/>
              <a:defRPr sz="1600" b="0"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80" name="Shape 80"/>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000">
                <a:solidFill>
                  <a:schemeClr val="dk1"/>
                </a:solidFill>
                <a:latin typeface="Rambla"/>
                <a:ea typeface="Rambla"/>
                <a:cs typeface="Rambla"/>
                <a:sym typeface="Rambla"/>
              </a:defRPr>
            </a:lvl1pPr>
            <a:lvl2pPr marL="457200" marR="0" lvl="1"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L="914400" marR="0" lvl="2"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L="1371600" marR="0" lvl="3"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L="1828800" marR="0" lvl="4"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L="2286000" marR="0" lvl="5"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L="2743200" marR="0" lvl="6"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L="3200400" marR="0" lvl="7"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L="3657600" marR="0" lvl="8"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81" name="Shape 81"/>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L="0" marR="0" lvl="0" indent="0" algn="r" rtl="0">
              <a:spcBef>
                <a:spcPts val="0"/>
              </a:spcBef>
              <a:spcAft>
                <a:spcPts val="0"/>
              </a:spcAft>
              <a:buSzPts val="1400"/>
              <a:buNone/>
              <a:defRPr sz="1000">
                <a:solidFill>
                  <a:schemeClr val="dk1"/>
                </a:solidFill>
                <a:latin typeface="Rambla"/>
                <a:ea typeface="Rambla"/>
                <a:cs typeface="Rambla"/>
                <a:sym typeface="Rambla"/>
              </a:defRPr>
            </a:lvl1pPr>
            <a:lvl2pPr marL="457200" marR="0" lvl="1"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L="914400" marR="0" lvl="2"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L="1371600" marR="0" lvl="3"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L="1828800" marR="0" lvl="4"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L="2286000" marR="0" lvl="5"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L="2743200" marR="0" lvl="6"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L="3200400" marR="0" lvl="7"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L="3657600" marR="0" lvl="8"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82" name="Shape 82"/>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a:solidFill>
                  <a:schemeClr val="dk1"/>
                </a:solidFill>
                <a:latin typeface="Rambla"/>
                <a:ea typeface="Rambla"/>
                <a:cs typeface="Rambla"/>
                <a:sym typeface="Rambla"/>
              </a:defRPr>
            </a:lvl1pPr>
            <a:lvl2pPr marL="0" marR="0" lvl="1" indent="0" algn="r" rtl="0">
              <a:spcBef>
                <a:spcPts val="0"/>
              </a:spcBef>
              <a:buNone/>
              <a:defRPr sz="1000" b="0">
                <a:solidFill>
                  <a:schemeClr val="dk1"/>
                </a:solidFill>
                <a:latin typeface="Rambla"/>
                <a:ea typeface="Rambla"/>
                <a:cs typeface="Rambla"/>
                <a:sym typeface="Rambla"/>
              </a:defRPr>
            </a:lvl2pPr>
            <a:lvl3pPr marL="0" marR="0" lvl="2" indent="0" algn="r" rtl="0">
              <a:spcBef>
                <a:spcPts val="0"/>
              </a:spcBef>
              <a:buNone/>
              <a:defRPr sz="1000" b="0">
                <a:solidFill>
                  <a:schemeClr val="dk1"/>
                </a:solidFill>
                <a:latin typeface="Rambla"/>
                <a:ea typeface="Rambla"/>
                <a:cs typeface="Rambla"/>
                <a:sym typeface="Rambla"/>
              </a:defRPr>
            </a:lvl3pPr>
            <a:lvl4pPr marL="0" marR="0" lvl="3" indent="0" algn="r" rtl="0">
              <a:spcBef>
                <a:spcPts val="0"/>
              </a:spcBef>
              <a:buNone/>
              <a:defRPr sz="1000" b="0">
                <a:solidFill>
                  <a:schemeClr val="dk1"/>
                </a:solidFill>
                <a:latin typeface="Rambla"/>
                <a:ea typeface="Rambla"/>
                <a:cs typeface="Rambla"/>
                <a:sym typeface="Rambla"/>
              </a:defRPr>
            </a:lvl4pPr>
            <a:lvl5pPr marL="0" marR="0" lvl="4" indent="0" algn="r" rtl="0">
              <a:spcBef>
                <a:spcPts val="0"/>
              </a:spcBef>
              <a:buNone/>
              <a:defRPr sz="1000" b="0">
                <a:solidFill>
                  <a:schemeClr val="dk1"/>
                </a:solidFill>
                <a:latin typeface="Rambla"/>
                <a:ea typeface="Rambla"/>
                <a:cs typeface="Rambla"/>
                <a:sym typeface="Rambla"/>
              </a:defRPr>
            </a:lvl5pPr>
            <a:lvl6pPr marL="0" marR="0" lvl="5" indent="0" algn="r" rtl="0">
              <a:spcBef>
                <a:spcPts val="0"/>
              </a:spcBef>
              <a:buNone/>
              <a:defRPr sz="1000" b="0">
                <a:solidFill>
                  <a:schemeClr val="dk1"/>
                </a:solidFill>
                <a:latin typeface="Rambla"/>
                <a:ea typeface="Rambla"/>
                <a:cs typeface="Rambla"/>
                <a:sym typeface="Rambla"/>
              </a:defRPr>
            </a:lvl6pPr>
            <a:lvl7pPr marL="0" marR="0" lvl="6" indent="0" algn="r" rtl="0">
              <a:spcBef>
                <a:spcPts val="0"/>
              </a:spcBef>
              <a:buNone/>
              <a:defRPr sz="1000" b="0">
                <a:solidFill>
                  <a:schemeClr val="dk1"/>
                </a:solidFill>
                <a:latin typeface="Rambla"/>
                <a:ea typeface="Rambla"/>
                <a:cs typeface="Rambla"/>
                <a:sym typeface="Rambla"/>
              </a:defRPr>
            </a:lvl7pPr>
            <a:lvl8pPr marL="0" marR="0" lvl="7" indent="0" algn="r" rtl="0">
              <a:spcBef>
                <a:spcPts val="0"/>
              </a:spcBef>
              <a:buNone/>
              <a:defRPr sz="1000" b="0">
                <a:solidFill>
                  <a:schemeClr val="dk1"/>
                </a:solidFill>
                <a:latin typeface="Rambla"/>
                <a:ea typeface="Rambla"/>
                <a:cs typeface="Rambla"/>
                <a:sym typeface="Rambla"/>
              </a:defRPr>
            </a:lvl8pPr>
            <a:lvl9pPr marL="0" marR="0" lvl="8" indent="0" algn="r" rtl="0">
              <a:spcBef>
                <a:spcPts val="0"/>
              </a:spcBef>
              <a:buNone/>
              <a:defRPr sz="1000" b="0">
                <a:solidFill>
                  <a:schemeClr val="dk1"/>
                </a:solidFill>
                <a:latin typeface="Rambla"/>
                <a:ea typeface="Rambla"/>
                <a:cs typeface="Rambla"/>
                <a:sym typeface="Rambl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B1B1B1"/>
            </a:gs>
            <a:gs pos="40000">
              <a:srgbClr val="9E9E9E"/>
            </a:gs>
            <a:gs pos="100000">
              <a:schemeClr val="dk1"/>
            </a:gs>
          </a:gsLst>
          <a:path path="circle">
            <a:fillToRect/>
          </a:path>
          <a:tileRect/>
        </a:gradFill>
        <a:effectLst/>
      </p:bgPr>
    </p:bg>
    <p:spTree>
      <p:nvGrpSpPr>
        <p:cNvPr id="1" name="Shape 83"/>
        <p:cNvGrpSpPr/>
        <p:nvPr/>
      </p:nvGrpSpPr>
      <p:grpSpPr>
        <a:xfrm>
          <a:off x="0" y="0"/>
          <a:ext cx="0" cy="0"/>
          <a:chOff x="0" y="0"/>
          <a:chExt cx="0" cy="0"/>
        </a:xfrm>
      </p:grpSpPr>
      <p:sp>
        <p:nvSpPr>
          <p:cNvPr id="84" name="Shape 84"/>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000">
                <a:solidFill>
                  <a:schemeClr val="lt1"/>
                </a:solidFill>
                <a:latin typeface="Rambla"/>
                <a:ea typeface="Rambla"/>
                <a:cs typeface="Rambla"/>
                <a:sym typeface="Rambla"/>
              </a:defRPr>
            </a:lvl1pPr>
            <a:lvl2pPr marL="457200" marR="0" lvl="1"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2pPr>
            <a:lvl3pPr marL="914400" marR="0" lvl="2"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3pPr>
            <a:lvl4pPr marL="1371600" marR="0" lvl="3"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4pPr>
            <a:lvl5pPr marL="1828800" marR="0" lvl="4"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5pPr>
            <a:lvl6pPr marL="2286000" marR="0" lvl="5"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6pPr>
            <a:lvl7pPr marL="2743200" marR="0" lvl="6"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7pPr>
            <a:lvl8pPr marL="3200400" marR="0" lvl="7"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8pPr>
            <a:lvl9pPr marL="3657600" marR="0" lvl="8"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9pPr>
          </a:lstStyle>
          <a:p>
            <a:endParaRPr/>
          </a:p>
        </p:txBody>
      </p:sp>
      <p:sp>
        <p:nvSpPr>
          <p:cNvPr id="85" name="Shape 85"/>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L="0" marR="0" lvl="0" indent="0" algn="r" rtl="0">
              <a:spcBef>
                <a:spcPts val="0"/>
              </a:spcBef>
              <a:spcAft>
                <a:spcPts val="0"/>
              </a:spcAft>
              <a:buSzPts val="1400"/>
              <a:buNone/>
              <a:defRPr sz="1000">
                <a:solidFill>
                  <a:schemeClr val="lt1"/>
                </a:solidFill>
                <a:latin typeface="Rambla"/>
                <a:ea typeface="Rambla"/>
                <a:cs typeface="Rambla"/>
                <a:sym typeface="Rambla"/>
              </a:defRPr>
            </a:lvl1pPr>
            <a:lvl2pPr marL="457200" marR="0" lvl="1"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2pPr>
            <a:lvl3pPr marL="914400" marR="0" lvl="2"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3pPr>
            <a:lvl4pPr marL="1371600" marR="0" lvl="3"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4pPr>
            <a:lvl5pPr marL="1828800" marR="0" lvl="4"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5pPr>
            <a:lvl6pPr marL="2286000" marR="0" lvl="5"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6pPr>
            <a:lvl7pPr marL="2743200" marR="0" lvl="6"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7pPr>
            <a:lvl8pPr marL="3200400" marR="0" lvl="7"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8pPr>
            <a:lvl9pPr marL="3657600" marR="0" lvl="8" indent="0" algn="l" rtl="0">
              <a:spcBef>
                <a:spcPts val="0"/>
              </a:spcBef>
              <a:spcAft>
                <a:spcPts val="0"/>
              </a:spcAft>
              <a:buSzPts val="1400"/>
              <a:buNone/>
              <a:defRPr sz="1800" b="0" i="0" u="none" strike="noStrike" cap="none">
                <a:solidFill>
                  <a:schemeClr val="lt1"/>
                </a:solidFill>
                <a:latin typeface="Rambla"/>
                <a:ea typeface="Rambla"/>
                <a:cs typeface="Rambla"/>
                <a:sym typeface="Rambla"/>
              </a:defRPr>
            </a:lvl9pPr>
          </a:lstStyle>
          <a:p>
            <a:endParaRPr/>
          </a:p>
        </p:txBody>
      </p:sp>
      <p:sp>
        <p:nvSpPr>
          <p:cNvPr id="86" name="Shape 86"/>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a:solidFill>
                  <a:schemeClr val="lt1"/>
                </a:solidFill>
                <a:latin typeface="Rambla"/>
                <a:ea typeface="Rambla"/>
                <a:cs typeface="Rambla"/>
                <a:sym typeface="Rambla"/>
              </a:defRPr>
            </a:lvl1pPr>
            <a:lvl2pPr marL="0" marR="0" lvl="1" indent="0" algn="r" rtl="0">
              <a:spcBef>
                <a:spcPts val="0"/>
              </a:spcBef>
              <a:buNone/>
              <a:defRPr sz="1000" b="0">
                <a:solidFill>
                  <a:schemeClr val="lt1"/>
                </a:solidFill>
                <a:latin typeface="Rambla"/>
                <a:ea typeface="Rambla"/>
                <a:cs typeface="Rambla"/>
                <a:sym typeface="Rambla"/>
              </a:defRPr>
            </a:lvl2pPr>
            <a:lvl3pPr marL="0" marR="0" lvl="2" indent="0" algn="r" rtl="0">
              <a:spcBef>
                <a:spcPts val="0"/>
              </a:spcBef>
              <a:buNone/>
              <a:defRPr sz="1000" b="0">
                <a:solidFill>
                  <a:schemeClr val="lt1"/>
                </a:solidFill>
                <a:latin typeface="Rambla"/>
                <a:ea typeface="Rambla"/>
                <a:cs typeface="Rambla"/>
                <a:sym typeface="Rambla"/>
              </a:defRPr>
            </a:lvl3pPr>
            <a:lvl4pPr marL="0" marR="0" lvl="3" indent="0" algn="r" rtl="0">
              <a:spcBef>
                <a:spcPts val="0"/>
              </a:spcBef>
              <a:buNone/>
              <a:defRPr sz="1000" b="0">
                <a:solidFill>
                  <a:schemeClr val="lt1"/>
                </a:solidFill>
                <a:latin typeface="Rambla"/>
                <a:ea typeface="Rambla"/>
                <a:cs typeface="Rambla"/>
                <a:sym typeface="Rambla"/>
              </a:defRPr>
            </a:lvl4pPr>
            <a:lvl5pPr marL="0" marR="0" lvl="4" indent="0" algn="r" rtl="0">
              <a:spcBef>
                <a:spcPts val="0"/>
              </a:spcBef>
              <a:buNone/>
              <a:defRPr sz="1000" b="0">
                <a:solidFill>
                  <a:schemeClr val="lt1"/>
                </a:solidFill>
                <a:latin typeface="Rambla"/>
                <a:ea typeface="Rambla"/>
                <a:cs typeface="Rambla"/>
                <a:sym typeface="Rambla"/>
              </a:defRPr>
            </a:lvl5pPr>
            <a:lvl6pPr marL="0" marR="0" lvl="5" indent="0" algn="r" rtl="0">
              <a:spcBef>
                <a:spcPts val="0"/>
              </a:spcBef>
              <a:buNone/>
              <a:defRPr sz="1000" b="0">
                <a:solidFill>
                  <a:schemeClr val="lt1"/>
                </a:solidFill>
                <a:latin typeface="Rambla"/>
                <a:ea typeface="Rambla"/>
                <a:cs typeface="Rambla"/>
                <a:sym typeface="Rambla"/>
              </a:defRPr>
            </a:lvl6pPr>
            <a:lvl7pPr marL="0" marR="0" lvl="6" indent="0" algn="r" rtl="0">
              <a:spcBef>
                <a:spcPts val="0"/>
              </a:spcBef>
              <a:buNone/>
              <a:defRPr sz="1000" b="0">
                <a:solidFill>
                  <a:schemeClr val="lt1"/>
                </a:solidFill>
                <a:latin typeface="Rambla"/>
                <a:ea typeface="Rambla"/>
                <a:cs typeface="Rambla"/>
                <a:sym typeface="Rambla"/>
              </a:defRPr>
            </a:lvl7pPr>
            <a:lvl8pPr marL="0" marR="0" lvl="7" indent="0" algn="r" rtl="0">
              <a:spcBef>
                <a:spcPts val="0"/>
              </a:spcBef>
              <a:buNone/>
              <a:defRPr sz="1000" b="0">
                <a:solidFill>
                  <a:schemeClr val="lt1"/>
                </a:solidFill>
                <a:latin typeface="Rambla"/>
                <a:ea typeface="Rambla"/>
                <a:cs typeface="Rambla"/>
                <a:sym typeface="Rambla"/>
              </a:defRPr>
            </a:lvl8pPr>
            <a:lvl9pPr marL="0" marR="0" lvl="8" indent="0" algn="r" rtl="0">
              <a:spcBef>
                <a:spcPts val="0"/>
              </a:spcBef>
              <a:buNone/>
              <a:defRPr sz="1000" b="0">
                <a:solidFill>
                  <a:schemeClr val="lt1"/>
                </a:solidFill>
                <a:latin typeface="Rambla"/>
                <a:ea typeface="Rambla"/>
                <a:cs typeface="Rambla"/>
                <a:sym typeface="Rambl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
        <p:nvSpPr>
          <p:cNvPr id="87" name="Shape 8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1400"/>
              <a:buFont typeface="Rambla"/>
              <a:buNone/>
              <a:defRPr sz="4100" b="1" i="0" u="none" strike="noStrike" cap="none">
                <a:solidFill>
                  <a:schemeClr val="lt2"/>
                </a:solidFill>
                <a:latin typeface="Rambla"/>
                <a:ea typeface="Rambla"/>
                <a:cs typeface="Rambla"/>
                <a:sym typeface="Rambl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499273" y="5944936"/>
            <a:ext cx="4940624" cy="921076"/>
          </a:xfrm>
          <a:custGeom>
            <a:avLst/>
            <a:gdLst/>
            <a:ahLst/>
            <a:cxnLst/>
            <a:rect l="0" t="0" r="0" b="0"/>
            <a:pathLst>
              <a:path w="120000" h="120000" extrusionOk="0">
                <a:moveTo>
                  <a:pt x="0" y="712"/>
                </a:moveTo>
                <a:lnTo>
                  <a:pt x="119999" y="120000"/>
                </a:lnTo>
                <a:lnTo>
                  <a:pt x="89106" y="120000"/>
                </a:lnTo>
                <a:lnTo>
                  <a:pt x="16" y="0"/>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ambla"/>
              <a:ea typeface="Rambla"/>
              <a:cs typeface="Rambla"/>
              <a:sym typeface="Rambla"/>
            </a:endParaRPr>
          </a:p>
        </p:txBody>
      </p:sp>
      <p:sp>
        <p:nvSpPr>
          <p:cNvPr id="11" name="Shape 11"/>
          <p:cNvSpPr/>
          <p:nvPr/>
        </p:nvSpPr>
        <p:spPr>
          <a:xfrm>
            <a:off x="485717" y="5939011"/>
            <a:ext cx="3690451" cy="933450"/>
          </a:xfrm>
          <a:custGeom>
            <a:avLst/>
            <a:gdLst/>
            <a:ahLst/>
            <a:cxnLst/>
            <a:rect l="0" t="0" r="0" b="0"/>
            <a:pathLst>
              <a:path w="120000" h="120000" extrusionOk="0">
                <a:moveTo>
                  <a:pt x="0" y="0"/>
                </a:moveTo>
                <a:lnTo>
                  <a:pt x="119999" y="119387"/>
                </a:lnTo>
                <a:lnTo>
                  <a:pt x="94759" y="120000"/>
                </a:lnTo>
                <a:lnTo>
                  <a:pt x="257" y="816"/>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ambla"/>
              <a:ea typeface="Rambla"/>
              <a:cs typeface="Rambla"/>
              <a:sym typeface="Rambla"/>
            </a:endParaRPr>
          </a:p>
        </p:txBody>
      </p:sp>
      <p:sp>
        <p:nvSpPr>
          <p:cNvPr id="12" name="Shape 12"/>
          <p:cNvSpPr/>
          <p:nvPr/>
        </p:nvSpPr>
        <p:spPr>
          <a:xfrm>
            <a:off x="-6042" y="5791253"/>
            <a:ext cx="3402314" cy="1080868"/>
          </a:xfrm>
          <a:prstGeom prst="rtTriangle">
            <a:avLst/>
          </a:prstGeom>
          <a:blipFill rotWithShape="1">
            <a:blip r:embed="rId15">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ambla"/>
              <a:ea typeface="Rambla"/>
              <a:cs typeface="Rambla"/>
              <a:sym typeface="Rambla"/>
            </a:endParaRPr>
          </a:p>
        </p:txBody>
      </p:sp>
      <p:cxnSp>
        <p:nvCxnSpPr>
          <p:cNvPr id="13" name="Shape 13"/>
          <p:cNvCxnSpPr/>
          <p:nvPr/>
        </p:nvCxnSpPr>
        <p:spPr>
          <a:xfrm>
            <a:off x="-9237" y="5787738"/>
            <a:ext cx="3405509" cy="1084383"/>
          </a:xfrm>
          <a:prstGeom prst="straightConnector1">
            <a:avLst/>
          </a:prstGeom>
          <a:noFill/>
          <a:ln w="12050" cap="flat" cmpd="sng">
            <a:solidFill>
              <a:srgbClr val="93C5D8"/>
            </a:solidFill>
            <a:prstDash val="solid"/>
            <a:miter lim="8000"/>
            <a:headEnd type="none" w="sm" len="sm"/>
            <a:tailEnd type="none" w="sm" len="sm"/>
          </a:ln>
        </p:spPr>
      </p:cxnSp>
      <p:sp>
        <p:nvSpPr>
          <p:cNvPr id="14" name="Shape 1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2"/>
              </a:buClr>
              <a:buSzPts val="1400"/>
              <a:buFont typeface="Rambla"/>
              <a:buNone/>
              <a:defRPr sz="4100" b="1" i="0" u="none" strike="noStrike" cap="none">
                <a:solidFill>
                  <a:schemeClr val="dk2"/>
                </a:solidFill>
                <a:latin typeface="Rambla"/>
                <a:ea typeface="Rambla"/>
                <a:cs typeface="Rambla"/>
                <a:sym typeface="Rambl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5" name="Shape 15"/>
          <p:cNvSpPr txBox="1">
            <a:spLocks noGrp="1"/>
          </p:cNvSpPr>
          <p:nvPr>
            <p:ph type="body" idx="1"/>
          </p:nvPr>
        </p:nvSpPr>
        <p:spPr>
          <a:xfrm>
            <a:off x="457200" y="1481328"/>
            <a:ext cx="8229600" cy="4525963"/>
          </a:xfrm>
          <a:prstGeom prst="rect">
            <a:avLst/>
          </a:prstGeom>
          <a:noFill/>
          <a:ln>
            <a:noFill/>
          </a:ln>
        </p:spPr>
        <p:txBody>
          <a:bodyPr spcFirstLastPara="1" wrap="square" lIns="91425" tIns="91425" rIns="91425" bIns="91425" anchor="t" anchorCtr="0"/>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Rambla"/>
                <a:ea typeface="Rambla"/>
                <a:cs typeface="Rambla"/>
                <a:sym typeface="Rambla"/>
              </a:defRPr>
            </a:lvl1pPr>
            <a:lvl2pPr marL="914400" marR="0" lvl="1" indent="-374650" algn="l" rtl="0">
              <a:spcBef>
                <a:spcPts val="324"/>
              </a:spcBef>
              <a:spcAft>
                <a:spcPts val="0"/>
              </a:spcAft>
              <a:buClr>
                <a:schemeClr val="accent1"/>
              </a:buClr>
              <a:buSzPts val="2300"/>
              <a:buFont typeface="Verdana"/>
              <a:buChar char="◦"/>
              <a:defRPr sz="2300" b="0" i="0" u="none" strike="noStrike" cap="none">
                <a:solidFill>
                  <a:schemeClr val="dk1"/>
                </a:solidFill>
                <a:latin typeface="Rambla"/>
                <a:ea typeface="Rambla"/>
                <a:cs typeface="Rambla"/>
                <a:sym typeface="Rambla"/>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Rambla"/>
                <a:ea typeface="Rambla"/>
                <a:cs typeface="Rambla"/>
                <a:sym typeface="Rambla"/>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Rambla"/>
                <a:ea typeface="Rambla"/>
                <a:cs typeface="Rambla"/>
                <a:sym typeface="Rambla"/>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16" name="Shape 16"/>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000">
                <a:solidFill>
                  <a:schemeClr val="dk1"/>
                </a:solidFill>
                <a:latin typeface="Rambla"/>
                <a:ea typeface="Rambla"/>
                <a:cs typeface="Rambla"/>
                <a:sym typeface="Rambla"/>
              </a:defRPr>
            </a:lvl1pPr>
            <a:lvl2pPr marL="457200" marR="0" lvl="1"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L="914400" marR="0" lvl="2"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L="1371600" marR="0" lvl="3"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L="1828800" marR="0" lvl="4"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L="2286000" marR="0" lvl="5"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L="2743200" marR="0" lvl="6"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L="3200400" marR="0" lvl="7"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L="3657600" marR="0" lvl="8"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17" name="Shape 17"/>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L="0" marR="0" lvl="0" indent="0" algn="r" rtl="0">
              <a:spcBef>
                <a:spcPts val="0"/>
              </a:spcBef>
              <a:spcAft>
                <a:spcPts val="0"/>
              </a:spcAft>
              <a:buSzPts val="1400"/>
              <a:buNone/>
              <a:defRPr sz="1000">
                <a:solidFill>
                  <a:schemeClr val="dk1"/>
                </a:solidFill>
                <a:latin typeface="Rambla"/>
                <a:ea typeface="Rambla"/>
                <a:cs typeface="Rambla"/>
                <a:sym typeface="Rambla"/>
              </a:defRPr>
            </a:lvl1pPr>
            <a:lvl2pPr marL="457200" marR="0" lvl="1"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L="914400" marR="0" lvl="2"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L="1371600" marR="0" lvl="3"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L="1828800" marR="0" lvl="4"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L="2286000" marR="0" lvl="5"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L="2743200" marR="0" lvl="6"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L="3200400" marR="0" lvl="7"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L="3657600" marR="0" lvl="8" indent="0"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18" name="Shape 18"/>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u="none">
                <a:solidFill>
                  <a:schemeClr val="dk1"/>
                </a:solidFill>
                <a:latin typeface="Rambla"/>
                <a:ea typeface="Rambla"/>
                <a:cs typeface="Rambla"/>
                <a:sym typeface="Rambla"/>
              </a:defRPr>
            </a:lvl1pPr>
            <a:lvl2pPr marL="0" marR="0" lvl="1" indent="0" algn="r" rtl="0">
              <a:spcBef>
                <a:spcPts val="0"/>
              </a:spcBef>
              <a:buNone/>
              <a:defRPr sz="1000" b="0" u="none">
                <a:solidFill>
                  <a:schemeClr val="dk1"/>
                </a:solidFill>
                <a:latin typeface="Rambla"/>
                <a:ea typeface="Rambla"/>
                <a:cs typeface="Rambla"/>
                <a:sym typeface="Rambla"/>
              </a:defRPr>
            </a:lvl2pPr>
            <a:lvl3pPr marL="0" marR="0" lvl="2" indent="0" algn="r" rtl="0">
              <a:spcBef>
                <a:spcPts val="0"/>
              </a:spcBef>
              <a:buNone/>
              <a:defRPr sz="1000" b="0" u="none">
                <a:solidFill>
                  <a:schemeClr val="dk1"/>
                </a:solidFill>
                <a:latin typeface="Rambla"/>
                <a:ea typeface="Rambla"/>
                <a:cs typeface="Rambla"/>
                <a:sym typeface="Rambla"/>
              </a:defRPr>
            </a:lvl3pPr>
            <a:lvl4pPr marL="0" marR="0" lvl="3" indent="0" algn="r" rtl="0">
              <a:spcBef>
                <a:spcPts val="0"/>
              </a:spcBef>
              <a:buNone/>
              <a:defRPr sz="1000" b="0" u="none">
                <a:solidFill>
                  <a:schemeClr val="dk1"/>
                </a:solidFill>
                <a:latin typeface="Rambla"/>
                <a:ea typeface="Rambla"/>
                <a:cs typeface="Rambla"/>
                <a:sym typeface="Rambla"/>
              </a:defRPr>
            </a:lvl4pPr>
            <a:lvl5pPr marL="0" marR="0" lvl="4" indent="0" algn="r" rtl="0">
              <a:spcBef>
                <a:spcPts val="0"/>
              </a:spcBef>
              <a:buNone/>
              <a:defRPr sz="1000" b="0" u="none">
                <a:solidFill>
                  <a:schemeClr val="dk1"/>
                </a:solidFill>
                <a:latin typeface="Rambla"/>
                <a:ea typeface="Rambla"/>
                <a:cs typeface="Rambla"/>
                <a:sym typeface="Rambla"/>
              </a:defRPr>
            </a:lvl5pPr>
            <a:lvl6pPr marL="0" marR="0" lvl="5" indent="0" algn="r" rtl="0">
              <a:spcBef>
                <a:spcPts val="0"/>
              </a:spcBef>
              <a:buNone/>
              <a:defRPr sz="1000" b="0" u="none">
                <a:solidFill>
                  <a:schemeClr val="dk1"/>
                </a:solidFill>
                <a:latin typeface="Rambla"/>
                <a:ea typeface="Rambla"/>
                <a:cs typeface="Rambla"/>
                <a:sym typeface="Rambla"/>
              </a:defRPr>
            </a:lvl6pPr>
            <a:lvl7pPr marL="0" marR="0" lvl="6" indent="0" algn="r" rtl="0">
              <a:spcBef>
                <a:spcPts val="0"/>
              </a:spcBef>
              <a:buNone/>
              <a:defRPr sz="1000" b="0" u="none">
                <a:solidFill>
                  <a:schemeClr val="dk1"/>
                </a:solidFill>
                <a:latin typeface="Rambla"/>
                <a:ea typeface="Rambla"/>
                <a:cs typeface="Rambla"/>
                <a:sym typeface="Rambla"/>
              </a:defRPr>
            </a:lvl7pPr>
            <a:lvl8pPr marL="0" marR="0" lvl="7" indent="0" algn="r" rtl="0">
              <a:spcBef>
                <a:spcPts val="0"/>
              </a:spcBef>
              <a:buNone/>
              <a:defRPr sz="1000" b="0" u="none">
                <a:solidFill>
                  <a:schemeClr val="dk1"/>
                </a:solidFill>
                <a:latin typeface="Rambla"/>
                <a:ea typeface="Rambla"/>
                <a:cs typeface="Rambla"/>
                <a:sym typeface="Rambla"/>
              </a:defRPr>
            </a:lvl8pPr>
            <a:lvl9pPr marL="0" marR="0" lvl="8" indent="0" algn="r" rtl="0">
              <a:spcBef>
                <a:spcPts val="0"/>
              </a:spcBef>
              <a:buNone/>
              <a:defRPr sz="1000" b="0" u="none">
                <a:solidFill>
                  <a:schemeClr val="dk1"/>
                </a:solidFill>
                <a:latin typeface="Rambla"/>
                <a:ea typeface="Rambla"/>
                <a:cs typeface="Rambla"/>
                <a:sym typeface="Rambl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ctrTitle"/>
          </p:nvPr>
        </p:nvSpPr>
        <p:spPr>
          <a:xfrm>
            <a:off x="685800" y="1752601"/>
            <a:ext cx="7772400" cy="1829761"/>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Font typeface="Rambla"/>
              <a:buNone/>
            </a:pPr>
            <a:r>
              <a:rPr lang="en-US" sz="4800" b="1" i="0" u="none" strike="noStrike" cap="none">
                <a:solidFill>
                  <a:schemeClr val="dk1"/>
                </a:solidFill>
                <a:latin typeface="Rambla"/>
                <a:ea typeface="Rambla"/>
                <a:cs typeface="Rambla"/>
                <a:sym typeface="Rambla"/>
              </a:rPr>
              <a:t>HTML</a:t>
            </a:r>
            <a:endParaRPr sz="4800" b="1" i="0" u="none" strike="noStrike" cap="none">
              <a:solidFill>
                <a:schemeClr val="dk2"/>
              </a:solidFill>
              <a:latin typeface="Rambla"/>
              <a:ea typeface="Rambla"/>
              <a:cs typeface="Rambla"/>
              <a:sym typeface="Rambl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Autofit/>
          </a:bodyPr>
          <a:lstStyle/>
          <a:p>
            <a:pPr marL="381000" marR="0" lvl="0" indent="-381000" algn="l" rtl="0">
              <a:lnSpc>
                <a:spcPct val="90000"/>
              </a:lnSpc>
              <a:spcBef>
                <a:spcPts val="0"/>
              </a:spcBef>
              <a:spcAft>
                <a:spcPts val="0"/>
              </a:spcAft>
              <a:buClr>
                <a:schemeClr val="accent1"/>
              </a:buClr>
              <a:buFont typeface="Arial"/>
              <a:buNone/>
            </a:pPr>
            <a:r>
              <a:rPr lang="en-US" sz="2295" b="1" i="0" u="none" strike="noStrike" cap="none">
                <a:solidFill>
                  <a:schemeClr val="dk1"/>
                </a:solidFill>
                <a:latin typeface="Rambla"/>
                <a:ea typeface="Rambla"/>
                <a:cs typeface="Rambla"/>
                <a:sym typeface="Rambla"/>
              </a:rPr>
              <a:t>External Links:</a:t>
            </a:r>
            <a:endParaRPr/>
          </a:p>
          <a:p>
            <a:pPr marL="381000" marR="0" lvl="0" indent="-381000" algn="l" rtl="0">
              <a:lnSpc>
                <a:spcPct val="90000"/>
              </a:lnSpc>
              <a:spcBef>
                <a:spcPts val="400"/>
              </a:spcBef>
              <a:spcAft>
                <a:spcPts val="0"/>
              </a:spcAft>
              <a:buClr>
                <a:schemeClr val="accent1"/>
              </a:buClr>
              <a:buFont typeface="Arial"/>
              <a:buNone/>
            </a:pPr>
            <a:r>
              <a:rPr lang="en-US" sz="2295" b="0" i="0" u="none" strike="noStrike" cap="none">
                <a:solidFill>
                  <a:schemeClr val="dk1"/>
                </a:solidFill>
                <a:latin typeface="Courier New"/>
                <a:ea typeface="Courier New"/>
                <a:cs typeface="Courier New"/>
                <a:sym typeface="Courier New"/>
              </a:rPr>
              <a:t>&lt;A HREF=“https://webmail.abc.com”&gt;Webmail&lt;/A&gt;</a:t>
            </a:r>
            <a:endParaRPr/>
          </a:p>
          <a:p>
            <a:pPr marL="381000" marR="0" lvl="0" indent="-381000" algn="l" rtl="0">
              <a:lnSpc>
                <a:spcPct val="90000"/>
              </a:lnSpc>
              <a:spcBef>
                <a:spcPts val="400"/>
              </a:spcBef>
              <a:spcAft>
                <a:spcPts val="0"/>
              </a:spcAft>
              <a:buClr>
                <a:schemeClr val="accent1"/>
              </a:buClr>
              <a:buFont typeface="Arial"/>
              <a:buNone/>
            </a:pPr>
            <a:endParaRPr sz="2295" b="0" i="0" u="none" strike="noStrike" cap="none">
              <a:solidFill>
                <a:schemeClr val="dk1"/>
              </a:solidFill>
              <a:latin typeface="Verdana"/>
              <a:ea typeface="Verdana"/>
              <a:cs typeface="Verdana"/>
              <a:sym typeface="Verdana"/>
            </a:endParaRPr>
          </a:p>
          <a:p>
            <a:pPr marL="381000" marR="0" lvl="0" indent="-381000" algn="l" rtl="0">
              <a:lnSpc>
                <a:spcPct val="90000"/>
              </a:lnSpc>
              <a:spcBef>
                <a:spcPts val="400"/>
              </a:spcBef>
              <a:spcAft>
                <a:spcPts val="0"/>
              </a:spcAft>
              <a:buClr>
                <a:schemeClr val="accent1"/>
              </a:buClr>
              <a:buFont typeface="Arial"/>
              <a:buNone/>
            </a:pPr>
            <a:r>
              <a:rPr lang="en-US" sz="2295" b="1" i="0" u="none" strike="noStrike" cap="none">
                <a:solidFill>
                  <a:schemeClr val="dk1"/>
                </a:solidFill>
                <a:latin typeface="Rambla"/>
                <a:ea typeface="Rambla"/>
                <a:cs typeface="Rambla"/>
                <a:sym typeface="Rambla"/>
              </a:rPr>
              <a:t>Internal Links:</a:t>
            </a:r>
            <a:endParaRPr/>
          </a:p>
          <a:p>
            <a:pPr marL="381000" marR="0" lvl="0" indent="-381000" algn="l" rtl="0">
              <a:lnSpc>
                <a:spcPct val="90000"/>
              </a:lnSpc>
              <a:spcBef>
                <a:spcPts val="400"/>
              </a:spcBef>
              <a:spcAft>
                <a:spcPts val="0"/>
              </a:spcAft>
              <a:buClr>
                <a:schemeClr val="accent1"/>
              </a:buClr>
              <a:buFont typeface="Arial"/>
              <a:buNone/>
            </a:pPr>
            <a:r>
              <a:rPr lang="en-US" sz="1785" b="0" i="0" u="none" strike="noStrike" cap="none">
                <a:solidFill>
                  <a:schemeClr val="dk1"/>
                </a:solidFill>
                <a:latin typeface="Rambla"/>
                <a:ea typeface="Rambla"/>
                <a:cs typeface="Rambla"/>
                <a:sym typeface="Rambla"/>
              </a:rPr>
              <a:t>	</a:t>
            </a:r>
            <a:r>
              <a:rPr lang="en-US" sz="2295" b="0" i="0" u="none" strike="noStrike" cap="none">
                <a:solidFill>
                  <a:schemeClr val="dk1"/>
                </a:solidFill>
                <a:latin typeface="Courier New"/>
                <a:ea typeface="Courier New"/>
                <a:cs typeface="Courier New"/>
                <a:sym typeface="Courier New"/>
              </a:rPr>
              <a:t>&lt;A HREF=“\JSP\Register.jsp”&gt;Register&lt;/A&gt;</a:t>
            </a:r>
            <a:endParaRPr/>
          </a:p>
          <a:p>
            <a:pPr marL="381000" marR="0" lvl="0" indent="-381000" algn="l" rtl="0">
              <a:lnSpc>
                <a:spcPct val="90000"/>
              </a:lnSpc>
              <a:spcBef>
                <a:spcPts val="400"/>
              </a:spcBef>
              <a:spcAft>
                <a:spcPts val="0"/>
              </a:spcAft>
              <a:buClr>
                <a:schemeClr val="accent1"/>
              </a:buClr>
              <a:buFont typeface="Arial"/>
              <a:buNone/>
            </a:pPr>
            <a:endParaRPr sz="2295" b="1" i="0" u="none" strike="noStrike" cap="none">
              <a:solidFill>
                <a:schemeClr val="dk1"/>
              </a:solidFill>
              <a:latin typeface="Verdana"/>
              <a:ea typeface="Verdana"/>
              <a:cs typeface="Verdana"/>
              <a:sym typeface="Verdana"/>
            </a:endParaRPr>
          </a:p>
          <a:p>
            <a:pPr marL="381000" marR="0" lvl="0" indent="-381000" algn="l" rtl="0">
              <a:lnSpc>
                <a:spcPct val="90000"/>
              </a:lnSpc>
              <a:spcBef>
                <a:spcPts val="400"/>
              </a:spcBef>
              <a:spcAft>
                <a:spcPts val="0"/>
              </a:spcAft>
              <a:buClr>
                <a:schemeClr val="accent1"/>
              </a:buClr>
              <a:buFont typeface="Arial"/>
              <a:buNone/>
            </a:pPr>
            <a:r>
              <a:rPr lang="en-US" sz="2295" b="1" i="0" u="none" strike="noStrike" cap="none">
                <a:solidFill>
                  <a:schemeClr val="dk1"/>
                </a:solidFill>
                <a:latin typeface="Rambla"/>
                <a:ea typeface="Rambla"/>
                <a:cs typeface="Rambla"/>
                <a:sym typeface="Rambla"/>
              </a:rPr>
              <a:t>BookMark:</a:t>
            </a:r>
            <a:endParaRPr/>
          </a:p>
          <a:p>
            <a:pPr marL="381000" marR="0" lvl="0" indent="-381000" algn="l" rtl="0">
              <a:lnSpc>
                <a:spcPct val="90000"/>
              </a:lnSpc>
              <a:spcBef>
                <a:spcPts val="400"/>
              </a:spcBef>
              <a:spcAft>
                <a:spcPts val="0"/>
              </a:spcAft>
              <a:buClr>
                <a:schemeClr val="accent1"/>
              </a:buClr>
              <a:buFont typeface="Arial"/>
              <a:buNone/>
            </a:pPr>
            <a:r>
              <a:rPr lang="en-US" sz="1785" b="1" i="0" u="none" strike="noStrike" cap="none">
                <a:solidFill>
                  <a:schemeClr val="dk1"/>
                </a:solidFill>
                <a:latin typeface="Rambla"/>
                <a:ea typeface="Rambla"/>
                <a:cs typeface="Rambla"/>
                <a:sym typeface="Rambla"/>
              </a:rPr>
              <a:t>	</a:t>
            </a:r>
            <a:r>
              <a:rPr lang="en-US" sz="2295" b="1" i="0" u="none" strike="noStrike" cap="none">
                <a:solidFill>
                  <a:schemeClr val="dk1"/>
                </a:solidFill>
                <a:latin typeface="Rambla"/>
                <a:ea typeface="Rambla"/>
                <a:cs typeface="Rambla"/>
                <a:sym typeface="Rambla"/>
              </a:rPr>
              <a:t>Create bookmark</a:t>
            </a:r>
            <a:endParaRPr/>
          </a:p>
          <a:p>
            <a:pPr marL="381000" marR="0" lvl="0" indent="-381000" algn="l" rtl="0">
              <a:lnSpc>
                <a:spcPct val="90000"/>
              </a:lnSpc>
              <a:spcBef>
                <a:spcPts val="400"/>
              </a:spcBef>
              <a:spcAft>
                <a:spcPts val="0"/>
              </a:spcAft>
              <a:buClr>
                <a:schemeClr val="accent1"/>
              </a:buClr>
              <a:buFont typeface="Arial"/>
              <a:buNone/>
            </a:pPr>
            <a:r>
              <a:rPr lang="en-US" sz="1785" b="0" i="0" u="none" strike="noStrike" cap="none">
                <a:solidFill>
                  <a:schemeClr val="dk1"/>
                </a:solidFill>
                <a:latin typeface="Rambla"/>
                <a:ea typeface="Rambla"/>
                <a:cs typeface="Rambla"/>
                <a:sym typeface="Rambla"/>
              </a:rPr>
              <a:t>		</a:t>
            </a:r>
            <a:r>
              <a:rPr lang="en-US" sz="2295" b="0" i="0" u="none" strike="noStrike" cap="none">
                <a:solidFill>
                  <a:schemeClr val="dk1"/>
                </a:solidFill>
                <a:latin typeface="Courier New"/>
                <a:ea typeface="Courier New"/>
                <a:cs typeface="Courier New"/>
                <a:sym typeface="Courier New"/>
              </a:rPr>
              <a:t>&lt;A NAME=“Book”&gt;</a:t>
            </a:r>
            <a:r>
              <a:rPr lang="en-US" sz="2295" b="0" i="0" u="none" strike="noStrike" cap="none">
                <a:solidFill>
                  <a:schemeClr val="dk1"/>
                </a:solidFill>
                <a:latin typeface="Rambla"/>
                <a:ea typeface="Rambla"/>
                <a:cs typeface="Rambla"/>
                <a:sym typeface="Rambla"/>
              </a:rPr>
              <a:t>Bookmark</a:t>
            </a:r>
            <a:r>
              <a:rPr lang="en-US" sz="2295" b="0" i="0" u="none" strike="noStrike" cap="none">
                <a:solidFill>
                  <a:schemeClr val="dk1"/>
                </a:solidFill>
                <a:latin typeface="Courier New"/>
                <a:ea typeface="Courier New"/>
                <a:cs typeface="Courier New"/>
                <a:sym typeface="Courier New"/>
              </a:rPr>
              <a:t>&lt;/A&gt;</a:t>
            </a:r>
            <a:endParaRPr/>
          </a:p>
          <a:p>
            <a:pPr marL="381000" marR="0" lvl="0" indent="-381000" algn="l" rtl="0">
              <a:lnSpc>
                <a:spcPct val="90000"/>
              </a:lnSpc>
              <a:spcBef>
                <a:spcPts val="400"/>
              </a:spcBef>
              <a:spcAft>
                <a:spcPts val="0"/>
              </a:spcAft>
              <a:buClr>
                <a:schemeClr val="accent1"/>
              </a:buClr>
              <a:buFont typeface="Arial"/>
              <a:buNone/>
            </a:pPr>
            <a:r>
              <a:rPr lang="en-US" sz="1785" b="1" i="0" u="none" strike="noStrike" cap="none">
                <a:solidFill>
                  <a:schemeClr val="dk1"/>
                </a:solidFill>
                <a:latin typeface="Rambla"/>
                <a:ea typeface="Rambla"/>
                <a:cs typeface="Rambla"/>
                <a:sym typeface="Rambla"/>
              </a:rPr>
              <a:t>	</a:t>
            </a:r>
            <a:r>
              <a:rPr lang="en-US" sz="2295" b="1" i="0" u="none" strike="noStrike" cap="none">
                <a:solidFill>
                  <a:schemeClr val="dk1"/>
                </a:solidFill>
                <a:latin typeface="Rambla"/>
                <a:ea typeface="Rambla"/>
                <a:cs typeface="Rambla"/>
                <a:sym typeface="Rambla"/>
              </a:rPr>
              <a:t>Create a link to bookmark</a:t>
            </a:r>
            <a:endParaRPr/>
          </a:p>
          <a:p>
            <a:pPr marL="381000" marR="0" lvl="0" indent="-381000" algn="l" rtl="0">
              <a:lnSpc>
                <a:spcPct val="90000"/>
              </a:lnSpc>
              <a:spcBef>
                <a:spcPts val="400"/>
              </a:spcBef>
              <a:spcAft>
                <a:spcPts val="0"/>
              </a:spcAft>
              <a:buClr>
                <a:schemeClr val="accent1"/>
              </a:buClr>
              <a:buFont typeface="Arial"/>
              <a:buNone/>
            </a:pPr>
            <a:r>
              <a:rPr lang="en-US" sz="1785" b="0" i="0" u="none" strike="noStrike" cap="none">
                <a:solidFill>
                  <a:schemeClr val="dk1"/>
                </a:solidFill>
                <a:latin typeface="Rambla"/>
                <a:ea typeface="Rambla"/>
                <a:cs typeface="Rambla"/>
                <a:sym typeface="Rambla"/>
              </a:rPr>
              <a:t>	</a:t>
            </a:r>
            <a:r>
              <a:rPr lang="en-US" sz="2295" b="0" i="0" u="none" strike="noStrike" cap="none">
                <a:solidFill>
                  <a:schemeClr val="dk1"/>
                </a:solidFill>
                <a:latin typeface="Courier New"/>
                <a:ea typeface="Courier New"/>
                <a:cs typeface="Courier New"/>
                <a:sym typeface="Courier New"/>
              </a:rPr>
              <a:t>	&lt;A HREF=“#Book”&gt;Go to Bookmark&lt;/A&gt;</a:t>
            </a:r>
            <a:endParaRPr/>
          </a:p>
        </p:txBody>
      </p:sp>
      <p:sp>
        <p:nvSpPr>
          <p:cNvPr id="254" name="Shape 254"/>
          <p:cNvSpPr txBox="1">
            <a:spLocks noGrp="1"/>
          </p:cNvSpPr>
          <p:nvPr>
            <p:ph type="title"/>
          </p:nvPr>
        </p:nvSpPr>
        <p:spPr>
          <a:xfrm>
            <a:off x="228600" y="215900"/>
            <a:ext cx="74676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Links &amp; Graphics (Contd.).</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Autofit/>
          </a:bodyPr>
          <a:lstStyle/>
          <a:p>
            <a:pPr marL="381000" marR="0" lvl="0" indent="-381000" algn="l" rtl="0">
              <a:lnSpc>
                <a:spcPct val="80000"/>
              </a:lnSpc>
              <a:spcBef>
                <a:spcPts val="0"/>
              </a:spcBef>
              <a:spcAft>
                <a:spcPts val="0"/>
              </a:spcAft>
              <a:buClr>
                <a:schemeClr val="accent1"/>
              </a:buClr>
              <a:buFont typeface="Arial"/>
              <a:buNone/>
            </a:pPr>
            <a:r>
              <a:rPr lang="en-US" sz="2497" b="1" i="0" u="none" strike="noStrike" cap="none">
                <a:solidFill>
                  <a:schemeClr val="dk1"/>
                </a:solidFill>
                <a:latin typeface="Rambla"/>
                <a:ea typeface="Rambla"/>
                <a:cs typeface="Rambla"/>
                <a:sym typeface="Rambla"/>
              </a:rPr>
              <a:t>Image:</a:t>
            </a:r>
            <a:endParaRPr/>
          </a:p>
          <a:p>
            <a:pPr marL="381000" marR="0" lvl="0" indent="-381000" algn="l" rtl="0">
              <a:lnSpc>
                <a:spcPct val="80000"/>
              </a:lnSpc>
              <a:spcBef>
                <a:spcPts val="400"/>
              </a:spcBef>
              <a:spcAft>
                <a:spcPts val="0"/>
              </a:spcAft>
              <a:buClr>
                <a:schemeClr val="accent1"/>
              </a:buClr>
              <a:buFont typeface="Arial"/>
              <a:buNone/>
            </a:pPr>
            <a:r>
              <a:rPr lang="en-US" sz="2497" b="0" i="0" u="none" strike="noStrike" cap="none">
                <a:solidFill>
                  <a:schemeClr val="dk1"/>
                </a:solidFill>
                <a:latin typeface="Verdana"/>
                <a:ea typeface="Verdana"/>
                <a:cs typeface="Verdana"/>
                <a:sym typeface="Verdana"/>
              </a:rPr>
              <a:t>	</a:t>
            </a:r>
            <a:r>
              <a:rPr lang="en-US" sz="2497" b="0" i="0" u="none" strike="noStrike" cap="none">
                <a:solidFill>
                  <a:schemeClr val="dk1"/>
                </a:solidFill>
                <a:latin typeface="Courier New"/>
                <a:ea typeface="Courier New"/>
                <a:cs typeface="Courier New"/>
                <a:sym typeface="Courier New"/>
              </a:rPr>
              <a:t>&lt;IMG SRC=“URL” ALT=“Alternate Text”&gt;</a:t>
            </a:r>
            <a:endParaRPr/>
          </a:p>
          <a:p>
            <a:pPr marL="381000" marR="0" lvl="0" indent="-381000" algn="l" rtl="0">
              <a:lnSpc>
                <a:spcPct val="80000"/>
              </a:lnSpc>
              <a:spcBef>
                <a:spcPts val="400"/>
              </a:spcBef>
              <a:spcAft>
                <a:spcPts val="0"/>
              </a:spcAft>
              <a:buClr>
                <a:schemeClr val="accent1"/>
              </a:buClr>
              <a:buFont typeface="Arial"/>
              <a:buNone/>
            </a:pPr>
            <a:endParaRPr sz="2497" b="0" i="0" u="none" strike="noStrike" cap="none">
              <a:solidFill>
                <a:schemeClr val="dk1"/>
              </a:solidFill>
              <a:latin typeface="Verdana"/>
              <a:ea typeface="Verdana"/>
              <a:cs typeface="Verdana"/>
              <a:sym typeface="Verdana"/>
            </a:endParaRPr>
          </a:p>
          <a:p>
            <a:pPr marL="381000" marR="0" lvl="0" indent="-381000" algn="l" rtl="0">
              <a:lnSpc>
                <a:spcPct val="80000"/>
              </a:lnSpc>
              <a:spcBef>
                <a:spcPts val="400"/>
              </a:spcBef>
              <a:spcAft>
                <a:spcPts val="0"/>
              </a:spcAft>
              <a:buClr>
                <a:schemeClr val="accent1"/>
              </a:buClr>
              <a:buFont typeface="Arial"/>
              <a:buNone/>
            </a:pPr>
            <a:endParaRPr sz="1942" b="0" i="0" u="none" strike="noStrike" cap="none">
              <a:solidFill>
                <a:schemeClr val="dk1"/>
              </a:solidFill>
              <a:latin typeface="Rambla"/>
              <a:ea typeface="Rambla"/>
              <a:cs typeface="Rambla"/>
              <a:sym typeface="Rambla"/>
            </a:endParaRPr>
          </a:p>
          <a:p>
            <a:pPr marL="381000" marR="0" lvl="0" indent="-381000" algn="l" rtl="0">
              <a:lnSpc>
                <a:spcPct val="80000"/>
              </a:lnSpc>
              <a:spcBef>
                <a:spcPts val="400"/>
              </a:spcBef>
              <a:spcAft>
                <a:spcPts val="0"/>
              </a:spcAft>
              <a:buClr>
                <a:schemeClr val="accent1"/>
              </a:buClr>
              <a:buFont typeface="Arial"/>
              <a:buNone/>
            </a:pPr>
            <a:r>
              <a:rPr lang="en-US" sz="2497" b="1" i="0" u="none" strike="noStrike" cap="none">
                <a:solidFill>
                  <a:schemeClr val="dk1"/>
                </a:solidFill>
                <a:latin typeface="Rambla"/>
                <a:ea typeface="Rambla"/>
                <a:cs typeface="Rambla"/>
                <a:sym typeface="Rambla"/>
              </a:rPr>
              <a:t>Example:</a:t>
            </a:r>
            <a:endParaRPr/>
          </a:p>
          <a:p>
            <a:pPr marL="381000" marR="0" lvl="0" indent="-381000" algn="l" rtl="0">
              <a:lnSpc>
                <a:spcPct val="80000"/>
              </a:lnSpc>
              <a:spcBef>
                <a:spcPts val="400"/>
              </a:spcBef>
              <a:spcAft>
                <a:spcPts val="0"/>
              </a:spcAft>
              <a:buClr>
                <a:schemeClr val="accent1"/>
              </a:buClr>
              <a:buFont typeface="Arial"/>
              <a:buNone/>
            </a:pPr>
            <a:r>
              <a:rPr lang="en-US" sz="1942" b="0" i="0" u="none" strike="noStrike" cap="none">
                <a:solidFill>
                  <a:schemeClr val="dk1"/>
                </a:solidFill>
                <a:latin typeface="Rambla"/>
                <a:ea typeface="Rambla"/>
                <a:cs typeface="Rambla"/>
                <a:sym typeface="Rambla"/>
              </a:rPr>
              <a:t>	</a:t>
            </a:r>
            <a:r>
              <a:rPr lang="en-US" sz="2497" b="0" i="0" u="none" strike="noStrike" cap="none">
                <a:solidFill>
                  <a:schemeClr val="dk1"/>
                </a:solidFill>
                <a:latin typeface="Courier New"/>
                <a:ea typeface="Courier New"/>
                <a:cs typeface="Courier New"/>
                <a:sym typeface="Courier New"/>
              </a:rPr>
              <a:t>&lt;IMG SRC=“\images\abc.jpg” ALT=“Alternate Text”&gt;</a:t>
            </a:r>
            <a:endParaRPr/>
          </a:p>
          <a:p>
            <a:pPr marL="381000" marR="0" lvl="0" indent="-381000" algn="l" rtl="0">
              <a:lnSpc>
                <a:spcPct val="80000"/>
              </a:lnSpc>
              <a:spcBef>
                <a:spcPts val="400"/>
              </a:spcBef>
              <a:spcAft>
                <a:spcPts val="0"/>
              </a:spcAft>
              <a:buClr>
                <a:schemeClr val="accent1"/>
              </a:buClr>
              <a:buFont typeface="Arial"/>
              <a:buNone/>
            </a:pPr>
            <a:endParaRPr sz="2497" b="0" i="0" u="none" strike="noStrike" cap="none">
              <a:solidFill>
                <a:schemeClr val="dk1"/>
              </a:solidFill>
              <a:latin typeface="Verdana"/>
              <a:ea typeface="Verdana"/>
              <a:cs typeface="Verdana"/>
              <a:sym typeface="Verdana"/>
            </a:endParaRPr>
          </a:p>
          <a:p>
            <a:pPr marL="381000" marR="0" lvl="0" indent="-381000" algn="just" rtl="0">
              <a:lnSpc>
                <a:spcPct val="80000"/>
              </a:lnSpc>
              <a:spcBef>
                <a:spcPts val="400"/>
              </a:spcBef>
              <a:spcAft>
                <a:spcPts val="0"/>
              </a:spcAft>
              <a:buClr>
                <a:schemeClr val="accent1"/>
              </a:buClr>
              <a:buSzPts val="1698"/>
              <a:buFont typeface="Noto Sans Symbols"/>
              <a:buChar char="●"/>
            </a:pPr>
            <a:r>
              <a:rPr lang="en-US" sz="2497" b="0" i="0" u="none" strike="noStrike" cap="none">
                <a:solidFill>
                  <a:schemeClr val="dk1"/>
                </a:solidFill>
                <a:latin typeface="Rambla"/>
                <a:ea typeface="Rambla"/>
                <a:cs typeface="Rambla"/>
                <a:sym typeface="Rambla"/>
              </a:rPr>
              <a:t>“SRC” Attribute: used to mention the path where the image file is stored and the image file name.</a:t>
            </a:r>
            <a:endParaRPr/>
          </a:p>
          <a:p>
            <a:pPr marL="381000" marR="0" lvl="0" indent="-381000" algn="just" rtl="0">
              <a:lnSpc>
                <a:spcPct val="80000"/>
              </a:lnSpc>
              <a:spcBef>
                <a:spcPts val="400"/>
              </a:spcBef>
              <a:spcAft>
                <a:spcPts val="0"/>
              </a:spcAft>
              <a:buClr>
                <a:schemeClr val="accent1"/>
              </a:buClr>
              <a:buSzPts val="1698"/>
              <a:buFont typeface="Noto Sans Symbols"/>
              <a:buChar char="●"/>
            </a:pPr>
            <a:r>
              <a:rPr lang="en-US" sz="2497" b="0" i="0" u="none" strike="noStrike" cap="none">
                <a:solidFill>
                  <a:schemeClr val="dk1"/>
                </a:solidFill>
                <a:latin typeface="Rambla"/>
                <a:ea typeface="Rambla"/>
                <a:cs typeface="Rambla"/>
                <a:sym typeface="Rambla"/>
              </a:rPr>
              <a:t>“ALT” Attribute: used to display an alternate text in case the image file could not be loaded.</a:t>
            </a:r>
            <a:endParaRPr/>
          </a:p>
          <a:p>
            <a:pPr marL="381000" marR="0" lvl="0" indent="-381000" algn="l" rtl="0">
              <a:lnSpc>
                <a:spcPct val="80000"/>
              </a:lnSpc>
              <a:spcBef>
                <a:spcPts val="400"/>
              </a:spcBef>
              <a:spcAft>
                <a:spcPts val="0"/>
              </a:spcAft>
              <a:buClr>
                <a:schemeClr val="accent1"/>
              </a:buClr>
              <a:buFont typeface="Arial"/>
              <a:buNone/>
            </a:pPr>
            <a:endParaRPr sz="2497" b="0" i="0" u="none" strike="noStrike" cap="none">
              <a:solidFill>
                <a:schemeClr val="dk1"/>
              </a:solidFill>
              <a:latin typeface="Verdana"/>
              <a:ea typeface="Verdana"/>
              <a:cs typeface="Verdana"/>
              <a:sym typeface="Verdana"/>
            </a:endParaRPr>
          </a:p>
        </p:txBody>
      </p:sp>
      <p:sp>
        <p:nvSpPr>
          <p:cNvPr id="261" name="Shape 261"/>
          <p:cNvSpPr txBox="1">
            <a:spLocks noGrp="1"/>
          </p:cNvSpPr>
          <p:nvPr>
            <p:ph type="title"/>
          </p:nvPr>
        </p:nvSpPr>
        <p:spPr>
          <a:xfrm>
            <a:off x="228600" y="215900"/>
            <a:ext cx="74676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Links &amp; Graphics (Contd.).</a:t>
            </a: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Autofit/>
          </a:bodyPr>
          <a:lstStyle/>
          <a:p>
            <a:pPr marL="508000" marR="0" lvl="0" indent="-508000" algn="l" rtl="0">
              <a:spcBef>
                <a:spcPts val="0"/>
              </a:spcBef>
              <a:spcAft>
                <a:spcPts val="0"/>
              </a:spcAft>
              <a:buClr>
                <a:schemeClr val="accent1"/>
              </a:buClr>
              <a:buSzPts val="1836"/>
              <a:buFont typeface="Noto Sans Symbols"/>
              <a:buAutoNum type="arabicPeriod"/>
            </a:pPr>
            <a:r>
              <a:rPr lang="en-US" sz="2700" b="0" i="0" u="none" strike="noStrike" cap="none">
                <a:solidFill>
                  <a:schemeClr val="dk1"/>
                </a:solidFill>
                <a:latin typeface="Rambla"/>
                <a:ea typeface="Rambla"/>
                <a:cs typeface="Rambla"/>
                <a:sym typeface="Rambla"/>
              </a:rPr>
              <a:t>Provides the Author with feature of displaying text in </a:t>
            </a:r>
            <a:r>
              <a:rPr lang="en-US" sz="2700" b="1" i="0" u="none" strike="noStrike" cap="none">
                <a:solidFill>
                  <a:schemeClr val="dk1"/>
                </a:solidFill>
                <a:latin typeface="Rambla"/>
                <a:ea typeface="Rambla"/>
                <a:cs typeface="Rambla"/>
                <a:sym typeface="Rambla"/>
              </a:rPr>
              <a:t>hierarchical or tree structure format.</a:t>
            </a:r>
            <a:endParaRPr/>
          </a:p>
          <a:p>
            <a:pPr marL="508000" marR="0" lvl="0" indent="-391414" algn="l" rtl="0">
              <a:spcBef>
                <a:spcPts val="400"/>
              </a:spcBef>
              <a:spcAft>
                <a:spcPts val="0"/>
              </a:spcAft>
              <a:buClr>
                <a:schemeClr val="accent1"/>
              </a:buClr>
              <a:buSzPts val="1836"/>
              <a:buFont typeface="Noto Sans Symbols"/>
              <a:buNone/>
            </a:pPr>
            <a:endParaRPr sz="2700" b="1" i="0" u="none" strike="noStrike" cap="none">
              <a:solidFill>
                <a:schemeClr val="dk1"/>
              </a:solidFill>
              <a:latin typeface="Rambla"/>
              <a:ea typeface="Rambla"/>
              <a:cs typeface="Rambla"/>
              <a:sym typeface="Rambla"/>
            </a:endParaRPr>
          </a:p>
          <a:p>
            <a:pPr marL="508000" marR="0" lvl="0" indent="-508000" algn="l" rtl="0">
              <a:spcBef>
                <a:spcPts val="400"/>
              </a:spcBef>
              <a:spcAft>
                <a:spcPts val="0"/>
              </a:spcAft>
              <a:buClr>
                <a:schemeClr val="accent1"/>
              </a:buClr>
              <a:buSzPts val="1836"/>
              <a:buFont typeface="Noto Sans Symbols"/>
              <a:buAutoNum type="arabicPeriod"/>
            </a:pPr>
            <a:r>
              <a:rPr lang="en-US" sz="2700" b="0" i="0" u="none" strike="noStrike" cap="none">
                <a:solidFill>
                  <a:schemeClr val="dk1"/>
                </a:solidFill>
                <a:latin typeface="Rambla"/>
                <a:ea typeface="Rambla"/>
                <a:cs typeface="Rambla"/>
                <a:sym typeface="Rambla"/>
              </a:rPr>
              <a:t>Three types of List</a:t>
            </a:r>
            <a:endParaRPr/>
          </a:p>
          <a:p>
            <a:pPr marL="914400" marR="0" lvl="1" indent="-457200" algn="l" rtl="0">
              <a:spcBef>
                <a:spcPts val="324"/>
              </a:spcBef>
              <a:spcAft>
                <a:spcPts val="0"/>
              </a:spcAft>
              <a:buClr>
                <a:schemeClr val="accent1"/>
              </a:buClr>
              <a:buSzPts val="2000"/>
              <a:buFont typeface="Arial"/>
              <a:buAutoNum type="romanUcPeriod"/>
            </a:pPr>
            <a:r>
              <a:rPr lang="en-US" sz="2000" b="0" i="0" u="none" strike="noStrike" cap="none">
                <a:solidFill>
                  <a:schemeClr val="dk1"/>
                </a:solidFill>
                <a:latin typeface="Rambla"/>
                <a:ea typeface="Rambla"/>
                <a:cs typeface="Rambla"/>
                <a:sym typeface="Rambla"/>
              </a:rPr>
              <a:t>Glossary List</a:t>
            </a:r>
            <a:endParaRPr/>
          </a:p>
          <a:p>
            <a:pPr marL="914400" marR="0" lvl="1" indent="-457200" algn="l" rtl="0">
              <a:spcBef>
                <a:spcPts val="324"/>
              </a:spcBef>
              <a:spcAft>
                <a:spcPts val="0"/>
              </a:spcAft>
              <a:buClr>
                <a:schemeClr val="accent1"/>
              </a:buClr>
              <a:buSzPts val="2000"/>
              <a:buFont typeface="Arial"/>
              <a:buAutoNum type="romanUcPeriod"/>
            </a:pPr>
            <a:r>
              <a:rPr lang="en-US" sz="2000" b="0" i="0" u="none" strike="noStrike" cap="none">
                <a:solidFill>
                  <a:schemeClr val="dk1"/>
                </a:solidFill>
                <a:latin typeface="Rambla"/>
                <a:ea typeface="Rambla"/>
                <a:cs typeface="Rambla"/>
                <a:sym typeface="Rambla"/>
              </a:rPr>
              <a:t>Unordered List</a:t>
            </a:r>
            <a:endParaRPr/>
          </a:p>
          <a:p>
            <a:pPr marL="914400" marR="0" lvl="1" indent="-457200" algn="l" rtl="0">
              <a:spcBef>
                <a:spcPts val="324"/>
              </a:spcBef>
              <a:spcAft>
                <a:spcPts val="0"/>
              </a:spcAft>
              <a:buClr>
                <a:schemeClr val="accent1"/>
              </a:buClr>
              <a:buSzPts val="2000"/>
              <a:buFont typeface="Arial"/>
              <a:buAutoNum type="romanUcPeriod"/>
            </a:pPr>
            <a:r>
              <a:rPr lang="en-US" sz="2000" b="0" i="0" u="none" strike="noStrike" cap="none">
                <a:solidFill>
                  <a:schemeClr val="dk1"/>
                </a:solidFill>
                <a:latin typeface="Rambla"/>
                <a:ea typeface="Rambla"/>
                <a:cs typeface="Rambla"/>
                <a:sym typeface="Rambla"/>
              </a:rPr>
              <a:t>Ordered List</a:t>
            </a:r>
            <a:endParaRPr/>
          </a:p>
        </p:txBody>
      </p:sp>
      <p:sp>
        <p:nvSpPr>
          <p:cNvPr id="268" name="Shape 268"/>
          <p:cNvSpPr txBox="1">
            <a:spLocks noGrp="1"/>
          </p:cNvSpPr>
          <p:nvPr>
            <p:ph type="title"/>
          </p:nvPr>
        </p:nvSpPr>
        <p:spPr>
          <a:xfrm>
            <a:off x="0" y="215900"/>
            <a:ext cx="76962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Semantic Tags: List</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Autofit/>
          </a:bodyPr>
          <a:lstStyle/>
          <a:p>
            <a:pPr marL="508000" marR="0" lvl="0" indent="-508000" algn="l" rtl="0">
              <a:lnSpc>
                <a:spcPct val="90000"/>
              </a:lnSpc>
              <a:spcBef>
                <a:spcPts val="0"/>
              </a:spcBef>
              <a:spcAft>
                <a:spcPts val="0"/>
              </a:spcAft>
              <a:buClr>
                <a:schemeClr val="accent1"/>
              </a:buClr>
              <a:buFont typeface="Arial"/>
              <a:buNone/>
            </a:pPr>
            <a:r>
              <a:rPr lang="en-US" sz="2700" b="0" i="0" u="none" strike="noStrike" cap="none">
                <a:solidFill>
                  <a:schemeClr val="dk1"/>
                </a:solidFill>
                <a:latin typeface="Rambla"/>
                <a:ea typeface="Rambla"/>
                <a:cs typeface="Rambla"/>
                <a:sym typeface="Rambla"/>
              </a:rPr>
              <a:t>Used to display a list of alternating term with definition paragraphs.</a:t>
            </a:r>
            <a:endParaRPr/>
          </a:p>
          <a:p>
            <a:pPr marL="508000" marR="0" lvl="0" indent="-508000" algn="l" rtl="0">
              <a:lnSpc>
                <a:spcPct val="90000"/>
              </a:lnSpc>
              <a:spcBef>
                <a:spcPts val="400"/>
              </a:spcBef>
              <a:spcAft>
                <a:spcPts val="0"/>
              </a:spcAft>
              <a:buClr>
                <a:schemeClr val="accent1"/>
              </a:buClr>
              <a:buFont typeface="Arial"/>
              <a:buNone/>
            </a:pPr>
            <a:r>
              <a:rPr lang="en-US" sz="2700" b="0" i="0" u="none" strike="noStrike" cap="none">
                <a:solidFill>
                  <a:schemeClr val="dk1"/>
                </a:solidFill>
                <a:latin typeface="Verdana"/>
                <a:ea typeface="Verdana"/>
                <a:cs typeface="Verdana"/>
                <a:sym typeface="Verdana"/>
              </a:rPr>
              <a:t>DL → Definition List, DT → Term, DD → Data</a:t>
            </a:r>
            <a:endParaRPr sz="2700" b="0" i="0" u="none" strike="noStrike" cap="none">
              <a:solidFill>
                <a:schemeClr val="dk1"/>
              </a:solidFill>
              <a:latin typeface="Verdana"/>
              <a:ea typeface="Verdana"/>
              <a:cs typeface="Verdana"/>
              <a:sym typeface="Verdana"/>
            </a:endParaRPr>
          </a:p>
          <a:p>
            <a:pPr marL="508000" marR="0" lvl="0" indent="-508000" algn="l" rtl="0">
              <a:lnSpc>
                <a:spcPct val="90000"/>
              </a:lnSpc>
              <a:spcBef>
                <a:spcPts val="400"/>
              </a:spcBef>
              <a:spcAft>
                <a:spcPts val="0"/>
              </a:spcAft>
              <a:buClr>
                <a:schemeClr val="accent1"/>
              </a:buClr>
              <a:buFont typeface="Arial"/>
              <a:buNone/>
            </a:pPr>
            <a:r>
              <a:rPr lang="en-US" sz="2700" b="1" i="0" u="none" strike="noStrike" cap="none">
                <a:solidFill>
                  <a:schemeClr val="dk1"/>
                </a:solidFill>
                <a:latin typeface="Rambla"/>
                <a:ea typeface="Rambla"/>
                <a:cs typeface="Rambla"/>
                <a:sym typeface="Rambla"/>
              </a:rPr>
              <a:t>Example:</a:t>
            </a:r>
            <a:endParaRPr/>
          </a:p>
          <a:p>
            <a:pPr marL="914400" marR="0" lvl="1" indent="-457200" algn="l" rtl="0">
              <a:lnSpc>
                <a:spcPct val="90000"/>
              </a:lnSpc>
              <a:spcBef>
                <a:spcPts val="324"/>
              </a:spcBef>
              <a:spcAft>
                <a:spcPts val="0"/>
              </a:spcAft>
              <a:buClr>
                <a:schemeClr val="accent1"/>
              </a:buClr>
              <a:buFont typeface="Arial"/>
              <a:buNone/>
            </a:pPr>
            <a:r>
              <a:rPr lang="en-US" sz="2300" b="0" i="0" u="none" strike="noStrike" cap="none">
                <a:solidFill>
                  <a:schemeClr val="dk1"/>
                </a:solidFill>
                <a:latin typeface="Courier New"/>
                <a:ea typeface="Courier New"/>
                <a:cs typeface="Courier New"/>
                <a:sym typeface="Courier New"/>
              </a:rPr>
              <a:t>&lt;DL&gt;</a:t>
            </a:r>
            <a:endParaRPr/>
          </a:p>
          <a:p>
            <a:pPr marL="914400" marR="0" lvl="1" indent="-457200" algn="l" rtl="0">
              <a:lnSpc>
                <a:spcPct val="90000"/>
              </a:lnSpc>
              <a:spcBef>
                <a:spcPts val="324"/>
              </a:spcBef>
              <a:spcAft>
                <a:spcPts val="0"/>
              </a:spcAft>
              <a:buClr>
                <a:schemeClr val="accent1"/>
              </a:buClr>
              <a:buFont typeface="Arial"/>
              <a:buNone/>
            </a:pPr>
            <a:r>
              <a:rPr lang="en-US" sz="2300" b="0" i="0" u="none" strike="noStrike" cap="none">
                <a:solidFill>
                  <a:schemeClr val="dk1"/>
                </a:solidFill>
                <a:latin typeface="Courier New"/>
                <a:ea typeface="Courier New"/>
                <a:cs typeface="Courier New"/>
                <a:sym typeface="Courier New"/>
              </a:rPr>
              <a:t>&lt;DT&gt;Coffee&lt;/DT&gt;</a:t>
            </a:r>
            <a:endParaRPr/>
          </a:p>
          <a:p>
            <a:pPr marL="914400" marR="0" lvl="1" indent="-457200" algn="l" rtl="0">
              <a:lnSpc>
                <a:spcPct val="90000"/>
              </a:lnSpc>
              <a:spcBef>
                <a:spcPts val="324"/>
              </a:spcBef>
              <a:spcAft>
                <a:spcPts val="0"/>
              </a:spcAft>
              <a:buClr>
                <a:schemeClr val="accent1"/>
              </a:buClr>
              <a:buFont typeface="Arial"/>
              <a:buNone/>
            </a:pPr>
            <a:r>
              <a:rPr lang="en-US" sz="2300" b="0" i="0" u="none" strike="noStrike" cap="none">
                <a:solidFill>
                  <a:schemeClr val="dk1"/>
                </a:solidFill>
                <a:latin typeface="Courier New"/>
                <a:ea typeface="Courier New"/>
                <a:cs typeface="Courier New"/>
                <a:sym typeface="Courier New"/>
              </a:rPr>
              <a:t>&lt;DD&gt;Black hot drink&lt;/DD&gt;</a:t>
            </a:r>
            <a:endParaRPr/>
          </a:p>
          <a:p>
            <a:pPr marL="914400" marR="0" lvl="1" indent="-457200" algn="l" rtl="0">
              <a:lnSpc>
                <a:spcPct val="90000"/>
              </a:lnSpc>
              <a:spcBef>
                <a:spcPts val="324"/>
              </a:spcBef>
              <a:spcAft>
                <a:spcPts val="0"/>
              </a:spcAft>
              <a:buClr>
                <a:schemeClr val="accent1"/>
              </a:buClr>
              <a:buFont typeface="Arial"/>
              <a:buNone/>
            </a:pPr>
            <a:r>
              <a:rPr lang="en-US" sz="2300" b="0" i="0" u="none" strike="noStrike" cap="none">
                <a:solidFill>
                  <a:schemeClr val="dk1"/>
                </a:solidFill>
                <a:latin typeface="Courier New"/>
                <a:ea typeface="Courier New"/>
                <a:cs typeface="Courier New"/>
                <a:sym typeface="Courier New"/>
              </a:rPr>
              <a:t>&lt;/DL&gt;</a:t>
            </a:r>
            <a:endParaRPr/>
          </a:p>
          <a:p>
            <a:pPr marL="508000" marR="0" lvl="0" indent="-508000" algn="l" rtl="0">
              <a:lnSpc>
                <a:spcPct val="90000"/>
              </a:lnSpc>
              <a:spcBef>
                <a:spcPts val="400"/>
              </a:spcBef>
              <a:spcAft>
                <a:spcPts val="0"/>
              </a:spcAft>
              <a:buClr>
                <a:schemeClr val="accent1"/>
              </a:buClr>
              <a:buFont typeface="Arial"/>
              <a:buNone/>
            </a:pPr>
            <a:r>
              <a:rPr lang="en-US" sz="2700" b="1" i="0" u="none" strike="noStrike" cap="none">
                <a:solidFill>
                  <a:schemeClr val="dk1"/>
                </a:solidFill>
                <a:latin typeface="Rambla"/>
                <a:ea typeface="Rambla"/>
                <a:cs typeface="Rambla"/>
                <a:sym typeface="Rambla"/>
              </a:rPr>
              <a:t>Output:</a:t>
            </a:r>
            <a:endParaRPr/>
          </a:p>
          <a:p>
            <a:pPr marL="914400" marR="0" lvl="1" indent="-457200" algn="l" rtl="0">
              <a:lnSpc>
                <a:spcPct val="90000"/>
              </a:lnSpc>
              <a:spcBef>
                <a:spcPts val="324"/>
              </a:spcBef>
              <a:spcAft>
                <a:spcPts val="0"/>
              </a:spcAft>
              <a:buClr>
                <a:schemeClr val="accent1"/>
              </a:buClr>
              <a:buFont typeface="Arial"/>
              <a:buNone/>
            </a:pPr>
            <a:r>
              <a:rPr lang="en-US" sz="2000" b="0" i="0" u="none" strike="noStrike" cap="none">
                <a:solidFill>
                  <a:schemeClr val="dk1"/>
                </a:solidFill>
                <a:latin typeface="Rambla"/>
                <a:ea typeface="Rambla"/>
                <a:cs typeface="Rambla"/>
                <a:sym typeface="Rambla"/>
              </a:rPr>
              <a:t>Coffee </a:t>
            </a:r>
            <a:endParaRPr/>
          </a:p>
          <a:p>
            <a:pPr marL="1320800" marR="0" lvl="2" indent="-406400" algn="l" rtl="0">
              <a:lnSpc>
                <a:spcPct val="90000"/>
              </a:lnSpc>
              <a:spcBef>
                <a:spcPts val="350"/>
              </a:spcBef>
              <a:spcAft>
                <a:spcPts val="0"/>
              </a:spcAft>
              <a:buClr>
                <a:schemeClr val="accent2"/>
              </a:buClr>
              <a:buFont typeface="Arial"/>
              <a:buNone/>
            </a:pPr>
            <a:r>
              <a:rPr lang="en-US" sz="2000" b="0" i="0" u="none" strike="noStrike" cap="none">
                <a:solidFill>
                  <a:schemeClr val="dk1"/>
                </a:solidFill>
                <a:latin typeface="Rambla"/>
                <a:ea typeface="Rambla"/>
                <a:cs typeface="Rambla"/>
                <a:sym typeface="Rambla"/>
              </a:rPr>
              <a:t>Black hot drink</a:t>
            </a:r>
            <a:endParaRPr/>
          </a:p>
          <a:p>
            <a:pPr marL="914400" marR="0" lvl="1" indent="-311150" algn="l" rtl="0">
              <a:lnSpc>
                <a:spcPct val="90000"/>
              </a:lnSpc>
              <a:spcBef>
                <a:spcPts val="324"/>
              </a:spcBef>
              <a:spcAft>
                <a:spcPts val="0"/>
              </a:spcAft>
              <a:buClr>
                <a:schemeClr val="accent1"/>
              </a:buClr>
              <a:buSzPts val="2300"/>
              <a:buFont typeface="Verdana"/>
              <a:buNone/>
            </a:pPr>
            <a:endParaRPr sz="2300" b="0" i="0" u="none" strike="noStrike" cap="none">
              <a:solidFill>
                <a:schemeClr val="dk1"/>
              </a:solidFill>
              <a:latin typeface="Rambla"/>
              <a:ea typeface="Rambla"/>
              <a:cs typeface="Rambla"/>
              <a:sym typeface="Rambla"/>
            </a:endParaRPr>
          </a:p>
        </p:txBody>
      </p:sp>
      <p:sp>
        <p:nvSpPr>
          <p:cNvPr id="275" name="Shape 275"/>
          <p:cNvSpPr txBox="1">
            <a:spLocks noGrp="1"/>
          </p:cNvSpPr>
          <p:nvPr>
            <p:ph type="title"/>
          </p:nvPr>
        </p:nvSpPr>
        <p:spPr>
          <a:xfrm>
            <a:off x="152400" y="215900"/>
            <a:ext cx="75438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List: Glossary List</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457200" y="1144588"/>
            <a:ext cx="8458200" cy="5148262"/>
          </a:xfrm>
          <a:prstGeom prst="rect">
            <a:avLst/>
          </a:prstGeom>
          <a:noFill/>
          <a:ln>
            <a:noFill/>
          </a:ln>
        </p:spPr>
        <p:txBody>
          <a:bodyPr spcFirstLastPara="1" wrap="square" lIns="91425" tIns="45700" rIns="91425" bIns="45700" anchor="t" anchorCtr="0">
            <a:noAutofit/>
          </a:bodyPr>
          <a:lstStyle/>
          <a:p>
            <a:pPr marL="508000" marR="0" lvl="0" indent="-508000" algn="l" rtl="0">
              <a:lnSpc>
                <a:spcPct val="90000"/>
              </a:lnSpc>
              <a:spcBef>
                <a:spcPts val="0"/>
              </a:spcBef>
              <a:spcAft>
                <a:spcPts val="0"/>
              </a:spcAft>
              <a:buClr>
                <a:schemeClr val="accent1"/>
              </a:buClr>
              <a:buFont typeface="Arial"/>
              <a:buNone/>
            </a:pPr>
            <a:r>
              <a:rPr lang="en-US" sz="2700" b="0" i="0" u="none" strike="noStrike" cap="none">
                <a:solidFill>
                  <a:schemeClr val="dk1"/>
                </a:solidFill>
                <a:latin typeface="Rambla"/>
                <a:ea typeface="Rambla"/>
                <a:cs typeface="Rambla"/>
                <a:sym typeface="Rambla"/>
              </a:rPr>
              <a:t>An ordered list is a list of items. The list items are marked with numbers.</a:t>
            </a:r>
            <a:endParaRPr/>
          </a:p>
          <a:p>
            <a:pPr marL="508000" marR="0" lvl="0" indent="-508000" algn="l" rtl="0">
              <a:lnSpc>
                <a:spcPct val="90000"/>
              </a:lnSpc>
              <a:spcBef>
                <a:spcPts val="400"/>
              </a:spcBef>
              <a:spcAft>
                <a:spcPts val="0"/>
              </a:spcAft>
              <a:buClr>
                <a:schemeClr val="accent1"/>
              </a:buClr>
              <a:buFont typeface="Arial"/>
              <a:buNone/>
            </a:pPr>
            <a:r>
              <a:rPr lang="en-US" sz="2700" b="1" i="0" u="none" strike="noStrike" cap="none">
                <a:solidFill>
                  <a:schemeClr val="dk1"/>
                </a:solidFill>
                <a:latin typeface="Rambla"/>
                <a:ea typeface="Rambla"/>
                <a:cs typeface="Rambla"/>
                <a:sym typeface="Rambla"/>
              </a:rPr>
              <a:t>Example:</a:t>
            </a:r>
            <a:endParaRPr/>
          </a:p>
          <a:p>
            <a:pPr marL="508000" marR="0" lvl="0" indent="-508000" algn="l" rtl="0">
              <a:lnSpc>
                <a:spcPct val="90000"/>
              </a:lnSpc>
              <a:spcBef>
                <a:spcPts val="400"/>
              </a:spcBef>
              <a:spcAft>
                <a:spcPts val="0"/>
              </a:spcAft>
              <a:buClr>
                <a:schemeClr val="accent1"/>
              </a:buClr>
              <a:buFont typeface="Arial"/>
              <a:buNone/>
            </a:pPr>
            <a:r>
              <a:rPr lang="en-US" sz="2700" b="0" i="0" u="none" strike="noStrike" cap="none">
                <a:solidFill>
                  <a:schemeClr val="dk1"/>
                </a:solidFill>
                <a:latin typeface="Rambla"/>
                <a:ea typeface="Rambla"/>
                <a:cs typeface="Rambla"/>
                <a:sym typeface="Rambla"/>
              </a:rPr>
              <a:t>	</a:t>
            </a:r>
            <a:r>
              <a:rPr lang="en-US" sz="2700" b="0" i="0" u="none" strike="noStrike" cap="none">
                <a:solidFill>
                  <a:schemeClr val="dk1"/>
                </a:solidFill>
                <a:latin typeface="Courier New"/>
                <a:ea typeface="Courier New"/>
                <a:cs typeface="Courier New"/>
                <a:sym typeface="Courier New"/>
              </a:rPr>
              <a:t>&lt;OL TYPE=“A”&gt;</a:t>
            </a:r>
            <a:endParaRPr/>
          </a:p>
          <a:p>
            <a:pPr marL="508000" marR="0" lvl="0" indent="-508000" algn="l" rtl="0">
              <a:lnSpc>
                <a:spcPct val="90000"/>
              </a:lnSpc>
              <a:spcBef>
                <a:spcPts val="400"/>
              </a:spcBef>
              <a:spcAft>
                <a:spcPts val="0"/>
              </a:spcAft>
              <a:buClr>
                <a:schemeClr val="accent1"/>
              </a:buClr>
              <a:buFont typeface="Arial"/>
              <a:buNone/>
            </a:pPr>
            <a:r>
              <a:rPr lang="en-US" sz="2700" b="0" i="0" u="none" strike="noStrike" cap="none">
                <a:solidFill>
                  <a:schemeClr val="dk1"/>
                </a:solidFill>
                <a:latin typeface="Courier New"/>
                <a:ea typeface="Courier New"/>
                <a:cs typeface="Courier New"/>
                <a:sym typeface="Courier New"/>
              </a:rPr>
              <a:t>			&lt;LI&gt;Country&lt;/LI&gt;</a:t>
            </a:r>
            <a:endParaRPr/>
          </a:p>
          <a:p>
            <a:pPr marL="508000" marR="0" lvl="0" indent="-508000" algn="l" rtl="0">
              <a:lnSpc>
                <a:spcPct val="90000"/>
              </a:lnSpc>
              <a:spcBef>
                <a:spcPts val="400"/>
              </a:spcBef>
              <a:spcAft>
                <a:spcPts val="0"/>
              </a:spcAft>
              <a:buClr>
                <a:schemeClr val="accent1"/>
              </a:buClr>
              <a:buFont typeface="Arial"/>
              <a:buNone/>
            </a:pPr>
            <a:r>
              <a:rPr lang="en-US" sz="2700" b="0" i="0" u="none" strike="noStrike" cap="none">
                <a:solidFill>
                  <a:schemeClr val="dk1"/>
                </a:solidFill>
                <a:latin typeface="Courier New"/>
                <a:ea typeface="Courier New"/>
                <a:cs typeface="Courier New"/>
                <a:sym typeface="Courier New"/>
              </a:rPr>
              <a:t>			&lt;OL TYPE=“1”&gt;</a:t>
            </a:r>
            <a:endParaRPr/>
          </a:p>
          <a:p>
            <a:pPr marL="508000" marR="0" lvl="0" indent="-508000" algn="l" rtl="0">
              <a:lnSpc>
                <a:spcPct val="90000"/>
              </a:lnSpc>
              <a:spcBef>
                <a:spcPts val="400"/>
              </a:spcBef>
              <a:spcAft>
                <a:spcPts val="0"/>
              </a:spcAft>
              <a:buClr>
                <a:schemeClr val="accent1"/>
              </a:buClr>
              <a:buFont typeface="Arial"/>
              <a:buNone/>
            </a:pPr>
            <a:r>
              <a:rPr lang="en-US" sz="2700" b="0" i="0" u="none" strike="noStrike" cap="none">
                <a:solidFill>
                  <a:schemeClr val="dk1"/>
                </a:solidFill>
                <a:latin typeface="Courier New"/>
                <a:ea typeface="Courier New"/>
                <a:cs typeface="Courier New"/>
                <a:sym typeface="Courier New"/>
              </a:rPr>
              <a:t>				&lt;LI&gt;India&lt;/LI&gt;</a:t>
            </a:r>
            <a:endParaRPr/>
          </a:p>
          <a:p>
            <a:pPr marL="508000" marR="0" lvl="0" indent="-508000" algn="l" rtl="0">
              <a:lnSpc>
                <a:spcPct val="90000"/>
              </a:lnSpc>
              <a:spcBef>
                <a:spcPts val="400"/>
              </a:spcBef>
              <a:spcAft>
                <a:spcPts val="0"/>
              </a:spcAft>
              <a:buClr>
                <a:schemeClr val="accent1"/>
              </a:buClr>
              <a:buFont typeface="Arial"/>
              <a:buNone/>
            </a:pPr>
            <a:r>
              <a:rPr lang="en-US" sz="2700" b="0" i="0" u="none" strike="noStrike" cap="none">
                <a:solidFill>
                  <a:schemeClr val="dk1"/>
                </a:solidFill>
                <a:latin typeface="Courier New"/>
                <a:ea typeface="Courier New"/>
                <a:cs typeface="Courier New"/>
                <a:sym typeface="Courier New"/>
              </a:rPr>
              <a:t>			&lt;/OL&gt;</a:t>
            </a:r>
            <a:endParaRPr/>
          </a:p>
          <a:p>
            <a:pPr marL="508000" marR="0" lvl="0" indent="-508000" algn="l" rtl="0">
              <a:lnSpc>
                <a:spcPct val="90000"/>
              </a:lnSpc>
              <a:spcBef>
                <a:spcPts val="400"/>
              </a:spcBef>
              <a:spcAft>
                <a:spcPts val="0"/>
              </a:spcAft>
              <a:buClr>
                <a:schemeClr val="accent1"/>
              </a:buClr>
              <a:buFont typeface="Arial"/>
              <a:buNone/>
            </a:pPr>
            <a:r>
              <a:rPr lang="en-US" sz="2700" b="0" i="0" u="none" strike="noStrike" cap="none">
                <a:solidFill>
                  <a:schemeClr val="dk1"/>
                </a:solidFill>
                <a:latin typeface="Courier New"/>
                <a:ea typeface="Courier New"/>
                <a:cs typeface="Courier New"/>
                <a:sym typeface="Courier New"/>
              </a:rPr>
              <a:t>	&lt;/OL&gt;</a:t>
            </a:r>
            <a:endParaRPr/>
          </a:p>
          <a:p>
            <a:pPr marL="508000" marR="0" lvl="0" indent="-508000" algn="l" rtl="0">
              <a:lnSpc>
                <a:spcPct val="90000"/>
              </a:lnSpc>
              <a:spcBef>
                <a:spcPts val="400"/>
              </a:spcBef>
              <a:spcAft>
                <a:spcPts val="0"/>
              </a:spcAft>
              <a:buClr>
                <a:schemeClr val="accent1"/>
              </a:buClr>
              <a:buFont typeface="Arial"/>
              <a:buNone/>
            </a:pPr>
            <a:r>
              <a:rPr lang="en-US" sz="2700" b="1" i="0" u="none" strike="noStrike" cap="none">
                <a:solidFill>
                  <a:schemeClr val="dk1"/>
                </a:solidFill>
                <a:latin typeface="Rambla"/>
                <a:ea typeface="Rambla"/>
                <a:cs typeface="Rambla"/>
                <a:sym typeface="Rambla"/>
              </a:rPr>
              <a:t>Output:</a:t>
            </a:r>
            <a:endParaRPr/>
          </a:p>
          <a:p>
            <a:pPr marL="508000" marR="0" lvl="0" indent="-508000" algn="l" rtl="0">
              <a:lnSpc>
                <a:spcPct val="90000"/>
              </a:lnSpc>
              <a:spcBef>
                <a:spcPts val="400"/>
              </a:spcBef>
              <a:spcAft>
                <a:spcPts val="0"/>
              </a:spcAft>
              <a:buClr>
                <a:schemeClr val="accent1"/>
              </a:buClr>
              <a:buFont typeface="Arial"/>
              <a:buNone/>
            </a:pPr>
            <a:r>
              <a:rPr lang="en-US" sz="2700" b="0" i="0" u="none" strike="noStrike" cap="none">
                <a:solidFill>
                  <a:schemeClr val="dk1"/>
                </a:solidFill>
                <a:latin typeface="Rambla"/>
                <a:ea typeface="Rambla"/>
                <a:cs typeface="Rambla"/>
                <a:sym typeface="Rambla"/>
              </a:rPr>
              <a:t>	A. Country</a:t>
            </a:r>
            <a:endParaRPr/>
          </a:p>
          <a:p>
            <a:pPr marL="508000" marR="0" lvl="0" indent="-508000" algn="l" rtl="0">
              <a:lnSpc>
                <a:spcPct val="90000"/>
              </a:lnSpc>
              <a:spcBef>
                <a:spcPts val="400"/>
              </a:spcBef>
              <a:spcAft>
                <a:spcPts val="0"/>
              </a:spcAft>
              <a:buClr>
                <a:schemeClr val="accent1"/>
              </a:buClr>
              <a:buFont typeface="Arial"/>
              <a:buNone/>
            </a:pPr>
            <a:r>
              <a:rPr lang="en-US" sz="2700" b="0" i="0" u="none" strike="noStrike" cap="none">
                <a:solidFill>
                  <a:schemeClr val="dk1"/>
                </a:solidFill>
                <a:latin typeface="Rambla"/>
                <a:ea typeface="Rambla"/>
                <a:cs typeface="Rambla"/>
                <a:sym typeface="Rambla"/>
              </a:rPr>
              <a:t>		1. India </a:t>
            </a:r>
            <a:endParaRPr/>
          </a:p>
        </p:txBody>
      </p:sp>
      <p:sp>
        <p:nvSpPr>
          <p:cNvPr id="282" name="Shape 282"/>
          <p:cNvSpPr txBox="1">
            <a:spLocks noGrp="1"/>
          </p:cNvSpPr>
          <p:nvPr>
            <p:ph type="title"/>
          </p:nvPr>
        </p:nvSpPr>
        <p:spPr>
          <a:xfrm>
            <a:off x="228600" y="215900"/>
            <a:ext cx="74676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List: Ordered List	</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a:xfrm>
            <a:off x="304800" y="1066800"/>
            <a:ext cx="8534400" cy="5148263"/>
          </a:xfrm>
          <a:prstGeom prst="rect">
            <a:avLst/>
          </a:prstGeom>
          <a:noFill/>
          <a:ln>
            <a:noFill/>
          </a:ln>
        </p:spPr>
        <p:txBody>
          <a:bodyPr spcFirstLastPara="1" wrap="square" lIns="91425" tIns="45700" rIns="91425" bIns="45700" anchor="t" anchorCtr="0">
            <a:noAutofit/>
          </a:bodyPr>
          <a:lstStyle/>
          <a:p>
            <a:pPr marL="508000" marR="0" lvl="0" indent="-508000" algn="l" rtl="0">
              <a:spcBef>
                <a:spcPts val="0"/>
              </a:spcBef>
              <a:spcAft>
                <a:spcPts val="0"/>
              </a:spcAft>
              <a:buClr>
                <a:schemeClr val="accent1"/>
              </a:buClr>
              <a:buFont typeface="Arial"/>
              <a:buNone/>
            </a:pPr>
            <a:r>
              <a:rPr lang="en-US" sz="2700" b="0" i="0" u="none" strike="noStrike" cap="none">
                <a:solidFill>
                  <a:schemeClr val="dk1"/>
                </a:solidFill>
                <a:latin typeface="Rambla"/>
                <a:ea typeface="Rambla"/>
                <a:cs typeface="Rambla"/>
                <a:sym typeface="Rambla"/>
              </a:rPr>
              <a:t>An unordered list is a list of items. The list items are marked with bullets.</a:t>
            </a:r>
            <a:endParaRPr/>
          </a:p>
          <a:p>
            <a:pPr marL="508000" marR="0" lvl="0" indent="-508000" algn="l" rtl="0">
              <a:spcBef>
                <a:spcPts val="400"/>
              </a:spcBef>
              <a:spcAft>
                <a:spcPts val="0"/>
              </a:spcAft>
              <a:buClr>
                <a:schemeClr val="accent1"/>
              </a:buClr>
              <a:buFont typeface="Arial"/>
              <a:buNone/>
            </a:pPr>
            <a:endParaRPr sz="2700" b="0" i="0" u="none" strike="noStrike" cap="none">
              <a:solidFill>
                <a:schemeClr val="dk1"/>
              </a:solidFill>
              <a:latin typeface="Rambla"/>
              <a:ea typeface="Rambla"/>
              <a:cs typeface="Rambla"/>
              <a:sym typeface="Rambla"/>
            </a:endParaRPr>
          </a:p>
          <a:p>
            <a:pPr marL="508000" marR="0" lvl="0" indent="-508000" algn="l" rtl="0">
              <a:spcBef>
                <a:spcPts val="400"/>
              </a:spcBef>
              <a:spcAft>
                <a:spcPts val="0"/>
              </a:spcAft>
              <a:buClr>
                <a:schemeClr val="accent1"/>
              </a:buClr>
              <a:buFont typeface="Arial"/>
              <a:buNone/>
            </a:pPr>
            <a:r>
              <a:rPr lang="en-US" sz="2700" b="1" i="0" u="none" strike="noStrike" cap="none">
                <a:solidFill>
                  <a:schemeClr val="dk1"/>
                </a:solidFill>
                <a:latin typeface="Rambla"/>
                <a:ea typeface="Rambla"/>
                <a:cs typeface="Rambla"/>
                <a:sym typeface="Rambla"/>
              </a:rPr>
              <a:t>Example:</a:t>
            </a:r>
            <a:endParaRPr/>
          </a:p>
          <a:p>
            <a:pPr marL="508000" marR="0" lvl="0" indent="-508000" algn="l" rtl="0">
              <a:spcBef>
                <a:spcPts val="400"/>
              </a:spcBef>
              <a:spcAft>
                <a:spcPts val="0"/>
              </a:spcAft>
              <a:buClr>
                <a:schemeClr val="accent1"/>
              </a:buClr>
              <a:buFont typeface="Arial"/>
              <a:buNone/>
            </a:pPr>
            <a:r>
              <a:rPr lang="en-US" sz="1800" b="0" i="0" u="none" strike="noStrike" cap="none">
                <a:solidFill>
                  <a:schemeClr val="dk1"/>
                </a:solidFill>
                <a:latin typeface="Rambla"/>
                <a:ea typeface="Rambla"/>
                <a:cs typeface="Rambla"/>
                <a:sym typeface="Rambla"/>
              </a:rPr>
              <a:t>	</a:t>
            </a:r>
            <a:r>
              <a:rPr lang="en-US" sz="2700" b="0" i="0" u="none" strike="noStrike" cap="none">
                <a:solidFill>
                  <a:schemeClr val="dk1"/>
                </a:solidFill>
                <a:latin typeface="Courier New"/>
                <a:ea typeface="Courier New"/>
                <a:cs typeface="Courier New"/>
                <a:sym typeface="Courier New"/>
              </a:rPr>
              <a:t>&lt;UL TYPE=“Square / Circle / Disc”&gt;</a:t>
            </a:r>
            <a:endParaRPr/>
          </a:p>
          <a:p>
            <a:pPr marL="508000" marR="0" lvl="0" indent="-508000" algn="l" rtl="0">
              <a:spcBef>
                <a:spcPts val="400"/>
              </a:spcBef>
              <a:spcAft>
                <a:spcPts val="0"/>
              </a:spcAft>
              <a:buClr>
                <a:schemeClr val="accent1"/>
              </a:buClr>
              <a:buFont typeface="Arial"/>
              <a:buNone/>
            </a:pPr>
            <a:r>
              <a:rPr lang="en-US" sz="2700" b="0" i="0" u="none" strike="noStrike" cap="none">
                <a:solidFill>
                  <a:schemeClr val="dk1"/>
                </a:solidFill>
                <a:latin typeface="Courier New"/>
                <a:ea typeface="Courier New"/>
                <a:cs typeface="Courier New"/>
                <a:sym typeface="Courier New"/>
              </a:rPr>
              <a:t>			&lt;LI&gt;Country&lt;/LI&gt;</a:t>
            </a:r>
            <a:endParaRPr/>
          </a:p>
          <a:p>
            <a:pPr marL="508000" marR="0" lvl="0" indent="-508000" algn="l" rtl="0">
              <a:spcBef>
                <a:spcPts val="400"/>
              </a:spcBef>
              <a:spcAft>
                <a:spcPts val="0"/>
              </a:spcAft>
              <a:buClr>
                <a:schemeClr val="accent1"/>
              </a:buClr>
              <a:buFont typeface="Arial"/>
              <a:buNone/>
            </a:pPr>
            <a:r>
              <a:rPr lang="en-US" sz="2700" b="0" i="0" u="none" strike="noStrike" cap="none">
                <a:solidFill>
                  <a:schemeClr val="dk1"/>
                </a:solidFill>
                <a:latin typeface="Courier New"/>
                <a:ea typeface="Courier New"/>
                <a:cs typeface="Courier New"/>
                <a:sym typeface="Courier New"/>
              </a:rPr>
              <a:t>			&lt;UL TYPE=“”&gt;</a:t>
            </a:r>
            <a:endParaRPr/>
          </a:p>
          <a:p>
            <a:pPr marL="508000" marR="0" lvl="0" indent="-508000" algn="l" rtl="0">
              <a:spcBef>
                <a:spcPts val="400"/>
              </a:spcBef>
              <a:spcAft>
                <a:spcPts val="0"/>
              </a:spcAft>
              <a:buClr>
                <a:schemeClr val="accent1"/>
              </a:buClr>
              <a:buFont typeface="Arial"/>
              <a:buNone/>
            </a:pPr>
            <a:r>
              <a:rPr lang="en-US" sz="2700" b="0" i="0" u="none" strike="noStrike" cap="none">
                <a:solidFill>
                  <a:schemeClr val="dk1"/>
                </a:solidFill>
                <a:latin typeface="Courier New"/>
                <a:ea typeface="Courier New"/>
                <a:cs typeface="Courier New"/>
                <a:sym typeface="Courier New"/>
              </a:rPr>
              <a:t>				&lt;LI&gt;India&lt;/LI&gt;</a:t>
            </a:r>
            <a:endParaRPr/>
          </a:p>
          <a:p>
            <a:pPr marL="508000" marR="0" lvl="0" indent="-508000" algn="l" rtl="0">
              <a:spcBef>
                <a:spcPts val="400"/>
              </a:spcBef>
              <a:spcAft>
                <a:spcPts val="0"/>
              </a:spcAft>
              <a:buClr>
                <a:schemeClr val="accent1"/>
              </a:buClr>
              <a:buFont typeface="Arial"/>
              <a:buNone/>
            </a:pPr>
            <a:r>
              <a:rPr lang="en-US" sz="2700" b="0" i="0" u="none" strike="noStrike" cap="none">
                <a:solidFill>
                  <a:schemeClr val="dk1"/>
                </a:solidFill>
                <a:latin typeface="Courier New"/>
                <a:ea typeface="Courier New"/>
                <a:cs typeface="Courier New"/>
                <a:sym typeface="Courier New"/>
              </a:rPr>
              <a:t>			&lt;/UL&gt;</a:t>
            </a:r>
            <a:endParaRPr/>
          </a:p>
          <a:p>
            <a:pPr marL="508000" marR="0" lvl="0" indent="-508000" algn="l" rtl="0">
              <a:spcBef>
                <a:spcPts val="400"/>
              </a:spcBef>
              <a:spcAft>
                <a:spcPts val="0"/>
              </a:spcAft>
              <a:buClr>
                <a:schemeClr val="accent1"/>
              </a:buClr>
              <a:buFont typeface="Arial"/>
              <a:buNone/>
            </a:pPr>
            <a:r>
              <a:rPr lang="en-US" sz="2700" b="0" i="0" u="none" strike="noStrike" cap="none">
                <a:solidFill>
                  <a:schemeClr val="dk1"/>
                </a:solidFill>
                <a:latin typeface="Courier New"/>
                <a:ea typeface="Courier New"/>
                <a:cs typeface="Courier New"/>
                <a:sym typeface="Courier New"/>
              </a:rPr>
              <a:t>	&lt;/UL&gt;</a:t>
            </a:r>
            <a:endParaRPr/>
          </a:p>
          <a:p>
            <a:pPr marL="508000" marR="0" lvl="0" indent="-508000" algn="l" rtl="0">
              <a:spcBef>
                <a:spcPts val="400"/>
              </a:spcBef>
              <a:spcAft>
                <a:spcPts val="0"/>
              </a:spcAft>
              <a:buClr>
                <a:schemeClr val="accent1"/>
              </a:buClr>
              <a:buFont typeface="Arial"/>
              <a:buNone/>
            </a:pPr>
            <a:endParaRPr sz="1800" b="0" i="0" u="none" strike="noStrike" cap="none">
              <a:solidFill>
                <a:schemeClr val="dk1"/>
              </a:solidFill>
              <a:latin typeface="Verdana"/>
              <a:ea typeface="Verdana"/>
              <a:cs typeface="Verdana"/>
              <a:sym typeface="Verdana"/>
            </a:endParaRPr>
          </a:p>
          <a:p>
            <a:pPr marL="508000" marR="0" lvl="0" indent="-508000" algn="l" rtl="0">
              <a:spcBef>
                <a:spcPts val="400"/>
              </a:spcBef>
              <a:spcAft>
                <a:spcPts val="0"/>
              </a:spcAft>
              <a:buClr>
                <a:schemeClr val="accent1"/>
              </a:buClr>
              <a:buFont typeface="Arial"/>
              <a:buNone/>
            </a:pPr>
            <a:endParaRPr sz="1800" b="0" i="0" u="none" strike="noStrike" cap="none">
              <a:solidFill>
                <a:schemeClr val="dk1"/>
              </a:solidFill>
              <a:latin typeface="Verdana"/>
              <a:ea typeface="Verdana"/>
              <a:cs typeface="Verdana"/>
              <a:sym typeface="Verdana"/>
            </a:endParaRPr>
          </a:p>
        </p:txBody>
      </p:sp>
      <p:sp>
        <p:nvSpPr>
          <p:cNvPr id="289" name="Shape 289"/>
          <p:cNvSpPr txBox="1">
            <a:spLocks noGrp="1"/>
          </p:cNvSpPr>
          <p:nvPr>
            <p:ph type="title"/>
          </p:nvPr>
        </p:nvSpPr>
        <p:spPr>
          <a:xfrm>
            <a:off x="228600" y="215900"/>
            <a:ext cx="74676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List: Un-Ordered List	</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Autofit/>
          </a:bodyPr>
          <a:lstStyle/>
          <a:p>
            <a:pPr marL="381000" marR="0" lvl="0" indent="-381000" algn="l" rtl="0">
              <a:lnSpc>
                <a:spcPct val="80000"/>
              </a:lnSpc>
              <a:spcBef>
                <a:spcPts val="0"/>
              </a:spcBef>
              <a:spcAft>
                <a:spcPts val="0"/>
              </a:spcAft>
              <a:buClr>
                <a:schemeClr val="accent1"/>
              </a:buClr>
              <a:buFont typeface="Arial"/>
              <a:buNone/>
            </a:pPr>
            <a:r>
              <a:rPr lang="en-US" sz="2497" b="1" i="0" u="none" strike="noStrike" cap="none">
                <a:solidFill>
                  <a:schemeClr val="dk1"/>
                </a:solidFill>
                <a:latin typeface="Rambla"/>
                <a:ea typeface="Rambla"/>
                <a:cs typeface="Rambla"/>
                <a:sym typeface="Rambla"/>
              </a:rPr>
              <a:t>Paragraph:</a:t>
            </a:r>
            <a:endParaRPr/>
          </a:p>
          <a:p>
            <a:pPr marL="381000" marR="0" lvl="0" indent="-381000" algn="l" rtl="0">
              <a:lnSpc>
                <a:spcPct val="80000"/>
              </a:lnSpc>
              <a:spcBef>
                <a:spcPts val="400"/>
              </a:spcBef>
              <a:spcAft>
                <a:spcPts val="0"/>
              </a:spcAft>
              <a:buClr>
                <a:schemeClr val="accent1"/>
              </a:buClr>
              <a:buFont typeface="Arial"/>
              <a:buNone/>
            </a:pPr>
            <a:r>
              <a:rPr lang="en-US" sz="1572" b="0" i="0" u="none" strike="noStrike" cap="none">
                <a:solidFill>
                  <a:schemeClr val="dk1"/>
                </a:solidFill>
                <a:latin typeface="Rambla"/>
                <a:ea typeface="Rambla"/>
                <a:cs typeface="Rambla"/>
                <a:sym typeface="Rambla"/>
              </a:rPr>
              <a:t>	</a:t>
            </a:r>
            <a:r>
              <a:rPr lang="en-US" sz="2497" b="0" i="0" u="none" strike="noStrike" cap="none">
                <a:solidFill>
                  <a:schemeClr val="dk1"/>
                </a:solidFill>
                <a:latin typeface="Courier New"/>
                <a:ea typeface="Courier New"/>
                <a:cs typeface="Courier New"/>
                <a:sym typeface="Courier New"/>
              </a:rPr>
              <a:t>&lt;p align=“Left/center/right/justify”&gt;Text&lt;/p&gt;</a:t>
            </a:r>
            <a:endParaRPr/>
          </a:p>
          <a:p>
            <a:pPr marL="381000" marR="0" lvl="0" indent="-381000" algn="l" rtl="0">
              <a:lnSpc>
                <a:spcPct val="80000"/>
              </a:lnSpc>
              <a:spcBef>
                <a:spcPts val="400"/>
              </a:spcBef>
              <a:spcAft>
                <a:spcPts val="0"/>
              </a:spcAft>
              <a:buClr>
                <a:schemeClr val="accent1"/>
              </a:buClr>
              <a:buFont typeface="Arial"/>
              <a:buNone/>
            </a:pPr>
            <a:endParaRPr sz="2497" b="0" i="0" u="none" strike="noStrike" cap="none">
              <a:solidFill>
                <a:schemeClr val="dk1"/>
              </a:solidFill>
              <a:latin typeface="Verdana"/>
              <a:ea typeface="Verdana"/>
              <a:cs typeface="Verdana"/>
              <a:sym typeface="Verdana"/>
            </a:endParaRPr>
          </a:p>
          <a:p>
            <a:pPr marL="381000" marR="0" lvl="0" indent="-381000" algn="l" rtl="0">
              <a:lnSpc>
                <a:spcPct val="80000"/>
              </a:lnSpc>
              <a:spcBef>
                <a:spcPts val="400"/>
              </a:spcBef>
              <a:spcAft>
                <a:spcPts val="0"/>
              </a:spcAft>
              <a:buClr>
                <a:schemeClr val="accent1"/>
              </a:buClr>
              <a:buFont typeface="Arial"/>
              <a:buNone/>
            </a:pPr>
            <a:r>
              <a:rPr lang="en-US" sz="2497" b="1" i="0" u="none" strike="noStrike" cap="none">
                <a:solidFill>
                  <a:schemeClr val="dk1"/>
                </a:solidFill>
                <a:latin typeface="Rambla"/>
                <a:ea typeface="Rambla"/>
                <a:cs typeface="Rambla"/>
                <a:sym typeface="Rambla"/>
              </a:rPr>
              <a:t>LineBreak:</a:t>
            </a:r>
            <a:endParaRPr/>
          </a:p>
          <a:p>
            <a:pPr marL="381000" marR="0" lvl="0" indent="-381000" algn="l" rtl="0">
              <a:lnSpc>
                <a:spcPct val="80000"/>
              </a:lnSpc>
              <a:spcBef>
                <a:spcPts val="400"/>
              </a:spcBef>
              <a:spcAft>
                <a:spcPts val="0"/>
              </a:spcAft>
              <a:buClr>
                <a:schemeClr val="accent1"/>
              </a:buClr>
              <a:buFont typeface="Arial"/>
              <a:buNone/>
            </a:pPr>
            <a:endParaRPr sz="2497" b="1" i="0" u="none" strike="noStrike" cap="none">
              <a:solidFill>
                <a:schemeClr val="dk1"/>
              </a:solidFill>
              <a:latin typeface="Rambla"/>
              <a:ea typeface="Rambla"/>
              <a:cs typeface="Rambla"/>
              <a:sym typeface="Rambla"/>
            </a:endParaRPr>
          </a:p>
          <a:p>
            <a:pPr marL="381000" marR="0" lvl="0" indent="-381000" algn="l" rtl="0">
              <a:lnSpc>
                <a:spcPct val="80000"/>
              </a:lnSpc>
              <a:spcBef>
                <a:spcPts val="400"/>
              </a:spcBef>
              <a:spcAft>
                <a:spcPts val="0"/>
              </a:spcAft>
              <a:buClr>
                <a:schemeClr val="accent1"/>
              </a:buClr>
              <a:buFont typeface="Arial"/>
              <a:buNone/>
            </a:pPr>
            <a:r>
              <a:rPr lang="en-US" sz="2497" b="0" i="0" u="none" strike="noStrike" cap="none">
                <a:solidFill>
                  <a:schemeClr val="dk1"/>
                </a:solidFill>
                <a:latin typeface="Courier New"/>
                <a:ea typeface="Courier New"/>
                <a:cs typeface="Courier New"/>
                <a:sym typeface="Courier New"/>
              </a:rPr>
              <a:t>&lt;BR/&gt;       </a:t>
            </a:r>
            <a:r>
              <a:rPr lang="en-US" sz="2497" b="0" i="0" u="none" strike="noStrike" cap="none">
                <a:solidFill>
                  <a:schemeClr val="dk1"/>
                </a:solidFill>
                <a:latin typeface="Rambla"/>
                <a:ea typeface="Rambla"/>
                <a:cs typeface="Rambla"/>
                <a:sym typeface="Rambla"/>
              </a:rPr>
              <a:t>gives a single carriage return.</a:t>
            </a:r>
            <a:endParaRPr/>
          </a:p>
          <a:p>
            <a:pPr marL="381000" marR="0" lvl="0" indent="-381000" algn="l" rtl="0">
              <a:lnSpc>
                <a:spcPct val="80000"/>
              </a:lnSpc>
              <a:spcBef>
                <a:spcPts val="400"/>
              </a:spcBef>
              <a:spcAft>
                <a:spcPts val="0"/>
              </a:spcAft>
              <a:buClr>
                <a:schemeClr val="accent1"/>
              </a:buClr>
              <a:buFont typeface="Arial"/>
              <a:buNone/>
            </a:pPr>
            <a:endParaRPr sz="2497" b="0" i="0" u="none" strike="noStrike" cap="none">
              <a:solidFill>
                <a:schemeClr val="dk1"/>
              </a:solidFill>
              <a:latin typeface="Rambla"/>
              <a:ea typeface="Rambla"/>
              <a:cs typeface="Rambla"/>
              <a:sym typeface="Rambla"/>
            </a:endParaRPr>
          </a:p>
          <a:p>
            <a:pPr marL="381000" marR="0" lvl="0" indent="-381000" algn="l" rtl="0">
              <a:lnSpc>
                <a:spcPct val="80000"/>
              </a:lnSpc>
              <a:spcBef>
                <a:spcPts val="400"/>
              </a:spcBef>
              <a:spcAft>
                <a:spcPts val="0"/>
              </a:spcAft>
              <a:buClr>
                <a:schemeClr val="accent1"/>
              </a:buClr>
              <a:buFont typeface="Arial"/>
              <a:buNone/>
            </a:pPr>
            <a:r>
              <a:rPr lang="en-US" sz="2497" b="1" i="0" u="none" strike="noStrike" cap="none">
                <a:solidFill>
                  <a:schemeClr val="dk1"/>
                </a:solidFill>
                <a:latin typeface="Rambla"/>
                <a:ea typeface="Rambla"/>
                <a:cs typeface="Rambla"/>
                <a:sym typeface="Rambla"/>
              </a:rPr>
              <a:t>Horizontal Rule:</a:t>
            </a:r>
            <a:endParaRPr/>
          </a:p>
          <a:p>
            <a:pPr marL="381000" marR="0" lvl="0" indent="-381000" algn="l" rtl="0">
              <a:lnSpc>
                <a:spcPct val="80000"/>
              </a:lnSpc>
              <a:spcBef>
                <a:spcPts val="400"/>
              </a:spcBef>
              <a:spcAft>
                <a:spcPts val="0"/>
              </a:spcAft>
              <a:buClr>
                <a:schemeClr val="accent1"/>
              </a:buClr>
              <a:buFont typeface="Arial"/>
              <a:buNone/>
            </a:pPr>
            <a:endParaRPr sz="2497" b="1" i="0" u="none" strike="noStrike" cap="none">
              <a:solidFill>
                <a:schemeClr val="dk1"/>
              </a:solidFill>
              <a:latin typeface="Rambla"/>
              <a:ea typeface="Rambla"/>
              <a:cs typeface="Rambla"/>
              <a:sym typeface="Rambla"/>
            </a:endParaRPr>
          </a:p>
          <a:p>
            <a:pPr marL="381000" marR="0" lvl="0" indent="-381000" algn="l" rtl="0">
              <a:lnSpc>
                <a:spcPct val="80000"/>
              </a:lnSpc>
              <a:spcBef>
                <a:spcPts val="400"/>
              </a:spcBef>
              <a:spcAft>
                <a:spcPts val="0"/>
              </a:spcAft>
              <a:buClr>
                <a:schemeClr val="accent1"/>
              </a:buClr>
              <a:buFont typeface="Arial"/>
              <a:buNone/>
            </a:pPr>
            <a:r>
              <a:rPr lang="en-US" sz="2497" b="0" i="0" u="none" strike="noStrike" cap="none">
                <a:solidFill>
                  <a:schemeClr val="dk1"/>
                </a:solidFill>
                <a:latin typeface="Courier New"/>
                <a:ea typeface="Courier New"/>
                <a:cs typeface="Courier New"/>
                <a:sym typeface="Courier New"/>
              </a:rPr>
              <a:t>&lt;HR ALIGN=“left/center/right” SIZE=“” WIDTH=“” color=“”/&gt;</a:t>
            </a:r>
            <a:endParaRPr/>
          </a:p>
        </p:txBody>
      </p:sp>
      <p:sp>
        <p:nvSpPr>
          <p:cNvPr id="296" name="Shape 296"/>
          <p:cNvSpPr txBox="1">
            <a:spLocks noGrp="1"/>
          </p:cNvSpPr>
          <p:nvPr>
            <p:ph type="title"/>
          </p:nvPr>
        </p:nvSpPr>
        <p:spPr>
          <a:xfrm>
            <a:off x="152400" y="215900"/>
            <a:ext cx="75438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Semantic Tags: Dividers</a:t>
            </a: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Autofit/>
          </a:bodyPr>
          <a:lstStyle/>
          <a:p>
            <a:pPr marL="381000" marR="0" lvl="0" indent="-381000" algn="l" rtl="0">
              <a:spcBef>
                <a:spcPts val="0"/>
              </a:spcBef>
              <a:spcAft>
                <a:spcPts val="0"/>
              </a:spcAft>
              <a:buClr>
                <a:schemeClr val="accent1"/>
              </a:buClr>
              <a:buFont typeface="Arial"/>
              <a:buNone/>
            </a:pPr>
            <a:r>
              <a:rPr lang="en-US" sz="2700" b="1" i="0" u="none" strike="noStrike" cap="none">
                <a:solidFill>
                  <a:schemeClr val="dk1"/>
                </a:solidFill>
                <a:latin typeface="Rambla"/>
                <a:ea typeface="Rambla"/>
                <a:cs typeface="Rambla"/>
                <a:sym typeface="Rambla"/>
              </a:rPr>
              <a:t>To change background </a:t>
            </a:r>
            <a:r>
              <a:rPr lang="en-US" sz="2400" b="1" i="1" u="none" strike="noStrike" cap="none">
                <a:solidFill>
                  <a:schemeClr val="dk1"/>
                </a:solidFill>
                <a:latin typeface="Rambla"/>
                <a:ea typeface="Rambla"/>
                <a:cs typeface="Rambla"/>
                <a:sym typeface="Rambla"/>
              </a:rPr>
              <a:t>Image</a:t>
            </a:r>
            <a:endParaRPr sz="2700" b="1" i="1" u="none" strike="noStrike" cap="none">
              <a:solidFill>
                <a:schemeClr val="dk1"/>
              </a:solidFill>
              <a:latin typeface="Rambla"/>
              <a:ea typeface="Rambla"/>
              <a:cs typeface="Rambla"/>
              <a:sym typeface="Rambla"/>
            </a:endParaRPr>
          </a:p>
          <a:p>
            <a:pPr marL="381000" marR="0" lvl="0" indent="-381000" algn="l" rtl="0">
              <a:spcBef>
                <a:spcPts val="400"/>
              </a:spcBef>
              <a:spcAft>
                <a:spcPts val="0"/>
              </a:spcAft>
              <a:buClr>
                <a:schemeClr val="accent1"/>
              </a:buClr>
              <a:buFont typeface="Arial"/>
              <a:buNone/>
            </a:pPr>
            <a:r>
              <a:rPr lang="en-US" sz="1700" b="0" i="0" u="none" strike="noStrike" cap="none">
                <a:solidFill>
                  <a:schemeClr val="dk1"/>
                </a:solidFill>
                <a:latin typeface="Rambla"/>
                <a:ea typeface="Rambla"/>
                <a:cs typeface="Rambla"/>
                <a:sym typeface="Rambla"/>
              </a:rPr>
              <a:t>	</a:t>
            </a:r>
            <a:r>
              <a:rPr lang="en-US" sz="2700" b="0" i="0" u="none" strike="noStrike" cap="none">
                <a:solidFill>
                  <a:schemeClr val="dk1"/>
                </a:solidFill>
                <a:latin typeface="Courier New"/>
                <a:ea typeface="Courier New"/>
                <a:cs typeface="Courier New"/>
                <a:sym typeface="Courier New"/>
              </a:rPr>
              <a:t>	&lt;BODY BACKGROUND=“URL”&gt;</a:t>
            </a:r>
            <a:endParaRPr/>
          </a:p>
          <a:p>
            <a:pPr marL="381000" marR="0" lvl="0" indent="-381000" algn="l" rtl="0">
              <a:spcBef>
                <a:spcPts val="400"/>
              </a:spcBef>
              <a:spcAft>
                <a:spcPts val="0"/>
              </a:spcAft>
              <a:buClr>
                <a:schemeClr val="accent1"/>
              </a:buClr>
              <a:buFont typeface="Arial"/>
              <a:buNone/>
            </a:pPr>
            <a:endParaRPr sz="2700" b="0" i="0" u="none" strike="noStrike" cap="none">
              <a:solidFill>
                <a:schemeClr val="dk1"/>
              </a:solidFill>
              <a:latin typeface="Rambla"/>
              <a:ea typeface="Rambla"/>
              <a:cs typeface="Rambla"/>
              <a:sym typeface="Rambla"/>
            </a:endParaRPr>
          </a:p>
          <a:p>
            <a:pPr marL="381000" marR="0" lvl="0" indent="-381000" algn="l" rtl="0">
              <a:spcBef>
                <a:spcPts val="400"/>
              </a:spcBef>
              <a:spcAft>
                <a:spcPts val="0"/>
              </a:spcAft>
              <a:buClr>
                <a:schemeClr val="accent1"/>
              </a:buClr>
              <a:buFont typeface="Arial"/>
              <a:buNone/>
            </a:pPr>
            <a:r>
              <a:rPr lang="en-US" sz="2700" b="1" i="0" u="none" strike="noStrike" cap="none">
                <a:solidFill>
                  <a:schemeClr val="dk1"/>
                </a:solidFill>
                <a:latin typeface="Rambla"/>
                <a:ea typeface="Rambla"/>
                <a:cs typeface="Rambla"/>
                <a:sym typeface="Rambla"/>
              </a:rPr>
              <a:t>To change background </a:t>
            </a:r>
            <a:r>
              <a:rPr lang="en-US" sz="2400" b="1" i="1" u="none" strike="noStrike" cap="none">
                <a:solidFill>
                  <a:schemeClr val="dk1"/>
                </a:solidFill>
                <a:latin typeface="Rambla"/>
                <a:ea typeface="Rambla"/>
                <a:cs typeface="Rambla"/>
                <a:sym typeface="Rambla"/>
              </a:rPr>
              <a:t>color</a:t>
            </a:r>
            <a:endParaRPr sz="2700" b="1" i="1" u="none" strike="noStrike" cap="none">
              <a:solidFill>
                <a:schemeClr val="dk1"/>
              </a:solidFill>
              <a:latin typeface="Rambla"/>
              <a:ea typeface="Rambla"/>
              <a:cs typeface="Rambla"/>
              <a:sym typeface="Rambla"/>
            </a:endParaRPr>
          </a:p>
          <a:p>
            <a:pPr marL="381000" marR="0" lvl="0" indent="-381000" algn="l" rtl="0">
              <a:spcBef>
                <a:spcPts val="400"/>
              </a:spcBef>
              <a:spcAft>
                <a:spcPts val="0"/>
              </a:spcAft>
              <a:buClr>
                <a:schemeClr val="accent1"/>
              </a:buClr>
              <a:buFont typeface="Arial"/>
              <a:buNone/>
            </a:pPr>
            <a:r>
              <a:rPr lang="en-US" sz="1700" b="0" i="0" u="none" strike="noStrike" cap="none">
                <a:solidFill>
                  <a:schemeClr val="dk1"/>
                </a:solidFill>
                <a:latin typeface="Rambla"/>
                <a:ea typeface="Rambla"/>
                <a:cs typeface="Rambla"/>
                <a:sym typeface="Rambla"/>
              </a:rPr>
              <a:t>		</a:t>
            </a:r>
            <a:r>
              <a:rPr lang="en-US" sz="2700" b="0" i="0" u="none" strike="noStrike" cap="none">
                <a:solidFill>
                  <a:schemeClr val="dk1"/>
                </a:solidFill>
                <a:latin typeface="Courier New"/>
                <a:ea typeface="Courier New"/>
                <a:cs typeface="Courier New"/>
                <a:sym typeface="Courier New"/>
              </a:rPr>
              <a:t>&lt;BODY BGCOLOR= “COLOR” &gt;</a:t>
            </a:r>
            <a:endParaRPr/>
          </a:p>
          <a:p>
            <a:pPr marL="381000" marR="0" lvl="0" indent="-381000" algn="l" rtl="0">
              <a:spcBef>
                <a:spcPts val="400"/>
              </a:spcBef>
              <a:spcAft>
                <a:spcPts val="0"/>
              </a:spcAft>
              <a:buClr>
                <a:schemeClr val="accent1"/>
              </a:buClr>
              <a:buFont typeface="Arial"/>
              <a:buNone/>
            </a:pPr>
            <a:endParaRPr sz="2700" b="0" i="0" u="none" strike="noStrike" cap="none">
              <a:solidFill>
                <a:schemeClr val="dk1"/>
              </a:solidFill>
              <a:latin typeface="Verdana"/>
              <a:ea typeface="Verdana"/>
              <a:cs typeface="Verdana"/>
              <a:sym typeface="Verdana"/>
            </a:endParaRPr>
          </a:p>
          <a:p>
            <a:pPr marL="381000" marR="0" lvl="0" indent="-381000" algn="l" rtl="0">
              <a:spcBef>
                <a:spcPts val="400"/>
              </a:spcBef>
              <a:spcAft>
                <a:spcPts val="0"/>
              </a:spcAft>
              <a:buClr>
                <a:schemeClr val="accent1"/>
              </a:buClr>
              <a:buFont typeface="Arial"/>
              <a:buNone/>
            </a:pPr>
            <a:endParaRPr sz="2700" b="0" i="0" u="none" strike="noStrike" cap="none">
              <a:solidFill>
                <a:schemeClr val="dk1"/>
              </a:solidFill>
              <a:latin typeface="Verdana"/>
              <a:ea typeface="Verdana"/>
              <a:cs typeface="Verdana"/>
              <a:sym typeface="Verdana"/>
            </a:endParaRPr>
          </a:p>
          <a:p>
            <a:pPr marL="381000" marR="0" lvl="0" indent="-381000" algn="l" rtl="0">
              <a:spcBef>
                <a:spcPts val="400"/>
              </a:spcBef>
              <a:spcAft>
                <a:spcPts val="0"/>
              </a:spcAft>
              <a:buClr>
                <a:schemeClr val="accent1"/>
              </a:buClr>
              <a:buFont typeface="Arial"/>
              <a:buNone/>
            </a:pPr>
            <a:endParaRPr sz="2700" b="0" i="0" u="none" strike="noStrike" cap="none">
              <a:solidFill>
                <a:schemeClr val="dk1"/>
              </a:solidFill>
              <a:latin typeface="Verdana"/>
              <a:ea typeface="Verdana"/>
              <a:cs typeface="Verdana"/>
              <a:sym typeface="Verdana"/>
            </a:endParaRPr>
          </a:p>
          <a:p>
            <a:pPr marL="381000" marR="0" lvl="0" indent="-381000" algn="l" rtl="0">
              <a:spcBef>
                <a:spcPts val="400"/>
              </a:spcBef>
              <a:spcAft>
                <a:spcPts val="0"/>
              </a:spcAft>
              <a:buClr>
                <a:schemeClr val="accent1"/>
              </a:buClr>
              <a:buFont typeface="Arial"/>
              <a:buNone/>
            </a:pPr>
            <a:endParaRPr sz="2700" b="0" i="0" u="none" strike="noStrike" cap="none">
              <a:solidFill>
                <a:schemeClr val="dk1"/>
              </a:solidFill>
              <a:latin typeface="Verdana"/>
              <a:ea typeface="Verdana"/>
              <a:cs typeface="Verdana"/>
              <a:sym typeface="Verdana"/>
            </a:endParaRPr>
          </a:p>
          <a:p>
            <a:pPr marL="381000" marR="0" lvl="0" indent="-381000" algn="l" rtl="0">
              <a:spcBef>
                <a:spcPts val="400"/>
              </a:spcBef>
              <a:spcAft>
                <a:spcPts val="0"/>
              </a:spcAft>
              <a:buClr>
                <a:schemeClr val="accent1"/>
              </a:buClr>
              <a:buFont typeface="Arial"/>
              <a:buNone/>
            </a:pPr>
            <a:endParaRPr sz="2700" b="0" i="0" u="none" strike="noStrike" cap="none">
              <a:solidFill>
                <a:schemeClr val="dk1"/>
              </a:solidFill>
              <a:latin typeface="Verdana"/>
              <a:ea typeface="Verdana"/>
              <a:cs typeface="Verdana"/>
              <a:sym typeface="Verdana"/>
            </a:endParaRPr>
          </a:p>
          <a:p>
            <a:pPr marL="381000" marR="0" lvl="0" indent="-381000" algn="l" rtl="0">
              <a:spcBef>
                <a:spcPts val="400"/>
              </a:spcBef>
              <a:spcAft>
                <a:spcPts val="0"/>
              </a:spcAft>
              <a:buClr>
                <a:schemeClr val="accent1"/>
              </a:buClr>
              <a:buFont typeface="Arial"/>
              <a:buNone/>
            </a:pPr>
            <a:endParaRPr sz="2700" b="0" i="0" u="none" strike="noStrike" cap="none">
              <a:solidFill>
                <a:schemeClr val="dk1"/>
              </a:solidFill>
              <a:latin typeface="Verdana"/>
              <a:ea typeface="Verdana"/>
              <a:cs typeface="Verdana"/>
              <a:sym typeface="Verdana"/>
            </a:endParaRPr>
          </a:p>
        </p:txBody>
      </p:sp>
      <p:sp>
        <p:nvSpPr>
          <p:cNvPr id="303" name="Shape 303"/>
          <p:cNvSpPr txBox="1">
            <a:spLocks noGrp="1"/>
          </p:cNvSpPr>
          <p:nvPr>
            <p:ph type="title"/>
          </p:nvPr>
        </p:nvSpPr>
        <p:spPr>
          <a:xfrm>
            <a:off x="109538" y="152400"/>
            <a:ext cx="81534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Semantic Tags: Background and Colors</a:t>
            </a: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Autofit/>
          </a:bodyPr>
          <a:lstStyle/>
          <a:p>
            <a:pPr marL="365760" marR="0" lvl="0" indent="-264160" algn="l" rtl="0">
              <a:lnSpc>
                <a:spcPct val="90000"/>
              </a:lnSpc>
              <a:spcBef>
                <a:spcPts val="0"/>
              </a:spcBef>
              <a:spcAft>
                <a:spcPts val="0"/>
              </a:spcAft>
              <a:buClr>
                <a:schemeClr val="accent1"/>
              </a:buClr>
              <a:buFont typeface="Arial"/>
              <a:buNone/>
            </a:pPr>
            <a:r>
              <a:rPr lang="en-US" sz="2700" b="0" i="0" u="none" strike="noStrike" cap="none">
                <a:solidFill>
                  <a:schemeClr val="dk1"/>
                </a:solidFill>
                <a:latin typeface="Rambla"/>
                <a:ea typeface="Rambla"/>
                <a:cs typeface="Rambla"/>
                <a:sym typeface="Rambla"/>
              </a:rPr>
              <a:t>1.Which of the following is correct? </a:t>
            </a:r>
            <a:endParaRPr/>
          </a:p>
          <a:p>
            <a:pPr marL="365760" marR="0" lvl="0" indent="-264160" algn="l" rtl="0">
              <a:lnSpc>
                <a:spcPct val="90000"/>
              </a:lnSpc>
              <a:spcBef>
                <a:spcPts val="400"/>
              </a:spcBef>
              <a:spcAft>
                <a:spcPts val="0"/>
              </a:spcAft>
              <a:buClr>
                <a:schemeClr val="accent1"/>
              </a:buClr>
              <a:buFont typeface="Arial"/>
              <a:buNone/>
            </a:pPr>
            <a:endParaRPr sz="2700" b="0" i="0" u="none" strike="noStrike" cap="none">
              <a:solidFill>
                <a:schemeClr val="dk1"/>
              </a:solidFill>
              <a:latin typeface="Rambla"/>
              <a:ea typeface="Rambla"/>
              <a:cs typeface="Rambla"/>
              <a:sym typeface="Rambla"/>
            </a:endParaRPr>
          </a:p>
          <a:p>
            <a:pPr marL="365760" marR="0" lvl="0" indent="-264160" algn="l" rtl="0">
              <a:lnSpc>
                <a:spcPct val="90000"/>
              </a:lnSpc>
              <a:spcBef>
                <a:spcPts val="400"/>
              </a:spcBef>
              <a:spcAft>
                <a:spcPts val="0"/>
              </a:spcAft>
              <a:buClr>
                <a:schemeClr val="accent1"/>
              </a:buClr>
              <a:buFont typeface="Arial"/>
              <a:buNone/>
            </a:pPr>
            <a:r>
              <a:rPr lang="en-US" sz="2700" b="0" i="0" u="none" strike="noStrike" cap="none">
                <a:solidFill>
                  <a:schemeClr val="dk1"/>
                </a:solidFill>
                <a:latin typeface="Rambla"/>
                <a:ea typeface="Rambla"/>
                <a:cs typeface="Rambla"/>
                <a:sym typeface="Rambla"/>
              </a:rPr>
              <a:t>a. &lt;b&gt;Click Here&lt;b&gt;  </a:t>
            </a:r>
            <a:endParaRPr/>
          </a:p>
          <a:p>
            <a:pPr marL="365760" marR="0" lvl="0" indent="-264160" algn="l" rtl="0">
              <a:lnSpc>
                <a:spcPct val="90000"/>
              </a:lnSpc>
              <a:spcBef>
                <a:spcPts val="400"/>
              </a:spcBef>
              <a:spcAft>
                <a:spcPts val="0"/>
              </a:spcAft>
              <a:buClr>
                <a:schemeClr val="accent1"/>
              </a:buClr>
              <a:buFont typeface="Arial"/>
              <a:buNone/>
            </a:pPr>
            <a:r>
              <a:rPr lang="en-US" sz="2700" b="0" i="0" u="none" strike="noStrike" cap="none">
                <a:solidFill>
                  <a:schemeClr val="dk1"/>
                </a:solidFill>
                <a:latin typeface="Rambla"/>
                <a:ea typeface="Rambla"/>
                <a:cs typeface="Rambla"/>
                <a:sym typeface="Rambla"/>
              </a:rPr>
              <a:t>b. &lt;strong&gt;Click Here&lt;strong&gt;  </a:t>
            </a:r>
            <a:endParaRPr/>
          </a:p>
          <a:p>
            <a:pPr marL="365760" marR="0" lvl="0" indent="-264160" algn="l" rtl="0">
              <a:lnSpc>
                <a:spcPct val="90000"/>
              </a:lnSpc>
              <a:spcBef>
                <a:spcPts val="400"/>
              </a:spcBef>
              <a:spcAft>
                <a:spcPts val="0"/>
              </a:spcAft>
              <a:buClr>
                <a:schemeClr val="accent1"/>
              </a:buClr>
              <a:buFont typeface="Arial"/>
              <a:buNone/>
            </a:pPr>
            <a:r>
              <a:rPr lang="en-US" sz="2700" b="0" i="0" u="none" strike="noStrike" cap="none">
                <a:solidFill>
                  <a:schemeClr val="dk1"/>
                </a:solidFill>
                <a:latin typeface="Rambla"/>
                <a:ea typeface="Rambla"/>
                <a:cs typeface="Rambla"/>
                <a:sym typeface="Rambla"/>
              </a:rPr>
              <a:t>c. &lt;b&gt;Click Here&lt;/b&gt;  </a:t>
            </a:r>
            <a:endParaRPr/>
          </a:p>
          <a:p>
            <a:pPr marL="365760" marR="0" lvl="0" indent="-264160" algn="l" rtl="0">
              <a:lnSpc>
                <a:spcPct val="90000"/>
              </a:lnSpc>
              <a:spcBef>
                <a:spcPts val="400"/>
              </a:spcBef>
              <a:spcAft>
                <a:spcPts val="0"/>
              </a:spcAft>
              <a:buClr>
                <a:schemeClr val="accent1"/>
              </a:buClr>
              <a:buFont typeface="Arial"/>
              <a:buNone/>
            </a:pPr>
            <a:r>
              <a:rPr lang="en-US" sz="2700" b="0" i="0" u="none" strike="noStrike" cap="none">
                <a:solidFill>
                  <a:schemeClr val="dk1"/>
                </a:solidFill>
                <a:latin typeface="Rambla"/>
                <a:ea typeface="Rambla"/>
                <a:cs typeface="Rambla"/>
                <a:sym typeface="Rambla"/>
              </a:rPr>
              <a:t>d. &lt;/strong&gt;Click Here&lt;/strong&gt;  </a:t>
            </a:r>
            <a:endParaRPr/>
          </a:p>
          <a:p>
            <a:pPr marL="365760" marR="0" lvl="0" indent="-264160" algn="l" rtl="0">
              <a:lnSpc>
                <a:spcPct val="90000"/>
              </a:lnSpc>
              <a:spcBef>
                <a:spcPts val="400"/>
              </a:spcBef>
              <a:spcAft>
                <a:spcPts val="0"/>
              </a:spcAft>
              <a:buClr>
                <a:schemeClr val="accent1"/>
              </a:buClr>
              <a:buFont typeface="Arial"/>
              <a:buNone/>
            </a:pPr>
            <a:endParaRPr sz="2700" b="0" i="0" u="none" strike="noStrike" cap="none">
              <a:solidFill>
                <a:schemeClr val="dk1"/>
              </a:solidFill>
              <a:latin typeface="Rambla"/>
              <a:ea typeface="Rambla"/>
              <a:cs typeface="Rambla"/>
              <a:sym typeface="Rambla"/>
            </a:endParaRPr>
          </a:p>
          <a:p>
            <a:pPr marL="365760" marR="0" lvl="0" indent="-264160" algn="l" rtl="0">
              <a:lnSpc>
                <a:spcPct val="90000"/>
              </a:lnSpc>
              <a:spcBef>
                <a:spcPts val="400"/>
              </a:spcBef>
              <a:spcAft>
                <a:spcPts val="0"/>
              </a:spcAft>
              <a:buClr>
                <a:schemeClr val="accent1"/>
              </a:buClr>
              <a:buFont typeface="Arial"/>
              <a:buNone/>
            </a:pPr>
            <a:r>
              <a:rPr lang="en-US" sz="2700" b="0" i="0" u="none" strike="noStrike" cap="none">
                <a:solidFill>
                  <a:schemeClr val="dk1"/>
                </a:solidFill>
                <a:latin typeface="Rambla"/>
                <a:ea typeface="Rambla"/>
                <a:cs typeface="Rambla"/>
                <a:sym typeface="Rambla"/>
              </a:rPr>
              <a:t>2. H1 is the smallest header tag. </a:t>
            </a:r>
            <a:endParaRPr/>
          </a:p>
          <a:p>
            <a:pPr marL="365760" marR="0" lvl="0" indent="-264160" algn="l" rtl="0">
              <a:lnSpc>
                <a:spcPct val="90000"/>
              </a:lnSpc>
              <a:spcBef>
                <a:spcPts val="400"/>
              </a:spcBef>
              <a:spcAft>
                <a:spcPts val="0"/>
              </a:spcAft>
              <a:buClr>
                <a:schemeClr val="accent1"/>
              </a:buClr>
              <a:buFont typeface="Arial"/>
              <a:buNone/>
            </a:pPr>
            <a:r>
              <a:rPr lang="en-US" sz="2700" b="0" i="0" u="none" strike="noStrike" cap="none">
                <a:solidFill>
                  <a:schemeClr val="dk1"/>
                </a:solidFill>
                <a:latin typeface="Rambla"/>
                <a:ea typeface="Rambla"/>
                <a:cs typeface="Rambla"/>
                <a:sym typeface="Rambla"/>
              </a:rPr>
              <a:t>a. True  </a:t>
            </a:r>
            <a:endParaRPr/>
          </a:p>
          <a:p>
            <a:pPr marL="365760" marR="0" lvl="0" indent="-264160" algn="l" rtl="0">
              <a:lnSpc>
                <a:spcPct val="90000"/>
              </a:lnSpc>
              <a:spcBef>
                <a:spcPts val="400"/>
              </a:spcBef>
              <a:spcAft>
                <a:spcPts val="0"/>
              </a:spcAft>
              <a:buClr>
                <a:schemeClr val="accent1"/>
              </a:buClr>
              <a:buFont typeface="Arial"/>
              <a:buNone/>
            </a:pPr>
            <a:r>
              <a:rPr lang="en-US" sz="2700" b="0" i="0" u="none" strike="noStrike" cap="none">
                <a:solidFill>
                  <a:schemeClr val="dk1"/>
                </a:solidFill>
                <a:latin typeface="Rambla"/>
                <a:ea typeface="Rambla"/>
                <a:cs typeface="Rambla"/>
                <a:sym typeface="Rambla"/>
              </a:rPr>
              <a:t>b. False </a:t>
            </a:r>
            <a:endParaRPr/>
          </a:p>
        </p:txBody>
      </p:sp>
      <p:sp>
        <p:nvSpPr>
          <p:cNvPr id="318" name="Shape 318"/>
          <p:cNvSpPr txBox="1">
            <a:spLocks noGrp="1"/>
          </p:cNvSpPr>
          <p:nvPr>
            <p:ph type="title"/>
          </p:nvPr>
        </p:nvSpPr>
        <p:spPr>
          <a:xfrm>
            <a:off x="228600" y="109538"/>
            <a:ext cx="84582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Quiz</a:t>
            </a:r>
            <a:endParaRPr/>
          </a:p>
        </p:txBody>
      </p:sp>
      <p:sp>
        <p:nvSpPr>
          <p:cNvPr id="319" name="Shape 319"/>
          <p:cNvSpPr txBox="1"/>
          <p:nvPr/>
        </p:nvSpPr>
        <p:spPr>
          <a:xfrm>
            <a:off x="6172200" y="2971800"/>
            <a:ext cx="2149475" cy="646331"/>
          </a:xfrm>
          <a:prstGeom prst="rect">
            <a:avLst/>
          </a:prstGeom>
          <a:solidFill>
            <a:srgbClr val="FF99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Rambla"/>
                <a:ea typeface="Rambla"/>
                <a:cs typeface="Rambla"/>
                <a:sym typeface="Rambla"/>
              </a:rPr>
              <a:t>&lt;b&gt;Click Here&lt;/b&gt;</a:t>
            </a:r>
            <a:endParaRPr/>
          </a:p>
        </p:txBody>
      </p:sp>
      <p:sp>
        <p:nvSpPr>
          <p:cNvPr id="320" name="Shape 320"/>
          <p:cNvSpPr txBox="1"/>
          <p:nvPr/>
        </p:nvSpPr>
        <p:spPr>
          <a:xfrm>
            <a:off x="4648200" y="5029200"/>
            <a:ext cx="2149475" cy="366713"/>
          </a:xfrm>
          <a:prstGeom prst="rect">
            <a:avLst/>
          </a:prstGeom>
          <a:solidFill>
            <a:srgbClr val="FF99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Rambla"/>
                <a:ea typeface="Rambla"/>
                <a:cs typeface="Rambla"/>
                <a:sym typeface="Rambla"/>
              </a:rPr>
              <a:t>False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
                                            <p:txEl>
                                              <p:pRg st="0" end="0"/>
                                            </p:txEl>
                                          </p:spTgt>
                                        </p:tgtEl>
                                        <p:attrNameLst>
                                          <p:attrName>style.visibility</p:attrName>
                                        </p:attrNameLst>
                                      </p:cBhvr>
                                      <p:to>
                                        <p:strVal val="visible"/>
                                      </p:to>
                                    </p:set>
                                    <p:anim calcmode="lin" valueType="num">
                                      <p:cBhvr additive="base">
                                        <p:cTn id="7" dur="500"/>
                                        <p:tgtEl>
                                          <p:spTgt spid="3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17">
                                            <p:txEl>
                                              <p:pRg st="1" end="1"/>
                                            </p:txEl>
                                          </p:spTgt>
                                        </p:tgtEl>
                                        <p:attrNameLst>
                                          <p:attrName>style.visibility</p:attrName>
                                        </p:attrNameLst>
                                      </p:cBhvr>
                                      <p:to>
                                        <p:strVal val="visible"/>
                                      </p:to>
                                    </p:set>
                                    <p:anim calcmode="lin" valueType="num">
                                      <p:cBhvr additive="base">
                                        <p:cTn id="12" dur="500"/>
                                        <p:tgtEl>
                                          <p:spTgt spid="31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17">
                                            <p:txEl>
                                              <p:pRg st="2" end="2"/>
                                            </p:txEl>
                                          </p:spTgt>
                                        </p:tgtEl>
                                        <p:attrNameLst>
                                          <p:attrName>style.visibility</p:attrName>
                                        </p:attrNameLst>
                                      </p:cBhvr>
                                      <p:to>
                                        <p:strVal val="visible"/>
                                      </p:to>
                                    </p:set>
                                    <p:anim calcmode="lin" valueType="num">
                                      <p:cBhvr additive="base">
                                        <p:cTn id="17" dur="500"/>
                                        <p:tgtEl>
                                          <p:spTgt spid="31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17">
                                            <p:txEl>
                                              <p:pRg st="3" end="3"/>
                                            </p:txEl>
                                          </p:spTgt>
                                        </p:tgtEl>
                                        <p:attrNameLst>
                                          <p:attrName>style.visibility</p:attrName>
                                        </p:attrNameLst>
                                      </p:cBhvr>
                                      <p:to>
                                        <p:strVal val="visible"/>
                                      </p:to>
                                    </p:set>
                                    <p:anim calcmode="lin" valueType="num">
                                      <p:cBhvr additive="base">
                                        <p:cTn id="22" dur="500"/>
                                        <p:tgtEl>
                                          <p:spTgt spid="31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17">
                                            <p:txEl>
                                              <p:pRg st="4" end="4"/>
                                            </p:txEl>
                                          </p:spTgt>
                                        </p:tgtEl>
                                        <p:attrNameLst>
                                          <p:attrName>style.visibility</p:attrName>
                                        </p:attrNameLst>
                                      </p:cBhvr>
                                      <p:to>
                                        <p:strVal val="visible"/>
                                      </p:to>
                                    </p:set>
                                    <p:anim calcmode="lin" valueType="num">
                                      <p:cBhvr additive="base">
                                        <p:cTn id="27" dur="500"/>
                                        <p:tgtEl>
                                          <p:spTgt spid="31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17">
                                            <p:txEl>
                                              <p:pRg st="5" end="5"/>
                                            </p:txEl>
                                          </p:spTgt>
                                        </p:tgtEl>
                                        <p:attrNameLst>
                                          <p:attrName>style.visibility</p:attrName>
                                        </p:attrNameLst>
                                      </p:cBhvr>
                                      <p:to>
                                        <p:strVal val="visible"/>
                                      </p:to>
                                    </p:set>
                                    <p:anim calcmode="lin" valueType="num">
                                      <p:cBhvr additive="base">
                                        <p:cTn id="32" dur="500"/>
                                        <p:tgtEl>
                                          <p:spTgt spid="31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17">
                                            <p:txEl>
                                              <p:pRg st="6" end="6"/>
                                            </p:txEl>
                                          </p:spTgt>
                                        </p:tgtEl>
                                        <p:attrNameLst>
                                          <p:attrName>style.visibility</p:attrName>
                                        </p:attrNameLst>
                                      </p:cBhvr>
                                      <p:to>
                                        <p:strVal val="visible"/>
                                      </p:to>
                                    </p:set>
                                    <p:anim calcmode="lin" valueType="num">
                                      <p:cBhvr additive="base">
                                        <p:cTn id="37" dur="500"/>
                                        <p:tgtEl>
                                          <p:spTgt spid="31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17">
                                            <p:txEl>
                                              <p:pRg st="7" end="7"/>
                                            </p:txEl>
                                          </p:spTgt>
                                        </p:tgtEl>
                                        <p:attrNameLst>
                                          <p:attrName>style.visibility</p:attrName>
                                        </p:attrNameLst>
                                      </p:cBhvr>
                                      <p:to>
                                        <p:strVal val="visible"/>
                                      </p:to>
                                    </p:set>
                                    <p:anim calcmode="lin" valueType="num">
                                      <p:cBhvr additive="base">
                                        <p:cTn id="42" dur="500"/>
                                        <p:tgtEl>
                                          <p:spTgt spid="31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17">
                                            <p:txEl>
                                              <p:pRg st="8" end="8"/>
                                            </p:txEl>
                                          </p:spTgt>
                                        </p:tgtEl>
                                        <p:attrNameLst>
                                          <p:attrName>style.visibility</p:attrName>
                                        </p:attrNameLst>
                                      </p:cBhvr>
                                      <p:to>
                                        <p:strVal val="visible"/>
                                      </p:to>
                                    </p:set>
                                    <p:anim calcmode="lin" valueType="num">
                                      <p:cBhvr additive="base">
                                        <p:cTn id="47" dur="500"/>
                                        <p:tgtEl>
                                          <p:spTgt spid="31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17">
                                            <p:txEl>
                                              <p:pRg st="9" end="9"/>
                                            </p:txEl>
                                          </p:spTgt>
                                        </p:tgtEl>
                                        <p:attrNameLst>
                                          <p:attrName>style.visibility</p:attrName>
                                        </p:attrNameLst>
                                      </p:cBhvr>
                                      <p:to>
                                        <p:strVal val="visible"/>
                                      </p:to>
                                    </p:set>
                                    <p:anim calcmode="lin" valueType="num">
                                      <p:cBhvr additive="base">
                                        <p:cTn id="52" dur="500"/>
                                        <p:tgtEl>
                                          <p:spTgt spid="31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19"/>
                                        </p:tgtEl>
                                        <p:attrNameLst>
                                          <p:attrName>style.visibility</p:attrName>
                                        </p:attrNameLst>
                                      </p:cBhvr>
                                      <p:to>
                                        <p:strVal val="visible"/>
                                      </p:to>
                                    </p:set>
                                    <p:anim calcmode="lin" valueType="num">
                                      <p:cBhvr additive="base">
                                        <p:cTn id="57" dur="500"/>
                                        <p:tgtEl>
                                          <p:spTgt spid="319"/>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320"/>
                                        </p:tgtEl>
                                        <p:attrNameLst>
                                          <p:attrName>style.visibility</p:attrName>
                                        </p:attrNameLst>
                                      </p:cBhvr>
                                      <p:to>
                                        <p:strVal val="visible"/>
                                      </p:to>
                                    </p:set>
                                    <p:anim calcmode="lin" valueType="num">
                                      <p:cBhvr additive="base">
                                        <p:cTn id="62" dur="500"/>
                                        <p:tgtEl>
                                          <p:spTgt spid="3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Autofit/>
          </a:bodyPr>
          <a:lstStyle/>
          <a:p>
            <a:pPr marL="381000" marR="0" lvl="0" indent="-381000" algn="l" rtl="0">
              <a:spcBef>
                <a:spcPts val="0"/>
              </a:spcBef>
              <a:spcAft>
                <a:spcPts val="0"/>
              </a:spcAft>
              <a:buClr>
                <a:schemeClr val="accent1"/>
              </a:buClr>
              <a:buSzPts val="1496"/>
              <a:buFont typeface="Noto Sans Symbols"/>
              <a:buAutoNum type="arabicPeriod"/>
            </a:pPr>
            <a:r>
              <a:rPr lang="en-US" sz="2200" b="0" i="0" u="none" strike="noStrike" cap="none">
                <a:solidFill>
                  <a:schemeClr val="dk1"/>
                </a:solidFill>
                <a:latin typeface="Rambla"/>
                <a:ea typeface="Rambla"/>
                <a:cs typeface="Rambla"/>
                <a:sym typeface="Rambla"/>
              </a:rPr>
              <a:t>Table</a:t>
            </a:r>
            <a:endParaRPr/>
          </a:p>
          <a:p>
            <a:pPr marL="381000" marR="0" lvl="0" indent="-381000" algn="l" rtl="0">
              <a:spcBef>
                <a:spcPts val="400"/>
              </a:spcBef>
              <a:spcAft>
                <a:spcPts val="0"/>
              </a:spcAft>
              <a:buClr>
                <a:schemeClr val="accent1"/>
              </a:buClr>
              <a:buSzPts val="1496"/>
              <a:buFont typeface="Noto Sans Symbols"/>
              <a:buAutoNum type="arabicPeriod"/>
            </a:pPr>
            <a:r>
              <a:rPr lang="en-US" sz="2200" b="0" i="0" u="none" strike="noStrike" cap="none">
                <a:solidFill>
                  <a:schemeClr val="dk1"/>
                </a:solidFill>
                <a:latin typeface="Rambla"/>
                <a:ea typeface="Rambla"/>
                <a:cs typeface="Rambla"/>
                <a:sym typeface="Rambla"/>
              </a:rPr>
              <a:t>Form</a:t>
            </a:r>
            <a:endParaRPr/>
          </a:p>
          <a:p>
            <a:pPr marL="381000" marR="0" lvl="0" indent="-381000" algn="l" rtl="0">
              <a:spcBef>
                <a:spcPts val="400"/>
              </a:spcBef>
              <a:spcAft>
                <a:spcPts val="0"/>
              </a:spcAft>
              <a:buClr>
                <a:schemeClr val="accent1"/>
              </a:buClr>
              <a:buSzPts val="1496"/>
              <a:buFont typeface="Noto Sans Symbols"/>
              <a:buAutoNum type="arabicPeriod"/>
            </a:pPr>
            <a:r>
              <a:rPr lang="en-US" sz="2200" b="0" i="0" u="none" strike="noStrike" cap="none">
                <a:solidFill>
                  <a:schemeClr val="dk1"/>
                </a:solidFill>
                <a:latin typeface="Rambla"/>
                <a:ea typeface="Rambla"/>
                <a:cs typeface="Rambla"/>
                <a:sym typeface="Rambla"/>
              </a:rPr>
              <a:t>Frames</a:t>
            </a:r>
            <a:endParaRPr/>
          </a:p>
        </p:txBody>
      </p:sp>
      <p:sp>
        <p:nvSpPr>
          <p:cNvPr id="327" name="Shape 327"/>
          <p:cNvSpPr txBox="1">
            <a:spLocks noGrp="1"/>
          </p:cNvSpPr>
          <p:nvPr>
            <p:ph type="title"/>
          </p:nvPr>
        </p:nvSpPr>
        <p:spPr>
          <a:xfrm>
            <a:off x="0" y="215900"/>
            <a:ext cx="76962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Application Tags</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Shape 170" descr="j0285750"/>
          <p:cNvPicPr preferRelativeResize="0"/>
          <p:nvPr/>
        </p:nvPicPr>
        <p:blipFill rotWithShape="1">
          <a:blip r:embed="rId3">
            <a:alphaModFix/>
          </a:blip>
          <a:srcRect/>
          <a:stretch/>
        </p:blipFill>
        <p:spPr>
          <a:xfrm>
            <a:off x="3886200" y="1676400"/>
            <a:ext cx="1824038" cy="1120775"/>
          </a:xfrm>
          <a:prstGeom prst="rect">
            <a:avLst/>
          </a:prstGeom>
          <a:noFill/>
          <a:ln>
            <a:noFill/>
          </a:ln>
        </p:spPr>
      </p:pic>
      <p:sp>
        <p:nvSpPr>
          <p:cNvPr id="171" name="Shape 171"/>
          <p:cNvSpPr/>
          <p:nvPr/>
        </p:nvSpPr>
        <p:spPr>
          <a:xfrm>
            <a:off x="5867400" y="1981200"/>
            <a:ext cx="2667000" cy="6096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Rambla"/>
                <a:ea typeface="Rambla"/>
                <a:cs typeface="Rambla"/>
                <a:sym typeface="Rambla"/>
              </a:rPr>
              <a:t>WEB SERVER</a:t>
            </a:r>
            <a:endParaRPr/>
          </a:p>
        </p:txBody>
      </p:sp>
      <p:sp>
        <p:nvSpPr>
          <p:cNvPr id="172" name="Shape 172"/>
          <p:cNvSpPr/>
          <p:nvPr/>
        </p:nvSpPr>
        <p:spPr>
          <a:xfrm>
            <a:off x="3352800" y="4724400"/>
            <a:ext cx="685800" cy="914400"/>
          </a:xfrm>
          <a:prstGeom prst="rect">
            <a:avLst/>
          </a:pr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Rambla"/>
              <a:ea typeface="Rambla"/>
              <a:cs typeface="Rambla"/>
              <a:sym typeface="Rambla"/>
            </a:endParaRPr>
          </a:p>
        </p:txBody>
      </p:sp>
      <p:sp>
        <p:nvSpPr>
          <p:cNvPr id="173" name="Shape 173"/>
          <p:cNvSpPr/>
          <p:nvPr/>
        </p:nvSpPr>
        <p:spPr>
          <a:xfrm>
            <a:off x="4267200" y="4724400"/>
            <a:ext cx="685800" cy="914400"/>
          </a:xfrm>
          <a:prstGeom prst="rect">
            <a:avLst/>
          </a:pr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Rambla"/>
              <a:ea typeface="Rambla"/>
              <a:cs typeface="Rambla"/>
              <a:sym typeface="Rambla"/>
            </a:endParaRPr>
          </a:p>
        </p:txBody>
      </p:sp>
      <p:sp>
        <p:nvSpPr>
          <p:cNvPr id="174" name="Shape 174"/>
          <p:cNvSpPr/>
          <p:nvPr/>
        </p:nvSpPr>
        <p:spPr>
          <a:xfrm>
            <a:off x="5181600" y="4724400"/>
            <a:ext cx="685800" cy="914400"/>
          </a:xfrm>
          <a:prstGeom prst="rect">
            <a:avLst/>
          </a:pr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Rambla"/>
              <a:ea typeface="Rambla"/>
              <a:cs typeface="Rambla"/>
              <a:sym typeface="Rambla"/>
            </a:endParaRPr>
          </a:p>
        </p:txBody>
      </p:sp>
      <p:sp>
        <p:nvSpPr>
          <p:cNvPr id="175" name="Shape 175"/>
          <p:cNvSpPr/>
          <p:nvPr/>
        </p:nvSpPr>
        <p:spPr>
          <a:xfrm>
            <a:off x="4267200" y="3200400"/>
            <a:ext cx="685800" cy="914400"/>
          </a:xfrm>
          <a:prstGeom prst="rect">
            <a:avLst/>
          </a:pr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Rambla"/>
              <a:ea typeface="Rambla"/>
              <a:cs typeface="Rambla"/>
              <a:sym typeface="Rambla"/>
            </a:endParaRPr>
          </a:p>
        </p:txBody>
      </p:sp>
      <p:cxnSp>
        <p:nvCxnSpPr>
          <p:cNvPr id="176" name="Shape 176"/>
          <p:cNvCxnSpPr/>
          <p:nvPr/>
        </p:nvCxnSpPr>
        <p:spPr>
          <a:xfrm>
            <a:off x="4648200" y="2743200"/>
            <a:ext cx="0" cy="457200"/>
          </a:xfrm>
          <a:prstGeom prst="straightConnector1">
            <a:avLst/>
          </a:prstGeom>
          <a:noFill/>
          <a:ln w="9525" cap="flat" cmpd="sng">
            <a:solidFill>
              <a:schemeClr val="dk1"/>
            </a:solidFill>
            <a:prstDash val="solid"/>
            <a:round/>
            <a:headEnd type="none" w="sm" len="sm"/>
            <a:tailEnd type="triangle" w="med" len="med"/>
          </a:ln>
        </p:spPr>
      </p:cxnSp>
      <p:cxnSp>
        <p:nvCxnSpPr>
          <p:cNvPr id="177" name="Shape 177"/>
          <p:cNvCxnSpPr/>
          <p:nvPr/>
        </p:nvCxnSpPr>
        <p:spPr>
          <a:xfrm>
            <a:off x="4572000" y="4114800"/>
            <a:ext cx="0" cy="609600"/>
          </a:xfrm>
          <a:prstGeom prst="straightConnector1">
            <a:avLst/>
          </a:prstGeom>
          <a:noFill/>
          <a:ln w="9525" cap="flat" cmpd="sng">
            <a:solidFill>
              <a:schemeClr val="dk1"/>
            </a:solidFill>
            <a:prstDash val="solid"/>
            <a:round/>
            <a:headEnd type="none" w="sm" len="sm"/>
            <a:tailEnd type="triangle" w="med" len="med"/>
          </a:ln>
        </p:spPr>
      </p:cxnSp>
      <p:cxnSp>
        <p:nvCxnSpPr>
          <p:cNvPr id="178" name="Shape 178"/>
          <p:cNvCxnSpPr/>
          <p:nvPr/>
        </p:nvCxnSpPr>
        <p:spPr>
          <a:xfrm>
            <a:off x="4572000" y="4114800"/>
            <a:ext cx="990600" cy="609600"/>
          </a:xfrm>
          <a:prstGeom prst="straightConnector1">
            <a:avLst/>
          </a:prstGeom>
          <a:noFill/>
          <a:ln w="9525" cap="flat" cmpd="sng">
            <a:solidFill>
              <a:schemeClr val="dk1"/>
            </a:solidFill>
            <a:prstDash val="solid"/>
            <a:round/>
            <a:headEnd type="none" w="sm" len="sm"/>
            <a:tailEnd type="triangle" w="med" len="med"/>
          </a:ln>
        </p:spPr>
      </p:cxnSp>
      <p:cxnSp>
        <p:nvCxnSpPr>
          <p:cNvPr id="179" name="Shape 179"/>
          <p:cNvCxnSpPr/>
          <p:nvPr/>
        </p:nvCxnSpPr>
        <p:spPr>
          <a:xfrm flipH="1">
            <a:off x="3657600" y="4114800"/>
            <a:ext cx="914400" cy="609600"/>
          </a:xfrm>
          <a:prstGeom prst="straightConnector1">
            <a:avLst/>
          </a:prstGeom>
          <a:noFill/>
          <a:ln w="9525" cap="flat" cmpd="sng">
            <a:solidFill>
              <a:schemeClr val="dk1"/>
            </a:solidFill>
            <a:prstDash val="solid"/>
            <a:round/>
            <a:headEnd type="none" w="sm" len="sm"/>
            <a:tailEnd type="triangle" w="med" len="med"/>
          </a:ln>
        </p:spPr>
      </p:cxnSp>
      <p:sp>
        <p:nvSpPr>
          <p:cNvPr id="180" name="Shape 180"/>
          <p:cNvSpPr/>
          <p:nvPr/>
        </p:nvSpPr>
        <p:spPr>
          <a:xfrm>
            <a:off x="4343400" y="3429000"/>
            <a:ext cx="533400" cy="457200"/>
          </a:xfrm>
          <a:prstGeom prst="rect">
            <a:avLst/>
          </a:pr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Rambla"/>
              <a:ea typeface="Rambla"/>
              <a:cs typeface="Rambla"/>
              <a:sym typeface="Rambla"/>
            </a:endParaRPr>
          </a:p>
        </p:txBody>
      </p:sp>
      <p:sp>
        <p:nvSpPr>
          <p:cNvPr id="181" name="Shape 181"/>
          <p:cNvSpPr/>
          <p:nvPr/>
        </p:nvSpPr>
        <p:spPr>
          <a:xfrm>
            <a:off x="4419600" y="3505200"/>
            <a:ext cx="381000" cy="228600"/>
          </a:xfrm>
          <a:prstGeom prst="rect">
            <a:avLst/>
          </a:pr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Rambla"/>
              <a:ea typeface="Rambla"/>
              <a:cs typeface="Rambla"/>
              <a:sym typeface="Rambla"/>
            </a:endParaRPr>
          </a:p>
        </p:txBody>
      </p:sp>
      <p:sp>
        <p:nvSpPr>
          <p:cNvPr id="182" name="Shape 182"/>
          <p:cNvSpPr/>
          <p:nvPr/>
        </p:nvSpPr>
        <p:spPr>
          <a:xfrm>
            <a:off x="1704975" y="3414713"/>
            <a:ext cx="1752600" cy="45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Rambla"/>
                <a:ea typeface="Rambla"/>
                <a:cs typeface="Rambla"/>
                <a:sym typeface="Rambla"/>
              </a:rPr>
              <a:t>WEB Page (Home)</a:t>
            </a:r>
            <a:endParaRPr/>
          </a:p>
        </p:txBody>
      </p:sp>
      <p:sp>
        <p:nvSpPr>
          <p:cNvPr id="183" name="Shape 183"/>
          <p:cNvSpPr/>
          <p:nvPr/>
        </p:nvSpPr>
        <p:spPr>
          <a:xfrm>
            <a:off x="5943600" y="3124200"/>
            <a:ext cx="381000" cy="2819400"/>
          </a:xfrm>
          <a:prstGeom prst="rightBrace">
            <a:avLst>
              <a:gd name="adj1" fmla="val 61667"/>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Rambla"/>
              <a:ea typeface="Rambla"/>
              <a:cs typeface="Rambla"/>
              <a:sym typeface="Rambla"/>
            </a:endParaRPr>
          </a:p>
        </p:txBody>
      </p:sp>
      <p:sp>
        <p:nvSpPr>
          <p:cNvPr id="184" name="Shape 184"/>
          <p:cNvSpPr txBox="1"/>
          <p:nvPr/>
        </p:nvSpPr>
        <p:spPr>
          <a:xfrm>
            <a:off x="6477000" y="4419600"/>
            <a:ext cx="2057400"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Rambla"/>
                <a:ea typeface="Rambla"/>
                <a:cs typeface="Rambla"/>
                <a:sym typeface="Rambla"/>
              </a:rPr>
              <a:t>WEB SITE</a:t>
            </a:r>
            <a:endParaRPr/>
          </a:p>
        </p:txBody>
      </p:sp>
      <p:cxnSp>
        <p:nvCxnSpPr>
          <p:cNvPr id="185" name="Shape 185"/>
          <p:cNvCxnSpPr/>
          <p:nvPr/>
        </p:nvCxnSpPr>
        <p:spPr>
          <a:xfrm>
            <a:off x="3733800" y="3657600"/>
            <a:ext cx="533400" cy="0"/>
          </a:xfrm>
          <a:prstGeom prst="straightConnector1">
            <a:avLst/>
          </a:prstGeom>
          <a:noFill/>
          <a:ln w="9525" cap="flat" cmpd="sng">
            <a:solidFill>
              <a:schemeClr val="dk1"/>
            </a:solidFill>
            <a:prstDash val="solid"/>
            <a:round/>
            <a:headEnd type="none" w="sm" len="sm"/>
            <a:tailEnd type="triangle" w="med" len="med"/>
          </a:ln>
        </p:spPr>
      </p:cxnSp>
      <p:cxnSp>
        <p:nvCxnSpPr>
          <p:cNvPr id="186" name="Shape 186"/>
          <p:cNvCxnSpPr/>
          <p:nvPr/>
        </p:nvCxnSpPr>
        <p:spPr>
          <a:xfrm rot="10800000">
            <a:off x="5562600" y="2286000"/>
            <a:ext cx="838200" cy="0"/>
          </a:xfrm>
          <a:prstGeom prst="straightConnector1">
            <a:avLst/>
          </a:prstGeom>
          <a:noFill/>
          <a:ln w="9525" cap="flat" cmpd="sng">
            <a:solidFill>
              <a:schemeClr val="dk1"/>
            </a:solidFill>
            <a:prstDash val="solid"/>
            <a:round/>
            <a:headEnd type="none" w="sm" len="sm"/>
            <a:tailEnd type="triangle" w="med" len="med"/>
          </a:ln>
        </p:spPr>
      </p:cxnSp>
      <p:sp>
        <p:nvSpPr>
          <p:cNvPr id="187" name="Shape 187"/>
          <p:cNvSpPr/>
          <p:nvPr/>
        </p:nvSpPr>
        <p:spPr>
          <a:xfrm>
            <a:off x="227013" y="0"/>
            <a:ext cx="9144000"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a:solidFill>
                  <a:schemeClr val="dk1"/>
                </a:solidFill>
                <a:latin typeface="Rambla"/>
                <a:ea typeface="Rambla"/>
                <a:cs typeface="Rambla"/>
                <a:sym typeface="Rambla"/>
              </a:rPr>
              <a:t>WEB Architecture</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228600" y="215900"/>
            <a:ext cx="74676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Application Tags: Tables</a:t>
            </a:r>
            <a:endParaRPr/>
          </a:p>
        </p:txBody>
      </p:sp>
      <p:graphicFrame>
        <p:nvGraphicFramePr>
          <p:cNvPr id="334" name="Shape 334"/>
          <p:cNvGraphicFramePr/>
          <p:nvPr/>
        </p:nvGraphicFramePr>
        <p:xfrm>
          <a:off x="1905000" y="1752600"/>
          <a:ext cx="5029200" cy="2500325"/>
        </p:xfrm>
        <a:graphic>
          <a:graphicData uri="http://schemas.openxmlformats.org/drawingml/2006/table">
            <a:tbl>
              <a:tblPr>
                <a:noFill/>
                <a:tableStyleId>{0B11F6A8-10D9-48D6-B003-A93DDE37C7FE}</a:tableStyleId>
              </a:tblPr>
              <a:tblGrid>
                <a:gridCol w="1752600"/>
                <a:gridCol w="3276600"/>
              </a:tblGrid>
              <a:tr h="533400">
                <a:tc>
                  <a:txBody>
                    <a:bodyPr/>
                    <a:lstStyle/>
                    <a:p>
                      <a:pPr marL="0" marR="0" lvl="0" indent="0" algn="l" rtl="0">
                        <a:lnSpc>
                          <a:spcPct val="100000"/>
                        </a:lnSpc>
                        <a:spcBef>
                          <a:spcPts val="0"/>
                        </a:spcBef>
                        <a:spcAft>
                          <a:spcPts val="0"/>
                        </a:spcAft>
                        <a:buClr>
                          <a:schemeClr val="dk1"/>
                        </a:buClr>
                        <a:buFont typeface="Arial"/>
                        <a:buNone/>
                      </a:pPr>
                      <a:r>
                        <a:rPr lang="en-US" sz="2000" b="1" i="0" u="none" strike="noStrike" cap="none">
                          <a:solidFill>
                            <a:schemeClr val="dk1"/>
                          </a:solidFill>
                          <a:latin typeface="Arial"/>
                          <a:ea typeface="Arial"/>
                          <a:cs typeface="Arial"/>
                          <a:sym typeface="Arial"/>
                        </a:rPr>
                        <a:t>Tags	</a:t>
                      </a:r>
                      <a:endParaRPr sz="2000" b="1" i="0" u="none" strike="noStrike" cap="none">
                        <a:solidFill>
                          <a:schemeClr val="dk1"/>
                        </a:solidFill>
                        <a:latin typeface="Arial"/>
                        <a:ea typeface="Arial"/>
                        <a:cs typeface="Arial"/>
                        <a:sym typeface="Arial"/>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Font typeface="Arial"/>
                        <a:buNone/>
                      </a:pPr>
                      <a:r>
                        <a:rPr lang="en-US" sz="2000" b="1" i="0" u="none" strike="noStrike" cap="none">
                          <a:solidFill>
                            <a:schemeClr val="dk1"/>
                          </a:solidFill>
                          <a:latin typeface="Arial"/>
                          <a:ea typeface="Arial"/>
                          <a:cs typeface="Arial"/>
                          <a:sym typeface="Arial"/>
                        </a:rPr>
                        <a:t>Purpose	</a:t>
                      </a:r>
                      <a:endParaRPr sz="2000" b="1"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57200">
                <a:tc>
                  <a:txBody>
                    <a:bodyPr/>
                    <a:lstStyle/>
                    <a:p>
                      <a:pPr marL="0" marR="0" lvl="0" indent="0" algn="l" rtl="0">
                        <a:lnSpc>
                          <a:spcPct val="100000"/>
                        </a:lnSpc>
                        <a:spcBef>
                          <a:spcPts val="0"/>
                        </a:spcBef>
                        <a:spcAft>
                          <a:spcPts val="0"/>
                        </a:spcAft>
                        <a:buClr>
                          <a:schemeClr val="dk1"/>
                        </a:buClr>
                        <a:buFont typeface="Arial"/>
                        <a:buNone/>
                      </a:pPr>
                      <a:r>
                        <a:rPr lang="en-US" sz="2000" b="0" i="0" u="none" strike="noStrike" cap="none">
                          <a:solidFill>
                            <a:schemeClr val="dk1"/>
                          </a:solidFill>
                          <a:latin typeface="Arial"/>
                          <a:ea typeface="Arial"/>
                          <a:cs typeface="Arial"/>
                          <a:sym typeface="Arial"/>
                        </a:rPr>
                        <a:t>&lt;TABLE&gt;</a:t>
                      </a:r>
                      <a:endParaRPr sz="2000" b="0" i="0" u="none" strike="noStrike" cap="none">
                        <a:solidFill>
                          <a:schemeClr val="dk1"/>
                        </a:solidFill>
                        <a:latin typeface="Arial"/>
                        <a:ea typeface="Arial"/>
                        <a:cs typeface="Arial"/>
                        <a:sym typeface="Arial"/>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Font typeface="Arial"/>
                        <a:buNone/>
                      </a:pPr>
                      <a:r>
                        <a:rPr lang="en-US" sz="2000" b="0" i="0" u="none" strike="noStrike" cap="none">
                          <a:solidFill>
                            <a:schemeClr val="dk1"/>
                          </a:solidFill>
                          <a:latin typeface="Arial"/>
                          <a:ea typeface="Arial"/>
                          <a:cs typeface="Arial"/>
                          <a:sym typeface="Arial"/>
                        </a:rPr>
                        <a:t>Begins the table definition</a:t>
                      </a:r>
                      <a:endParaRPr sz="20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57200">
                <a:tc>
                  <a:txBody>
                    <a:bodyPr/>
                    <a:lstStyle/>
                    <a:p>
                      <a:pPr marL="0" marR="0" lvl="0" indent="0" algn="l" rtl="0">
                        <a:lnSpc>
                          <a:spcPct val="100000"/>
                        </a:lnSpc>
                        <a:spcBef>
                          <a:spcPts val="0"/>
                        </a:spcBef>
                        <a:spcAft>
                          <a:spcPts val="0"/>
                        </a:spcAft>
                        <a:buClr>
                          <a:schemeClr val="dk1"/>
                        </a:buClr>
                        <a:buFont typeface="Arial"/>
                        <a:buNone/>
                      </a:pPr>
                      <a:r>
                        <a:rPr lang="en-US" sz="2000" b="0" i="0" u="none" strike="noStrike" cap="none">
                          <a:solidFill>
                            <a:schemeClr val="dk1"/>
                          </a:solidFill>
                          <a:latin typeface="Arial"/>
                          <a:ea typeface="Arial"/>
                          <a:cs typeface="Arial"/>
                          <a:sym typeface="Arial"/>
                        </a:rPr>
                        <a:t>&lt;TR&gt;</a:t>
                      </a:r>
                      <a:endParaRPr sz="2000" b="0" i="0" u="none" strike="noStrike" cap="none">
                        <a:solidFill>
                          <a:schemeClr val="dk1"/>
                        </a:solidFill>
                        <a:latin typeface="Arial"/>
                        <a:ea typeface="Arial"/>
                        <a:cs typeface="Arial"/>
                        <a:sym typeface="Arial"/>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Font typeface="Arial"/>
                        <a:buNone/>
                      </a:pPr>
                      <a:r>
                        <a:rPr lang="en-US" sz="2000" b="0" i="0" u="none" strike="noStrike" cap="none">
                          <a:solidFill>
                            <a:schemeClr val="dk1"/>
                          </a:solidFill>
                          <a:latin typeface="Arial"/>
                          <a:ea typeface="Arial"/>
                          <a:cs typeface="Arial"/>
                          <a:sym typeface="Arial"/>
                        </a:rPr>
                        <a:t>Defines a new row</a:t>
                      </a:r>
                      <a:endParaRPr sz="20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19125">
                <a:tc>
                  <a:txBody>
                    <a:bodyPr/>
                    <a:lstStyle/>
                    <a:p>
                      <a:pPr marL="0" marR="0" lvl="0" indent="0" algn="l" rtl="0">
                        <a:lnSpc>
                          <a:spcPct val="100000"/>
                        </a:lnSpc>
                        <a:spcBef>
                          <a:spcPts val="0"/>
                        </a:spcBef>
                        <a:spcAft>
                          <a:spcPts val="0"/>
                        </a:spcAft>
                        <a:buClr>
                          <a:schemeClr val="dk1"/>
                        </a:buClr>
                        <a:buFont typeface="Arial"/>
                        <a:buNone/>
                      </a:pPr>
                      <a:r>
                        <a:rPr lang="en-US" sz="2000" b="0" i="0" u="none" strike="noStrike" cap="none">
                          <a:solidFill>
                            <a:schemeClr val="dk1"/>
                          </a:solidFill>
                          <a:latin typeface="Arial"/>
                          <a:ea typeface="Arial"/>
                          <a:cs typeface="Arial"/>
                          <a:sym typeface="Arial"/>
                        </a:rPr>
                        <a:t>&lt;TD&gt;</a:t>
                      </a:r>
                      <a:endParaRPr sz="2000" b="0" i="0" u="none" strike="noStrike" cap="none">
                        <a:solidFill>
                          <a:schemeClr val="dk1"/>
                        </a:solidFill>
                        <a:latin typeface="Arial"/>
                        <a:ea typeface="Arial"/>
                        <a:cs typeface="Arial"/>
                        <a:sym typeface="Arial"/>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Font typeface="Arial"/>
                        <a:buNone/>
                      </a:pPr>
                      <a:r>
                        <a:rPr lang="en-US" sz="2000" b="0" i="0" u="none" strike="noStrike" cap="none">
                          <a:solidFill>
                            <a:schemeClr val="dk1"/>
                          </a:solidFill>
                          <a:latin typeface="Arial"/>
                          <a:ea typeface="Arial"/>
                          <a:cs typeface="Arial"/>
                          <a:sym typeface="Arial"/>
                        </a:rPr>
                        <a:t>Defines a single cell</a:t>
                      </a:r>
                      <a:endParaRPr sz="20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33400">
                <a:tc>
                  <a:txBody>
                    <a:bodyPr/>
                    <a:lstStyle/>
                    <a:p>
                      <a:pPr marL="0" marR="0" lvl="0" indent="0" algn="l" rtl="0">
                        <a:lnSpc>
                          <a:spcPct val="100000"/>
                        </a:lnSpc>
                        <a:spcBef>
                          <a:spcPts val="0"/>
                        </a:spcBef>
                        <a:spcAft>
                          <a:spcPts val="0"/>
                        </a:spcAft>
                        <a:buClr>
                          <a:schemeClr val="dk1"/>
                        </a:buClr>
                        <a:buFont typeface="Arial"/>
                        <a:buNone/>
                      </a:pPr>
                      <a:r>
                        <a:rPr lang="en-US" sz="2000" b="0" i="0" u="none" strike="noStrike" cap="none">
                          <a:solidFill>
                            <a:schemeClr val="dk1"/>
                          </a:solidFill>
                          <a:latin typeface="Arial"/>
                          <a:ea typeface="Arial"/>
                          <a:cs typeface="Arial"/>
                          <a:sym typeface="Arial"/>
                        </a:rPr>
                        <a:t>&lt;TH&gt;</a:t>
                      </a:r>
                      <a:endParaRPr sz="2000" b="0" i="0" u="none" strike="noStrike" cap="none">
                        <a:solidFill>
                          <a:schemeClr val="dk1"/>
                        </a:solidFill>
                        <a:latin typeface="Arial"/>
                        <a:ea typeface="Arial"/>
                        <a:cs typeface="Arial"/>
                        <a:sym typeface="Arial"/>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Font typeface="Arial"/>
                        <a:buNone/>
                      </a:pPr>
                      <a:r>
                        <a:rPr lang="en-US" sz="2000" b="0" i="0" u="none" strike="noStrike" cap="none">
                          <a:solidFill>
                            <a:schemeClr val="dk1"/>
                          </a:solidFill>
                          <a:latin typeface="Arial"/>
                          <a:ea typeface="Arial"/>
                          <a:cs typeface="Arial"/>
                          <a:sym typeface="Arial"/>
                        </a:rPr>
                        <a:t>Defines header cell	</a:t>
                      </a:r>
                      <a:endParaRPr sz="20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152400" y="215900"/>
            <a:ext cx="75438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Tables: Table Attributes</a:t>
            </a:r>
            <a:endParaRPr/>
          </a:p>
        </p:txBody>
      </p:sp>
      <p:graphicFrame>
        <p:nvGraphicFramePr>
          <p:cNvPr id="341" name="Shape 341"/>
          <p:cNvGraphicFramePr/>
          <p:nvPr/>
        </p:nvGraphicFramePr>
        <p:xfrm>
          <a:off x="1201738" y="1295400"/>
          <a:ext cx="6781800" cy="3551275"/>
        </p:xfrm>
        <a:graphic>
          <a:graphicData uri="http://schemas.openxmlformats.org/drawingml/2006/table">
            <a:tbl>
              <a:tblPr>
                <a:noFill/>
                <a:tableStyleId>{0B11F6A8-10D9-48D6-B003-A93DDE37C7FE}</a:tableStyleId>
              </a:tblPr>
              <a:tblGrid>
                <a:gridCol w="2286000"/>
                <a:gridCol w="4495800"/>
              </a:tblGrid>
              <a:tr h="676275">
                <a:tc>
                  <a:txBody>
                    <a:bodyPr/>
                    <a:lstStyle/>
                    <a:p>
                      <a:pPr marL="0" marR="0" lvl="0" indent="0" algn="l" rtl="0">
                        <a:lnSpc>
                          <a:spcPct val="100000"/>
                        </a:lnSpc>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ALIGNMENT</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Left / center / right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679450">
                <a:tc>
                  <a:txBody>
                    <a:bodyPr/>
                    <a:lstStyle/>
                    <a:p>
                      <a:pPr marL="0" marR="0" lvl="0" indent="0" algn="l" rtl="0">
                        <a:lnSpc>
                          <a:spcPct val="100000"/>
                        </a:lnSpc>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BORDER</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Defines the border</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674700">
                <a:tc>
                  <a:txBody>
                    <a:bodyPr/>
                    <a:lstStyle/>
                    <a:p>
                      <a:pPr marL="0" marR="0" lvl="0" indent="0" algn="l" rtl="0">
                        <a:lnSpc>
                          <a:spcPct val="100000"/>
                        </a:lnSpc>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WIDTH</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Defines the width of the table</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677875">
                <a:tc>
                  <a:txBody>
                    <a:bodyPr/>
                    <a:lstStyle/>
                    <a:p>
                      <a:pPr marL="0" marR="0" lvl="0" indent="0" algn="l" rtl="0">
                        <a:lnSpc>
                          <a:spcPct val="100000"/>
                        </a:lnSpc>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CELLSPACING</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Space between the cells</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842975">
                <a:tc>
                  <a:txBody>
                    <a:bodyPr/>
                    <a:lstStyle/>
                    <a:p>
                      <a:pPr marL="0" marR="0" lvl="0" indent="0" algn="l" rtl="0">
                        <a:lnSpc>
                          <a:spcPct val="100000"/>
                        </a:lnSpc>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CELLPADDING</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Space between the text and cell border</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
        <p:nvSpPr>
          <p:cNvPr id="342" name="Shape 342"/>
          <p:cNvSpPr txBox="1"/>
          <p:nvPr/>
        </p:nvSpPr>
        <p:spPr>
          <a:xfrm>
            <a:off x="439738" y="5089525"/>
            <a:ext cx="8305800" cy="11588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dk1"/>
                </a:solidFill>
                <a:latin typeface="Rambla"/>
                <a:ea typeface="Rambla"/>
                <a:cs typeface="Rambla"/>
                <a:sym typeface="Rambla"/>
              </a:rPr>
              <a:t>EXAMPLE: </a:t>
            </a:r>
            <a:endParaRPr/>
          </a:p>
          <a:p>
            <a:pPr marL="0" marR="0" lvl="0" indent="0" algn="l" rtl="0">
              <a:spcBef>
                <a:spcPts val="1000"/>
              </a:spcBef>
              <a:spcAft>
                <a:spcPts val="0"/>
              </a:spcAft>
              <a:buNone/>
            </a:pPr>
            <a:r>
              <a:rPr lang="en-US" sz="2000">
                <a:solidFill>
                  <a:schemeClr val="dk1"/>
                </a:solidFill>
                <a:latin typeface="Courier New"/>
                <a:ea typeface="Courier New"/>
                <a:cs typeface="Courier New"/>
                <a:sym typeface="Courier New"/>
              </a:rPr>
              <a:t>&lt;TABLE ALIGNMENT=“center” BORDER=“0” WIDTH=“100%” CELLSPACING=“2” CELLPADDING=“4”&gt;</a:t>
            </a: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Autofit/>
          </a:bodyPr>
          <a:lstStyle/>
          <a:p>
            <a:pPr marL="381000" marR="0" lvl="0" indent="-381000" algn="l" rtl="0">
              <a:spcBef>
                <a:spcPts val="0"/>
              </a:spcBef>
              <a:spcAft>
                <a:spcPts val="0"/>
              </a:spcAft>
              <a:buClr>
                <a:schemeClr val="accent1"/>
              </a:buClr>
              <a:buSzPts val="1836"/>
              <a:buFont typeface="Noto Sans Symbols"/>
              <a:buAutoNum type="arabicPeriod"/>
            </a:pPr>
            <a:r>
              <a:rPr lang="en-US" sz="2700" b="0" i="0" u="none" strike="noStrike" cap="none">
                <a:solidFill>
                  <a:schemeClr val="dk1"/>
                </a:solidFill>
                <a:latin typeface="Rambla"/>
                <a:ea typeface="Rambla"/>
                <a:cs typeface="Rambla"/>
                <a:sym typeface="Rambla"/>
              </a:rPr>
              <a:t>ROWSPAN</a:t>
            </a:r>
            <a:endParaRPr/>
          </a:p>
          <a:p>
            <a:pPr marL="381000" marR="0" lvl="0" indent="-381000" algn="l" rtl="0">
              <a:spcBef>
                <a:spcPts val="400"/>
              </a:spcBef>
              <a:spcAft>
                <a:spcPts val="0"/>
              </a:spcAft>
              <a:buClr>
                <a:schemeClr val="accent1"/>
              </a:buClr>
              <a:buFont typeface="Arial"/>
              <a:buNone/>
            </a:pPr>
            <a:r>
              <a:rPr lang="en-US" sz="2700" b="0" i="0" u="none" strike="noStrike" cap="none">
                <a:solidFill>
                  <a:schemeClr val="dk1"/>
                </a:solidFill>
                <a:latin typeface="Rambla"/>
                <a:ea typeface="Rambla"/>
                <a:cs typeface="Rambla"/>
                <a:sym typeface="Rambla"/>
              </a:rPr>
              <a:t>	Used to merge cells in rows</a:t>
            </a:r>
            <a:endParaRPr/>
          </a:p>
          <a:p>
            <a:pPr marL="381000" marR="0" lvl="0" indent="-381000" algn="l" rtl="0">
              <a:spcBef>
                <a:spcPts val="400"/>
              </a:spcBef>
              <a:spcAft>
                <a:spcPts val="0"/>
              </a:spcAft>
              <a:buClr>
                <a:schemeClr val="accent1"/>
              </a:buClr>
              <a:buFont typeface="Arial"/>
              <a:buNone/>
            </a:pPr>
            <a:r>
              <a:rPr lang="en-US" sz="2700" b="0" i="0" u="none" strike="noStrike" cap="none">
                <a:solidFill>
                  <a:schemeClr val="dk1"/>
                </a:solidFill>
                <a:latin typeface="Rambla"/>
                <a:ea typeface="Rambla"/>
                <a:cs typeface="Rambla"/>
                <a:sym typeface="Rambla"/>
              </a:rPr>
              <a:t>	</a:t>
            </a:r>
            <a:r>
              <a:rPr lang="en-US" sz="2700" b="0" i="0" u="none" strike="noStrike" cap="none">
                <a:solidFill>
                  <a:schemeClr val="dk1"/>
                </a:solidFill>
                <a:latin typeface="Courier New"/>
                <a:ea typeface="Courier New"/>
                <a:cs typeface="Courier New"/>
                <a:sym typeface="Courier New"/>
              </a:rPr>
              <a:t>&lt;TD ROWSPAN=“2”&gt; </a:t>
            </a:r>
            <a:r>
              <a:rPr lang="en-US" sz="2700" b="0" i="0" u="none" strike="noStrike" cap="none">
                <a:solidFill>
                  <a:schemeClr val="dk1"/>
                </a:solidFill>
                <a:latin typeface="Rambla"/>
                <a:ea typeface="Rambla"/>
                <a:cs typeface="Rambla"/>
                <a:sym typeface="Rambla"/>
              </a:rPr>
              <a:t>two cells in consecutive columns are merged</a:t>
            </a:r>
            <a:endParaRPr/>
          </a:p>
          <a:p>
            <a:pPr marL="381000" marR="0" lvl="0" indent="-381000" algn="l" rtl="0">
              <a:spcBef>
                <a:spcPts val="400"/>
              </a:spcBef>
              <a:spcAft>
                <a:spcPts val="0"/>
              </a:spcAft>
              <a:buClr>
                <a:schemeClr val="accent1"/>
              </a:buClr>
              <a:buFont typeface="Arial"/>
              <a:buNone/>
            </a:pPr>
            <a:endParaRPr sz="2700" b="0" i="0" u="none" strike="noStrike" cap="none">
              <a:solidFill>
                <a:schemeClr val="dk1"/>
              </a:solidFill>
              <a:latin typeface="Rambla"/>
              <a:ea typeface="Rambla"/>
              <a:cs typeface="Rambla"/>
              <a:sym typeface="Rambla"/>
            </a:endParaRPr>
          </a:p>
          <a:p>
            <a:pPr marL="381000" marR="0" lvl="0" indent="-381000" algn="l" rtl="0">
              <a:spcBef>
                <a:spcPts val="400"/>
              </a:spcBef>
              <a:spcAft>
                <a:spcPts val="0"/>
              </a:spcAft>
              <a:buClr>
                <a:schemeClr val="accent1"/>
              </a:buClr>
              <a:buFont typeface="Arial"/>
              <a:buNone/>
            </a:pPr>
            <a:r>
              <a:rPr lang="en-US" sz="2700" b="0" i="0" u="none" strike="noStrike" cap="none">
                <a:solidFill>
                  <a:schemeClr val="dk1"/>
                </a:solidFill>
                <a:latin typeface="Rambla"/>
                <a:ea typeface="Rambla"/>
                <a:cs typeface="Rambla"/>
                <a:sym typeface="Rambla"/>
              </a:rPr>
              <a:t>2.	COLSPAN</a:t>
            </a:r>
            <a:endParaRPr/>
          </a:p>
          <a:p>
            <a:pPr marL="381000" marR="0" lvl="0" indent="-381000" algn="l" rtl="0">
              <a:spcBef>
                <a:spcPts val="400"/>
              </a:spcBef>
              <a:spcAft>
                <a:spcPts val="0"/>
              </a:spcAft>
              <a:buClr>
                <a:schemeClr val="accent1"/>
              </a:buClr>
              <a:buFont typeface="Arial"/>
              <a:buNone/>
            </a:pPr>
            <a:r>
              <a:rPr lang="en-US" sz="2700" b="0" i="0" u="none" strike="noStrike" cap="none">
                <a:solidFill>
                  <a:schemeClr val="dk1"/>
                </a:solidFill>
                <a:latin typeface="Rambla"/>
                <a:ea typeface="Rambla"/>
                <a:cs typeface="Rambla"/>
                <a:sym typeface="Rambla"/>
              </a:rPr>
              <a:t>	Used to merge cells in Columns</a:t>
            </a:r>
            <a:endParaRPr/>
          </a:p>
          <a:p>
            <a:pPr marL="381000" marR="0" lvl="0" indent="-381000" algn="l" rtl="0">
              <a:spcBef>
                <a:spcPts val="400"/>
              </a:spcBef>
              <a:spcAft>
                <a:spcPts val="0"/>
              </a:spcAft>
              <a:buClr>
                <a:schemeClr val="accent1"/>
              </a:buClr>
              <a:buFont typeface="Arial"/>
              <a:buNone/>
            </a:pPr>
            <a:r>
              <a:rPr lang="en-US" sz="2700" b="0" i="0" u="none" strike="noStrike" cap="none">
                <a:solidFill>
                  <a:schemeClr val="dk1"/>
                </a:solidFill>
                <a:latin typeface="Rambla"/>
                <a:ea typeface="Rambla"/>
                <a:cs typeface="Rambla"/>
                <a:sym typeface="Rambla"/>
              </a:rPr>
              <a:t>	</a:t>
            </a:r>
            <a:r>
              <a:rPr lang="en-US" sz="2700" b="0" i="0" u="none" strike="noStrike" cap="none">
                <a:solidFill>
                  <a:schemeClr val="dk1"/>
                </a:solidFill>
                <a:latin typeface="Courier New"/>
                <a:ea typeface="Courier New"/>
                <a:cs typeface="Courier New"/>
                <a:sym typeface="Courier New"/>
              </a:rPr>
              <a:t>&lt;TD COLSPAN=“2”&gt; </a:t>
            </a:r>
            <a:r>
              <a:rPr lang="en-US" sz="2700" b="0" i="0" u="none" strike="noStrike" cap="none">
                <a:solidFill>
                  <a:schemeClr val="dk1"/>
                </a:solidFill>
                <a:latin typeface="Rambla"/>
                <a:ea typeface="Rambla"/>
                <a:cs typeface="Rambla"/>
                <a:sym typeface="Rambla"/>
              </a:rPr>
              <a:t>two cells in consecutive rows are merged</a:t>
            </a:r>
            <a:endParaRPr/>
          </a:p>
          <a:p>
            <a:pPr marL="381000" marR="0" lvl="0" indent="-381000" algn="l" rtl="0">
              <a:spcBef>
                <a:spcPts val="400"/>
              </a:spcBef>
              <a:spcAft>
                <a:spcPts val="0"/>
              </a:spcAft>
              <a:buClr>
                <a:schemeClr val="accent1"/>
              </a:buClr>
              <a:buFont typeface="Arial"/>
              <a:buNone/>
            </a:pPr>
            <a:endParaRPr sz="2700" b="0" i="0" u="none" strike="noStrike" cap="none">
              <a:solidFill>
                <a:schemeClr val="dk1"/>
              </a:solidFill>
              <a:latin typeface="Rambla"/>
              <a:ea typeface="Rambla"/>
              <a:cs typeface="Rambla"/>
              <a:sym typeface="Rambla"/>
            </a:endParaRPr>
          </a:p>
          <a:p>
            <a:pPr marL="381000" marR="0" lvl="0" indent="-381000" algn="l" rtl="0">
              <a:spcBef>
                <a:spcPts val="400"/>
              </a:spcBef>
              <a:spcAft>
                <a:spcPts val="0"/>
              </a:spcAft>
              <a:buClr>
                <a:schemeClr val="accent1"/>
              </a:buClr>
              <a:buFont typeface="Arial"/>
              <a:buNone/>
            </a:pPr>
            <a:endParaRPr sz="2800" b="0" i="0" u="none" strike="noStrike" cap="none">
              <a:solidFill>
                <a:schemeClr val="dk1"/>
              </a:solidFill>
              <a:latin typeface="Rambla"/>
              <a:ea typeface="Rambla"/>
              <a:cs typeface="Rambla"/>
              <a:sym typeface="Rambla"/>
            </a:endParaRPr>
          </a:p>
        </p:txBody>
      </p:sp>
      <p:sp>
        <p:nvSpPr>
          <p:cNvPr id="349" name="Shape 349"/>
          <p:cNvSpPr txBox="1">
            <a:spLocks noGrp="1"/>
          </p:cNvSpPr>
          <p:nvPr>
            <p:ph type="title"/>
          </p:nvPr>
        </p:nvSpPr>
        <p:spPr>
          <a:xfrm>
            <a:off x="304800" y="215900"/>
            <a:ext cx="73914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Tables: Merging Cells</a:t>
            </a: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Autofit/>
          </a:bodyPr>
          <a:lstStyle/>
          <a:p>
            <a:pPr marL="365760" marR="0" lvl="0" indent="-264160" algn="just" rtl="0">
              <a:spcBef>
                <a:spcPts val="0"/>
              </a:spcBef>
              <a:spcAft>
                <a:spcPts val="0"/>
              </a:spcAft>
              <a:buClr>
                <a:schemeClr val="accent1"/>
              </a:buClr>
              <a:buSzPts val="1836"/>
              <a:buFont typeface="Noto Sans Symbols"/>
              <a:buChar char="●"/>
            </a:pPr>
            <a:r>
              <a:rPr lang="en-US" sz="2700" b="0" i="0" u="none" strike="noStrike" cap="none">
                <a:solidFill>
                  <a:schemeClr val="dk1"/>
                </a:solidFill>
                <a:latin typeface="Rambla"/>
                <a:ea typeface="Rambla"/>
                <a:cs typeface="Rambla"/>
                <a:sym typeface="Rambla"/>
              </a:rPr>
              <a:t>Demonstration of creating different tables that use the following attributes :</a:t>
            </a:r>
            <a:endParaRPr/>
          </a:p>
          <a:p>
            <a:pPr marL="365760" marR="0" lvl="0" indent="-147573" algn="l" rtl="0">
              <a:spcBef>
                <a:spcPts val="400"/>
              </a:spcBef>
              <a:spcAft>
                <a:spcPts val="0"/>
              </a:spcAft>
              <a:buClr>
                <a:schemeClr val="accent1"/>
              </a:buClr>
              <a:buSzPts val="1836"/>
              <a:buFont typeface="Noto Sans Symbols"/>
              <a:buNone/>
            </a:pPr>
            <a:endParaRPr sz="2700" b="0" i="0" u="none" strike="noStrike" cap="none">
              <a:solidFill>
                <a:schemeClr val="dk1"/>
              </a:solidFill>
              <a:latin typeface="Rambla"/>
              <a:ea typeface="Rambla"/>
              <a:cs typeface="Rambla"/>
              <a:sym typeface="Rambla"/>
            </a:endParaRPr>
          </a:p>
          <a:p>
            <a:pPr marL="365760" marR="0" lvl="0" indent="-264160" algn="l" rtl="0">
              <a:spcBef>
                <a:spcPts val="400"/>
              </a:spcBef>
              <a:spcAft>
                <a:spcPts val="0"/>
              </a:spcAft>
              <a:buClr>
                <a:schemeClr val="accent1"/>
              </a:buClr>
              <a:buSzPts val="1836"/>
              <a:buFont typeface="Noto Sans Symbols"/>
              <a:buChar char="●"/>
            </a:pPr>
            <a:r>
              <a:rPr lang="en-US" sz="2700" b="0" i="0" u="none" strike="noStrike" cap="none">
                <a:solidFill>
                  <a:schemeClr val="dk1"/>
                </a:solidFill>
                <a:latin typeface="Rambla"/>
                <a:ea typeface="Rambla"/>
                <a:cs typeface="Rambla"/>
                <a:sym typeface="Rambla"/>
              </a:rPr>
              <a:t>cellspacing</a:t>
            </a:r>
            <a:endParaRPr/>
          </a:p>
          <a:p>
            <a:pPr marL="365760" marR="0" lvl="0" indent="-264160" algn="l" rtl="0">
              <a:spcBef>
                <a:spcPts val="400"/>
              </a:spcBef>
              <a:spcAft>
                <a:spcPts val="0"/>
              </a:spcAft>
              <a:buClr>
                <a:schemeClr val="accent1"/>
              </a:buClr>
              <a:buSzPts val="1836"/>
              <a:buFont typeface="Noto Sans Symbols"/>
              <a:buChar char="●"/>
            </a:pPr>
            <a:r>
              <a:rPr lang="en-US" sz="2700" b="0" i="0" u="none" strike="noStrike" cap="none">
                <a:solidFill>
                  <a:schemeClr val="dk1"/>
                </a:solidFill>
                <a:latin typeface="Rambla"/>
                <a:ea typeface="Rambla"/>
                <a:cs typeface="Rambla"/>
                <a:sym typeface="Rambla"/>
              </a:rPr>
              <a:t>cellpadding</a:t>
            </a:r>
            <a:endParaRPr/>
          </a:p>
          <a:p>
            <a:pPr marL="365760" marR="0" lvl="0" indent="-264160" algn="l" rtl="0">
              <a:spcBef>
                <a:spcPts val="400"/>
              </a:spcBef>
              <a:spcAft>
                <a:spcPts val="0"/>
              </a:spcAft>
              <a:buClr>
                <a:schemeClr val="accent1"/>
              </a:buClr>
              <a:buSzPts val="1836"/>
              <a:buFont typeface="Noto Sans Symbols"/>
              <a:buChar char="●"/>
            </a:pPr>
            <a:r>
              <a:rPr lang="en-US" sz="2700" b="0" i="0" u="none" strike="noStrike" cap="none">
                <a:solidFill>
                  <a:schemeClr val="dk1"/>
                </a:solidFill>
                <a:latin typeface="Rambla"/>
                <a:ea typeface="Rambla"/>
                <a:cs typeface="Rambla"/>
                <a:sym typeface="Rambla"/>
              </a:rPr>
              <a:t>rowspan</a:t>
            </a:r>
            <a:endParaRPr/>
          </a:p>
          <a:p>
            <a:pPr marL="365760" marR="0" lvl="0" indent="-264160" algn="l" rtl="0">
              <a:spcBef>
                <a:spcPts val="400"/>
              </a:spcBef>
              <a:spcAft>
                <a:spcPts val="0"/>
              </a:spcAft>
              <a:buClr>
                <a:schemeClr val="accent1"/>
              </a:buClr>
              <a:buSzPts val="1836"/>
              <a:buFont typeface="Noto Sans Symbols"/>
              <a:buChar char="●"/>
            </a:pPr>
            <a:r>
              <a:rPr lang="en-US" sz="2700" b="0" i="0" u="none" strike="noStrike" cap="none">
                <a:solidFill>
                  <a:schemeClr val="dk1"/>
                </a:solidFill>
                <a:latin typeface="Rambla"/>
                <a:ea typeface="Rambla"/>
                <a:cs typeface="Rambla"/>
                <a:sym typeface="Rambla"/>
              </a:rPr>
              <a:t>colspan</a:t>
            </a:r>
            <a:endParaRPr/>
          </a:p>
          <a:p>
            <a:pPr marL="365760" marR="0" lvl="0" indent="-264160" algn="l" rtl="0">
              <a:spcBef>
                <a:spcPts val="400"/>
              </a:spcBef>
              <a:spcAft>
                <a:spcPts val="0"/>
              </a:spcAft>
              <a:buClr>
                <a:schemeClr val="accent1"/>
              </a:buClr>
              <a:buSzPts val="1836"/>
              <a:buFont typeface="Noto Sans Symbols"/>
              <a:buChar char="●"/>
            </a:pPr>
            <a:r>
              <a:rPr lang="en-US" sz="2700" b="0" i="0" u="none" strike="noStrike" cap="none">
                <a:solidFill>
                  <a:schemeClr val="dk1"/>
                </a:solidFill>
                <a:latin typeface="Rambla"/>
                <a:ea typeface="Rambla"/>
                <a:cs typeface="Rambla"/>
                <a:sym typeface="Rambla"/>
              </a:rPr>
              <a:t>table border</a:t>
            </a:r>
            <a:endParaRPr/>
          </a:p>
          <a:p>
            <a:pPr marL="365760" marR="0" lvl="0" indent="-147573" algn="l" rtl="0">
              <a:spcBef>
                <a:spcPts val="400"/>
              </a:spcBef>
              <a:spcAft>
                <a:spcPts val="0"/>
              </a:spcAft>
              <a:buClr>
                <a:schemeClr val="accent1"/>
              </a:buClr>
              <a:buSzPts val="1836"/>
              <a:buFont typeface="Noto Sans Symbols"/>
              <a:buNone/>
            </a:pPr>
            <a:endParaRPr sz="2700" b="0" i="0" u="none" strike="noStrike" cap="none">
              <a:solidFill>
                <a:schemeClr val="dk1"/>
              </a:solidFill>
              <a:latin typeface="Rambla"/>
              <a:ea typeface="Rambla"/>
              <a:cs typeface="Rambla"/>
              <a:sym typeface="Rambla"/>
            </a:endParaRPr>
          </a:p>
          <a:p>
            <a:pPr marL="365760" marR="0" lvl="0" indent="-264160" algn="l" rtl="0">
              <a:spcBef>
                <a:spcPts val="400"/>
              </a:spcBef>
              <a:spcAft>
                <a:spcPts val="0"/>
              </a:spcAft>
              <a:buClr>
                <a:schemeClr val="accent1"/>
              </a:buClr>
              <a:buFont typeface="Arial"/>
              <a:buNone/>
            </a:pPr>
            <a:endParaRPr sz="2700" b="0" i="0" u="none" strike="noStrike" cap="none">
              <a:solidFill>
                <a:schemeClr val="dk1"/>
              </a:solidFill>
              <a:latin typeface="Rambla"/>
              <a:ea typeface="Rambla"/>
              <a:cs typeface="Rambla"/>
              <a:sym typeface="Rambla"/>
            </a:endParaRPr>
          </a:p>
        </p:txBody>
      </p:sp>
      <p:sp>
        <p:nvSpPr>
          <p:cNvPr id="356" name="Shape 356"/>
          <p:cNvSpPr txBox="1">
            <a:spLocks noGrp="1"/>
          </p:cNvSpPr>
          <p:nvPr>
            <p:ph type="title"/>
          </p:nvPr>
        </p:nvSpPr>
        <p:spPr>
          <a:xfrm>
            <a:off x="228600" y="109538"/>
            <a:ext cx="84582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Demonstration</a:t>
            </a: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Autofit/>
          </a:bodyPr>
          <a:lstStyle/>
          <a:p>
            <a:pPr marL="381000" marR="0" lvl="0" indent="-381000" algn="l" rtl="0">
              <a:lnSpc>
                <a:spcPct val="80000"/>
              </a:lnSpc>
              <a:spcBef>
                <a:spcPts val="0"/>
              </a:spcBef>
              <a:spcAft>
                <a:spcPts val="0"/>
              </a:spcAft>
              <a:buClr>
                <a:schemeClr val="accent1"/>
              </a:buClr>
              <a:buSzPts val="1561"/>
              <a:buFont typeface="Arial"/>
              <a:buAutoNum type="arabicPeriod"/>
            </a:pPr>
            <a:r>
              <a:rPr lang="en-US" sz="2295" b="0" i="0" u="none" strike="noStrike" cap="none">
                <a:solidFill>
                  <a:schemeClr val="dk1"/>
                </a:solidFill>
                <a:latin typeface="Rambla"/>
                <a:ea typeface="Rambla"/>
                <a:cs typeface="Rambla"/>
                <a:sym typeface="Rambla"/>
              </a:rPr>
              <a:t>What are the two table dimension tags? </a:t>
            </a:r>
            <a:endParaRPr/>
          </a:p>
          <a:p>
            <a:pPr marL="381000" marR="0" lvl="0" indent="-381000" algn="l" rtl="0">
              <a:lnSpc>
                <a:spcPct val="80000"/>
              </a:lnSpc>
              <a:spcBef>
                <a:spcPts val="400"/>
              </a:spcBef>
              <a:spcAft>
                <a:spcPts val="0"/>
              </a:spcAft>
              <a:buClr>
                <a:schemeClr val="accent1"/>
              </a:buClr>
              <a:buFont typeface="Arial"/>
              <a:buNone/>
            </a:pPr>
            <a:endParaRPr sz="2295" b="0" i="0" u="none" strike="noStrike" cap="none">
              <a:solidFill>
                <a:schemeClr val="dk1"/>
              </a:solidFill>
              <a:latin typeface="Rambla"/>
              <a:ea typeface="Rambla"/>
              <a:cs typeface="Rambla"/>
              <a:sym typeface="Rambla"/>
            </a:endParaRPr>
          </a:p>
          <a:p>
            <a:pPr marL="381000" marR="0" lvl="0" indent="-381000" algn="l" rtl="0">
              <a:lnSpc>
                <a:spcPct val="80000"/>
              </a:lnSpc>
              <a:spcBef>
                <a:spcPts val="400"/>
              </a:spcBef>
              <a:spcAft>
                <a:spcPts val="0"/>
              </a:spcAft>
              <a:buClr>
                <a:schemeClr val="accent1"/>
              </a:buClr>
              <a:buFont typeface="Arial"/>
              <a:buNone/>
            </a:pPr>
            <a:r>
              <a:rPr lang="en-US" sz="2295" b="0" i="0" u="none" strike="noStrike" cap="none">
                <a:solidFill>
                  <a:schemeClr val="dk1"/>
                </a:solidFill>
                <a:latin typeface="Rambla"/>
                <a:ea typeface="Rambla"/>
                <a:cs typeface="Rambla"/>
                <a:sym typeface="Rambla"/>
              </a:rPr>
              <a:t>a. &lt;TL&gt; and TW&gt;</a:t>
            </a:r>
            <a:endParaRPr/>
          </a:p>
          <a:p>
            <a:pPr marL="381000" marR="0" lvl="0" indent="-381000" algn="l" rtl="0">
              <a:lnSpc>
                <a:spcPct val="80000"/>
              </a:lnSpc>
              <a:spcBef>
                <a:spcPts val="400"/>
              </a:spcBef>
              <a:spcAft>
                <a:spcPts val="0"/>
              </a:spcAft>
              <a:buClr>
                <a:schemeClr val="accent1"/>
              </a:buClr>
              <a:buFont typeface="Arial"/>
              <a:buNone/>
            </a:pPr>
            <a:r>
              <a:rPr lang="en-US" sz="2295" b="0" i="0" u="none" strike="noStrike" cap="none">
                <a:solidFill>
                  <a:schemeClr val="dk1"/>
                </a:solidFill>
                <a:latin typeface="Rambla"/>
                <a:ea typeface="Rambla"/>
                <a:cs typeface="Rambla"/>
                <a:sym typeface="Rambla"/>
              </a:rPr>
              <a:t>b. &lt;TR&gt; and &lt;TD&gt;</a:t>
            </a:r>
            <a:endParaRPr/>
          </a:p>
          <a:p>
            <a:pPr marL="381000" marR="0" lvl="0" indent="-381000" algn="l" rtl="0">
              <a:lnSpc>
                <a:spcPct val="80000"/>
              </a:lnSpc>
              <a:spcBef>
                <a:spcPts val="400"/>
              </a:spcBef>
              <a:spcAft>
                <a:spcPts val="0"/>
              </a:spcAft>
              <a:buClr>
                <a:schemeClr val="accent1"/>
              </a:buClr>
              <a:buFont typeface="Arial"/>
              <a:buNone/>
            </a:pPr>
            <a:r>
              <a:rPr lang="en-US" sz="2295" b="0" i="0" u="none" strike="noStrike" cap="none">
                <a:solidFill>
                  <a:schemeClr val="dk1"/>
                </a:solidFill>
                <a:latin typeface="Rambla"/>
                <a:ea typeface="Rambla"/>
                <a:cs typeface="Rambla"/>
                <a:sym typeface="Rambla"/>
              </a:rPr>
              <a:t>c. &lt;TD&gt; and &lt;RD&gt;</a:t>
            </a:r>
            <a:endParaRPr/>
          </a:p>
          <a:p>
            <a:pPr marL="381000" marR="0" lvl="0" indent="-381000" algn="l" rtl="0">
              <a:lnSpc>
                <a:spcPct val="80000"/>
              </a:lnSpc>
              <a:spcBef>
                <a:spcPts val="400"/>
              </a:spcBef>
              <a:spcAft>
                <a:spcPts val="0"/>
              </a:spcAft>
              <a:buClr>
                <a:schemeClr val="accent1"/>
              </a:buClr>
              <a:buFont typeface="Arial"/>
              <a:buNone/>
            </a:pPr>
            <a:endParaRPr sz="2295" b="0" i="0" u="none" strike="noStrike" cap="none">
              <a:solidFill>
                <a:schemeClr val="dk1"/>
              </a:solidFill>
              <a:latin typeface="Rambla"/>
              <a:ea typeface="Rambla"/>
              <a:cs typeface="Rambla"/>
              <a:sym typeface="Rambla"/>
            </a:endParaRPr>
          </a:p>
          <a:p>
            <a:pPr marL="381000" marR="0" lvl="0" indent="-381000" algn="l" rtl="0">
              <a:lnSpc>
                <a:spcPct val="80000"/>
              </a:lnSpc>
              <a:spcBef>
                <a:spcPts val="400"/>
              </a:spcBef>
              <a:spcAft>
                <a:spcPts val="0"/>
              </a:spcAft>
              <a:buClr>
                <a:schemeClr val="accent1"/>
              </a:buClr>
              <a:buFont typeface="Arial"/>
              <a:buNone/>
            </a:pPr>
            <a:endParaRPr sz="2295" b="0" i="0" u="none" strike="noStrike" cap="none">
              <a:solidFill>
                <a:schemeClr val="dk1"/>
              </a:solidFill>
              <a:latin typeface="Rambla"/>
              <a:ea typeface="Rambla"/>
              <a:cs typeface="Rambla"/>
              <a:sym typeface="Rambla"/>
            </a:endParaRPr>
          </a:p>
          <a:p>
            <a:pPr marL="381000" marR="0" lvl="0" indent="-381000" algn="l" rtl="0">
              <a:lnSpc>
                <a:spcPct val="80000"/>
              </a:lnSpc>
              <a:spcBef>
                <a:spcPts val="400"/>
              </a:spcBef>
              <a:spcAft>
                <a:spcPts val="0"/>
              </a:spcAft>
              <a:buClr>
                <a:schemeClr val="accent1"/>
              </a:buClr>
              <a:buFont typeface="Arial"/>
              <a:buNone/>
            </a:pPr>
            <a:r>
              <a:rPr lang="en-US" sz="2295" b="0" i="0" u="none" strike="noStrike" cap="none">
                <a:solidFill>
                  <a:schemeClr val="dk1"/>
                </a:solidFill>
                <a:latin typeface="Rambla"/>
                <a:ea typeface="Rambla"/>
                <a:cs typeface="Rambla"/>
                <a:sym typeface="Rambla"/>
              </a:rPr>
              <a:t>2. What does this line of HTML &lt;td height="38"&gt;&lt;/td&gt; do? </a:t>
            </a:r>
            <a:endParaRPr/>
          </a:p>
          <a:p>
            <a:pPr marL="381000" marR="0" lvl="0" indent="-381000" algn="l" rtl="0">
              <a:lnSpc>
                <a:spcPct val="80000"/>
              </a:lnSpc>
              <a:spcBef>
                <a:spcPts val="400"/>
              </a:spcBef>
              <a:spcAft>
                <a:spcPts val="0"/>
              </a:spcAft>
              <a:buClr>
                <a:schemeClr val="accent1"/>
              </a:buClr>
              <a:buFont typeface="Arial"/>
              <a:buNone/>
            </a:pPr>
            <a:endParaRPr sz="2295" b="0" i="0" u="none" strike="noStrike" cap="none">
              <a:solidFill>
                <a:schemeClr val="dk1"/>
              </a:solidFill>
              <a:latin typeface="Rambla"/>
              <a:ea typeface="Rambla"/>
              <a:cs typeface="Rambla"/>
              <a:sym typeface="Rambla"/>
            </a:endParaRPr>
          </a:p>
          <a:p>
            <a:pPr marL="381000" marR="0" lvl="0" indent="-381000" algn="l" rtl="0">
              <a:lnSpc>
                <a:spcPct val="80000"/>
              </a:lnSpc>
              <a:spcBef>
                <a:spcPts val="400"/>
              </a:spcBef>
              <a:spcAft>
                <a:spcPts val="0"/>
              </a:spcAft>
              <a:buClr>
                <a:schemeClr val="accent1"/>
              </a:buClr>
              <a:buFont typeface="Arial"/>
              <a:buNone/>
            </a:pPr>
            <a:r>
              <a:rPr lang="en-US" sz="2295" b="0" i="0" u="none" strike="noStrike" cap="none">
                <a:solidFill>
                  <a:schemeClr val="dk1"/>
                </a:solidFill>
                <a:latin typeface="Rambla"/>
                <a:ea typeface="Rambla"/>
                <a:cs typeface="Rambla"/>
                <a:sym typeface="Rambla"/>
              </a:rPr>
              <a:t>a. Sets the height of the table to 38 pixels</a:t>
            </a:r>
            <a:endParaRPr/>
          </a:p>
          <a:p>
            <a:pPr marL="381000" marR="0" lvl="0" indent="-381000" algn="l" rtl="0">
              <a:lnSpc>
                <a:spcPct val="80000"/>
              </a:lnSpc>
              <a:spcBef>
                <a:spcPts val="400"/>
              </a:spcBef>
              <a:spcAft>
                <a:spcPts val="0"/>
              </a:spcAft>
              <a:buClr>
                <a:schemeClr val="accent1"/>
              </a:buClr>
              <a:buFont typeface="Arial"/>
              <a:buNone/>
            </a:pPr>
            <a:r>
              <a:rPr lang="en-US" sz="2295" b="0" i="0" u="none" strike="noStrike" cap="none">
                <a:solidFill>
                  <a:schemeClr val="dk1"/>
                </a:solidFill>
                <a:latin typeface="Rambla"/>
                <a:ea typeface="Rambla"/>
                <a:cs typeface="Rambla"/>
                <a:sym typeface="Rambla"/>
              </a:rPr>
              <a:t>b. Sets the height of the cell to 38 pixels</a:t>
            </a:r>
            <a:endParaRPr/>
          </a:p>
          <a:p>
            <a:pPr marL="381000" marR="0" lvl="0" indent="-381000" algn="l" rtl="0">
              <a:lnSpc>
                <a:spcPct val="80000"/>
              </a:lnSpc>
              <a:spcBef>
                <a:spcPts val="400"/>
              </a:spcBef>
              <a:spcAft>
                <a:spcPts val="0"/>
              </a:spcAft>
              <a:buClr>
                <a:schemeClr val="accent1"/>
              </a:buClr>
              <a:buFont typeface="Arial"/>
              <a:buNone/>
            </a:pPr>
            <a:r>
              <a:rPr lang="en-US" sz="2295" b="0" i="0" u="none" strike="noStrike" cap="none">
                <a:solidFill>
                  <a:schemeClr val="dk1"/>
                </a:solidFill>
                <a:latin typeface="Rambla"/>
                <a:ea typeface="Rambla"/>
                <a:cs typeface="Rambla"/>
                <a:sym typeface="Rambla"/>
              </a:rPr>
              <a:t>c. It's not valid</a:t>
            </a:r>
            <a:endParaRPr/>
          </a:p>
        </p:txBody>
      </p:sp>
      <p:sp>
        <p:nvSpPr>
          <p:cNvPr id="363" name="Shape 363"/>
          <p:cNvSpPr txBox="1">
            <a:spLocks noGrp="1"/>
          </p:cNvSpPr>
          <p:nvPr>
            <p:ph type="title"/>
          </p:nvPr>
        </p:nvSpPr>
        <p:spPr>
          <a:xfrm>
            <a:off x="152400" y="109538"/>
            <a:ext cx="85344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Quiz</a:t>
            </a:r>
            <a:endParaRPr/>
          </a:p>
        </p:txBody>
      </p:sp>
      <p:sp>
        <p:nvSpPr>
          <p:cNvPr id="364" name="Shape 364"/>
          <p:cNvSpPr txBox="1"/>
          <p:nvPr/>
        </p:nvSpPr>
        <p:spPr>
          <a:xfrm>
            <a:off x="3886200" y="2438400"/>
            <a:ext cx="1981200" cy="366713"/>
          </a:xfrm>
          <a:prstGeom prst="rect">
            <a:avLst/>
          </a:prstGeom>
          <a:solidFill>
            <a:srgbClr val="FF99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Rambla"/>
                <a:ea typeface="Rambla"/>
                <a:cs typeface="Rambla"/>
                <a:sym typeface="Rambla"/>
              </a:rPr>
              <a:t>&lt;TR&gt; and &lt;TD&gt;</a:t>
            </a:r>
            <a:endParaRPr/>
          </a:p>
        </p:txBody>
      </p:sp>
      <p:sp>
        <p:nvSpPr>
          <p:cNvPr id="365" name="Shape 365"/>
          <p:cNvSpPr txBox="1"/>
          <p:nvPr/>
        </p:nvSpPr>
        <p:spPr>
          <a:xfrm>
            <a:off x="4114800" y="5486400"/>
            <a:ext cx="4191000" cy="366713"/>
          </a:xfrm>
          <a:prstGeom prst="rect">
            <a:avLst/>
          </a:prstGeom>
          <a:solidFill>
            <a:srgbClr val="FF99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Rambla"/>
                <a:ea typeface="Rambla"/>
                <a:cs typeface="Rambla"/>
                <a:sym typeface="Rambla"/>
              </a:rPr>
              <a:t>Sets the height of the cell to 38 pixels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2">
                                            <p:txEl>
                                              <p:pRg st="0" end="0"/>
                                            </p:txEl>
                                          </p:spTgt>
                                        </p:tgtEl>
                                        <p:attrNameLst>
                                          <p:attrName>style.visibility</p:attrName>
                                        </p:attrNameLst>
                                      </p:cBhvr>
                                      <p:to>
                                        <p:strVal val="visible"/>
                                      </p:to>
                                    </p:set>
                                    <p:anim calcmode="lin" valueType="num">
                                      <p:cBhvr additive="base">
                                        <p:cTn id="7" dur="500"/>
                                        <p:tgtEl>
                                          <p:spTgt spid="36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62">
                                            <p:txEl>
                                              <p:pRg st="1" end="1"/>
                                            </p:txEl>
                                          </p:spTgt>
                                        </p:tgtEl>
                                        <p:attrNameLst>
                                          <p:attrName>style.visibility</p:attrName>
                                        </p:attrNameLst>
                                      </p:cBhvr>
                                      <p:to>
                                        <p:strVal val="visible"/>
                                      </p:to>
                                    </p:set>
                                    <p:anim calcmode="lin" valueType="num">
                                      <p:cBhvr additive="base">
                                        <p:cTn id="12" dur="500"/>
                                        <p:tgtEl>
                                          <p:spTgt spid="36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62">
                                            <p:txEl>
                                              <p:pRg st="2" end="2"/>
                                            </p:txEl>
                                          </p:spTgt>
                                        </p:tgtEl>
                                        <p:attrNameLst>
                                          <p:attrName>style.visibility</p:attrName>
                                        </p:attrNameLst>
                                      </p:cBhvr>
                                      <p:to>
                                        <p:strVal val="visible"/>
                                      </p:to>
                                    </p:set>
                                    <p:anim calcmode="lin" valueType="num">
                                      <p:cBhvr additive="base">
                                        <p:cTn id="17" dur="500"/>
                                        <p:tgtEl>
                                          <p:spTgt spid="36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62">
                                            <p:txEl>
                                              <p:pRg st="3" end="3"/>
                                            </p:txEl>
                                          </p:spTgt>
                                        </p:tgtEl>
                                        <p:attrNameLst>
                                          <p:attrName>style.visibility</p:attrName>
                                        </p:attrNameLst>
                                      </p:cBhvr>
                                      <p:to>
                                        <p:strVal val="visible"/>
                                      </p:to>
                                    </p:set>
                                    <p:anim calcmode="lin" valueType="num">
                                      <p:cBhvr additive="base">
                                        <p:cTn id="22" dur="500"/>
                                        <p:tgtEl>
                                          <p:spTgt spid="36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62">
                                            <p:txEl>
                                              <p:pRg st="4" end="4"/>
                                            </p:txEl>
                                          </p:spTgt>
                                        </p:tgtEl>
                                        <p:attrNameLst>
                                          <p:attrName>style.visibility</p:attrName>
                                        </p:attrNameLst>
                                      </p:cBhvr>
                                      <p:to>
                                        <p:strVal val="visible"/>
                                      </p:to>
                                    </p:set>
                                    <p:anim calcmode="lin" valueType="num">
                                      <p:cBhvr additive="base">
                                        <p:cTn id="27" dur="500"/>
                                        <p:tgtEl>
                                          <p:spTgt spid="36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62">
                                            <p:txEl>
                                              <p:pRg st="5" end="5"/>
                                            </p:txEl>
                                          </p:spTgt>
                                        </p:tgtEl>
                                        <p:attrNameLst>
                                          <p:attrName>style.visibility</p:attrName>
                                        </p:attrNameLst>
                                      </p:cBhvr>
                                      <p:to>
                                        <p:strVal val="visible"/>
                                      </p:to>
                                    </p:set>
                                    <p:anim calcmode="lin" valueType="num">
                                      <p:cBhvr additive="base">
                                        <p:cTn id="32" dur="500"/>
                                        <p:tgtEl>
                                          <p:spTgt spid="36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62">
                                            <p:txEl>
                                              <p:pRg st="6" end="6"/>
                                            </p:txEl>
                                          </p:spTgt>
                                        </p:tgtEl>
                                        <p:attrNameLst>
                                          <p:attrName>style.visibility</p:attrName>
                                        </p:attrNameLst>
                                      </p:cBhvr>
                                      <p:to>
                                        <p:strVal val="visible"/>
                                      </p:to>
                                    </p:set>
                                    <p:anim calcmode="lin" valueType="num">
                                      <p:cBhvr additive="base">
                                        <p:cTn id="37" dur="500"/>
                                        <p:tgtEl>
                                          <p:spTgt spid="36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62">
                                            <p:txEl>
                                              <p:pRg st="7" end="7"/>
                                            </p:txEl>
                                          </p:spTgt>
                                        </p:tgtEl>
                                        <p:attrNameLst>
                                          <p:attrName>style.visibility</p:attrName>
                                        </p:attrNameLst>
                                      </p:cBhvr>
                                      <p:to>
                                        <p:strVal val="visible"/>
                                      </p:to>
                                    </p:set>
                                    <p:anim calcmode="lin" valueType="num">
                                      <p:cBhvr additive="base">
                                        <p:cTn id="42" dur="500"/>
                                        <p:tgtEl>
                                          <p:spTgt spid="36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62">
                                            <p:txEl>
                                              <p:pRg st="8" end="8"/>
                                            </p:txEl>
                                          </p:spTgt>
                                        </p:tgtEl>
                                        <p:attrNameLst>
                                          <p:attrName>style.visibility</p:attrName>
                                        </p:attrNameLst>
                                      </p:cBhvr>
                                      <p:to>
                                        <p:strVal val="visible"/>
                                      </p:to>
                                    </p:set>
                                    <p:anim calcmode="lin" valueType="num">
                                      <p:cBhvr additive="base">
                                        <p:cTn id="47" dur="500"/>
                                        <p:tgtEl>
                                          <p:spTgt spid="36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62">
                                            <p:txEl>
                                              <p:pRg st="9" end="9"/>
                                            </p:txEl>
                                          </p:spTgt>
                                        </p:tgtEl>
                                        <p:attrNameLst>
                                          <p:attrName>style.visibility</p:attrName>
                                        </p:attrNameLst>
                                      </p:cBhvr>
                                      <p:to>
                                        <p:strVal val="visible"/>
                                      </p:to>
                                    </p:set>
                                    <p:anim calcmode="lin" valueType="num">
                                      <p:cBhvr additive="base">
                                        <p:cTn id="52" dur="500"/>
                                        <p:tgtEl>
                                          <p:spTgt spid="36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62">
                                            <p:txEl>
                                              <p:pRg st="10" end="10"/>
                                            </p:txEl>
                                          </p:spTgt>
                                        </p:tgtEl>
                                        <p:attrNameLst>
                                          <p:attrName>style.visibility</p:attrName>
                                        </p:attrNameLst>
                                      </p:cBhvr>
                                      <p:to>
                                        <p:strVal val="visible"/>
                                      </p:to>
                                    </p:set>
                                    <p:anim calcmode="lin" valueType="num">
                                      <p:cBhvr additive="base">
                                        <p:cTn id="57" dur="500"/>
                                        <p:tgtEl>
                                          <p:spTgt spid="36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362">
                                            <p:txEl>
                                              <p:pRg st="11" end="11"/>
                                            </p:txEl>
                                          </p:spTgt>
                                        </p:tgtEl>
                                        <p:attrNameLst>
                                          <p:attrName>style.visibility</p:attrName>
                                        </p:attrNameLst>
                                      </p:cBhvr>
                                      <p:to>
                                        <p:strVal val="visible"/>
                                      </p:to>
                                    </p:set>
                                    <p:anim calcmode="lin" valueType="num">
                                      <p:cBhvr additive="base">
                                        <p:cTn id="62" dur="500"/>
                                        <p:tgtEl>
                                          <p:spTgt spid="36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64"/>
                                        </p:tgtEl>
                                        <p:attrNameLst>
                                          <p:attrName>style.visibility</p:attrName>
                                        </p:attrNameLst>
                                      </p:cBhvr>
                                      <p:to>
                                        <p:strVal val="visible"/>
                                      </p:to>
                                    </p:set>
                                    <p:anim calcmode="lin" valueType="num">
                                      <p:cBhvr additive="base">
                                        <p:cTn id="67" dur="500"/>
                                        <p:tgtEl>
                                          <p:spTgt spid="364"/>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365"/>
                                        </p:tgtEl>
                                        <p:attrNameLst>
                                          <p:attrName>style.visibility</p:attrName>
                                        </p:attrNameLst>
                                      </p:cBhvr>
                                      <p:to>
                                        <p:strVal val="visible"/>
                                      </p:to>
                                    </p:set>
                                    <p:anim calcmode="lin" valueType="num">
                                      <p:cBhvr additive="base">
                                        <p:cTn id="72" dur="500"/>
                                        <p:tgtEl>
                                          <p:spTgt spid="3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body" idx="1"/>
          </p:nvPr>
        </p:nvSpPr>
        <p:spPr>
          <a:xfrm>
            <a:off x="457200" y="990600"/>
            <a:ext cx="8229600" cy="5148263"/>
          </a:xfrm>
          <a:prstGeom prst="rect">
            <a:avLst/>
          </a:prstGeom>
          <a:noFill/>
          <a:ln>
            <a:noFill/>
          </a:ln>
        </p:spPr>
        <p:txBody>
          <a:bodyPr spcFirstLastPara="1" wrap="square" lIns="91425" tIns="45700" rIns="91425" bIns="45700" anchor="t" anchorCtr="0">
            <a:noAutofit/>
          </a:bodyPr>
          <a:lstStyle/>
          <a:p>
            <a:pPr marL="381000" marR="0" lvl="0" indent="-381000" algn="l" rtl="0">
              <a:lnSpc>
                <a:spcPct val="70000"/>
              </a:lnSpc>
              <a:spcBef>
                <a:spcPts val="0"/>
              </a:spcBef>
              <a:spcAft>
                <a:spcPts val="0"/>
              </a:spcAft>
              <a:buClr>
                <a:schemeClr val="accent1"/>
              </a:buClr>
              <a:buFont typeface="Arial"/>
              <a:buNone/>
            </a:pPr>
            <a:r>
              <a:rPr lang="en-US" sz="2497" b="0" i="0" u="none" strike="noStrike" cap="none">
                <a:solidFill>
                  <a:schemeClr val="dk1"/>
                </a:solidFill>
                <a:latin typeface="Rambla"/>
                <a:ea typeface="Rambla"/>
                <a:cs typeface="Rambla"/>
                <a:sym typeface="Rambla"/>
              </a:rPr>
              <a:t>Mode of accepting input from user</a:t>
            </a:r>
            <a:endParaRPr/>
          </a:p>
          <a:p>
            <a:pPr marL="381000" marR="0" lvl="0" indent="-381000" algn="l" rtl="0">
              <a:lnSpc>
                <a:spcPct val="70000"/>
              </a:lnSpc>
              <a:spcBef>
                <a:spcPts val="400"/>
              </a:spcBef>
              <a:spcAft>
                <a:spcPts val="0"/>
              </a:spcAft>
              <a:buClr>
                <a:schemeClr val="accent1"/>
              </a:buClr>
              <a:buFont typeface="Arial"/>
              <a:buNone/>
            </a:pPr>
            <a:endParaRPr sz="2497" b="0" i="0" u="none" strike="noStrike" cap="none">
              <a:solidFill>
                <a:schemeClr val="dk1"/>
              </a:solidFill>
              <a:latin typeface="Rambla"/>
              <a:ea typeface="Rambla"/>
              <a:cs typeface="Rambla"/>
              <a:sym typeface="Rambla"/>
            </a:endParaRPr>
          </a:p>
          <a:p>
            <a:pPr marL="381000" marR="0" lvl="0" indent="-381000" algn="l" rtl="0">
              <a:lnSpc>
                <a:spcPct val="70000"/>
              </a:lnSpc>
              <a:spcBef>
                <a:spcPts val="400"/>
              </a:spcBef>
              <a:spcAft>
                <a:spcPts val="0"/>
              </a:spcAft>
              <a:buClr>
                <a:schemeClr val="accent1"/>
              </a:buClr>
              <a:buFont typeface="Arial"/>
              <a:buNone/>
            </a:pPr>
            <a:r>
              <a:rPr lang="en-US" sz="2497" b="1" i="0" u="none" strike="noStrike" cap="none">
                <a:solidFill>
                  <a:schemeClr val="dk1"/>
                </a:solidFill>
                <a:latin typeface="Rambla"/>
                <a:ea typeface="Rambla"/>
                <a:cs typeface="Rambla"/>
                <a:sym typeface="Rambla"/>
              </a:rPr>
              <a:t>Container: Form</a:t>
            </a:r>
            <a:endParaRPr/>
          </a:p>
          <a:p>
            <a:pPr marL="381000" marR="0" lvl="0" indent="-381000" algn="l" rtl="0">
              <a:lnSpc>
                <a:spcPct val="70000"/>
              </a:lnSpc>
              <a:spcBef>
                <a:spcPts val="400"/>
              </a:spcBef>
              <a:spcAft>
                <a:spcPts val="0"/>
              </a:spcAft>
              <a:buClr>
                <a:schemeClr val="accent1"/>
              </a:buClr>
              <a:buFont typeface="Arial"/>
              <a:buNone/>
            </a:pPr>
            <a:r>
              <a:rPr lang="en-US" sz="1942" b="0" i="0" u="none" strike="noStrike" cap="none">
                <a:solidFill>
                  <a:schemeClr val="dk1"/>
                </a:solidFill>
                <a:latin typeface="Rambla"/>
                <a:ea typeface="Rambla"/>
                <a:cs typeface="Rambla"/>
                <a:sym typeface="Rambla"/>
              </a:rPr>
              <a:t>	</a:t>
            </a:r>
            <a:r>
              <a:rPr lang="en-US" sz="2497" b="0" i="0" u="none" strike="noStrike" cap="none">
                <a:solidFill>
                  <a:schemeClr val="dk1"/>
                </a:solidFill>
                <a:latin typeface="Courier New"/>
                <a:ea typeface="Courier New"/>
                <a:cs typeface="Courier New"/>
                <a:sym typeface="Courier New"/>
              </a:rPr>
              <a:t>&lt;FORM NAME=“” ACTION=“” METHOD=“”&gt;&lt;/FORM&gt;</a:t>
            </a:r>
            <a:endParaRPr/>
          </a:p>
          <a:p>
            <a:pPr marL="381000" marR="0" lvl="0" indent="-381000" algn="l" rtl="0">
              <a:lnSpc>
                <a:spcPct val="70000"/>
              </a:lnSpc>
              <a:spcBef>
                <a:spcPts val="400"/>
              </a:spcBef>
              <a:spcAft>
                <a:spcPts val="0"/>
              </a:spcAft>
              <a:buClr>
                <a:schemeClr val="accent1"/>
              </a:buClr>
              <a:buFont typeface="Arial"/>
              <a:buNone/>
            </a:pPr>
            <a:endParaRPr sz="1942" b="0" i="0" u="none" strike="noStrike" cap="none">
              <a:solidFill>
                <a:schemeClr val="dk1"/>
              </a:solidFill>
              <a:latin typeface="Rambla"/>
              <a:ea typeface="Rambla"/>
              <a:cs typeface="Rambla"/>
              <a:sym typeface="Rambla"/>
            </a:endParaRPr>
          </a:p>
          <a:p>
            <a:pPr marL="381000" marR="0" lvl="0" indent="-381000" algn="l" rtl="0">
              <a:lnSpc>
                <a:spcPct val="70000"/>
              </a:lnSpc>
              <a:spcBef>
                <a:spcPts val="400"/>
              </a:spcBef>
              <a:spcAft>
                <a:spcPts val="0"/>
              </a:spcAft>
              <a:buClr>
                <a:schemeClr val="accent1"/>
              </a:buClr>
              <a:buFont typeface="Arial"/>
              <a:buNone/>
            </a:pPr>
            <a:r>
              <a:rPr lang="en-US" sz="2497" b="1" i="0" u="none" strike="noStrike" cap="none">
                <a:solidFill>
                  <a:schemeClr val="dk1"/>
                </a:solidFill>
                <a:latin typeface="Rambla"/>
                <a:ea typeface="Rambla"/>
                <a:cs typeface="Rambla"/>
                <a:sym typeface="Rambla"/>
              </a:rPr>
              <a:t>Components: Form Elements</a:t>
            </a:r>
            <a:endParaRPr/>
          </a:p>
          <a:p>
            <a:pPr marL="381000" marR="0" lvl="0" indent="-381000" algn="l" rtl="0">
              <a:lnSpc>
                <a:spcPct val="70000"/>
              </a:lnSpc>
              <a:spcBef>
                <a:spcPts val="400"/>
              </a:spcBef>
              <a:spcAft>
                <a:spcPts val="0"/>
              </a:spcAft>
              <a:buClr>
                <a:schemeClr val="accent1"/>
              </a:buClr>
              <a:buSzPts val="1698"/>
              <a:buFont typeface="Noto Sans Symbols"/>
              <a:buChar char="●"/>
            </a:pPr>
            <a:r>
              <a:rPr lang="en-US" sz="2497" b="0" i="0" u="none" strike="noStrike" cap="none">
                <a:solidFill>
                  <a:schemeClr val="dk1"/>
                </a:solidFill>
                <a:latin typeface="Rambla"/>
                <a:ea typeface="Rambla"/>
                <a:cs typeface="Rambla"/>
                <a:sym typeface="Rambla"/>
              </a:rPr>
              <a:t>These are the data fields in the form, such as text fields and checkboxes</a:t>
            </a:r>
            <a:endParaRPr sz="2497" b="0" i="0" u="none" strike="noStrike" cap="none">
              <a:solidFill>
                <a:schemeClr val="dk1"/>
              </a:solidFill>
              <a:latin typeface="Rambla"/>
              <a:ea typeface="Rambla"/>
              <a:cs typeface="Rambla"/>
              <a:sym typeface="Rambla"/>
            </a:endParaRPr>
          </a:p>
          <a:p>
            <a:pPr marL="381000" marR="0" lvl="0" indent="-381000" algn="l" rtl="0">
              <a:lnSpc>
                <a:spcPct val="70000"/>
              </a:lnSpc>
              <a:spcBef>
                <a:spcPts val="400"/>
              </a:spcBef>
              <a:spcAft>
                <a:spcPts val="0"/>
              </a:spcAft>
              <a:buClr>
                <a:schemeClr val="accent1"/>
              </a:buClr>
              <a:buSzPts val="1698"/>
              <a:buFont typeface="Noto Sans Symbols"/>
              <a:buChar char="●"/>
            </a:pPr>
            <a:r>
              <a:rPr lang="en-US" sz="2497" b="0" i="0" u="none" strike="noStrike" cap="none">
                <a:solidFill>
                  <a:schemeClr val="dk1"/>
                </a:solidFill>
                <a:latin typeface="Rambla"/>
                <a:ea typeface="Rambla"/>
                <a:cs typeface="Rambla"/>
                <a:sym typeface="Rambla"/>
              </a:rPr>
              <a:t> The &lt;INPUT&gt; tag can be used to create:</a:t>
            </a:r>
            <a:endParaRPr/>
          </a:p>
          <a:p>
            <a:pPr marL="800100" marR="0" lvl="1" indent="-342900" algn="l" rtl="0">
              <a:lnSpc>
                <a:spcPct val="70000"/>
              </a:lnSpc>
              <a:spcBef>
                <a:spcPts val="324"/>
              </a:spcBef>
              <a:spcAft>
                <a:spcPts val="0"/>
              </a:spcAft>
              <a:buClr>
                <a:schemeClr val="accent1"/>
              </a:buClr>
              <a:buSzPts val="2127"/>
              <a:buFont typeface="Verdana"/>
              <a:buChar char="◦"/>
            </a:pPr>
            <a:r>
              <a:rPr lang="en-US" sz="2127" b="0" i="0" u="none" strike="noStrike" cap="none">
                <a:solidFill>
                  <a:schemeClr val="dk1"/>
                </a:solidFill>
                <a:latin typeface="Rambla"/>
                <a:ea typeface="Rambla"/>
                <a:cs typeface="Rambla"/>
                <a:sym typeface="Rambla"/>
              </a:rPr>
              <a:t>Text boxes		- Radio buttons</a:t>
            </a:r>
            <a:endParaRPr/>
          </a:p>
          <a:p>
            <a:pPr marL="800100" marR="0" lvl="1" indent="-342900" algn="l" rtl="0">
              <a:lnSpc>
                <a:spcPct val="70000"/>
              </a:lnSpc>
              <a:spcBef>
                <a:spcPts val="324"/>
              </a:spcBef>
              <a:spcAft>
                <a:spcPts val="0"/>
              </a:spcAft>
              <a:buClr>
                <a:schemeClr val="accent1"/>
              </a:buClr>
              <a:buSzPts val="2127"/>
              <a:buFont typeface="Verdana"/>
              <a:buChar char="◦"/>
            </a:pPr>
            <a:r>
              <a:rPr lang="en-US" sz="2127" b="0" i="0" u="none" strike="noStrike" cap="none">
                <a:solidFill>
                  <a:schemeClr val="dk1"/>
                </a:solidFill>
                <a:latin typeface="Rambla"/>
                <a:ea typeface="Rambla"/>
                <a:cs typeface="Rambla"/>
                <a:sym typeface="Rambla"/>
              </a:rPr>
              <a:t>Check boxes		- Submit buttons</a:t>
            </a:r>
            <a:endParaRPr/>
          </a:p>
          <a:p>
            <a:pPr marL="800100" marR="0" lvl="1" indent="-342900" algn="l" rtl="0">
              <a:lnSpc>
                <a:spcPct val="70000"/>
              </a:lnSpc>
              <a:spcBef>
                <a:spcPts val="324"/>
              </a:spcBef>
              <a:spcAft>
                <a:spcPts val="0"/>
              </a:spcAft>
              <a:buClr>
                <a:schemeClr val="accent1"/>
              </a:buClr>
              <a:buSzPts val="2127"/>
              <a:buFont typeface="Verdana"/>
              <a:buChar char="◦"/>
            </a:pPr>
            <a:r>
              <a:rPr lang="en-US" sz="2127" b="0" i="0" u="none" strike="noStrike" cap="none">
                <a:solidFill>
                  <a:schemeClr val="dk1"/>
                </a:solidFill>
                <a:latin typeface="Rambla"/>
                <a:ea typeface="Rambla"/>
                <a:cs typeface="Rambla"/>
                <a:sym typeface="Rambla"/>
              </a:rPr>
              <a:t>Reset buttons		- Password </a:t>
            </a:r>
            <a:endParaRPr/>
          </a:p>
          <a:p>
            <a:pPr marL="800100" marR="0" lvl="1" indent="-342900" algn="l" rtl="0">
              <a:lnSpc>
                <a:spcPct val="70000"/>
              </a:lnSpc>
              <a:spcBef>
                <a:spcPts val="324"/>
              </a:spcBef>
              <a:spcAft>
                <a:spcPts val="0"/>
              </a:spcAft>
              <a:buClr>
                <a:schemeClr val="accent1"/>
              </a:buClr>
              <a:buSzPts val="2127"/>
              <a:buFont typeface="Verdana"/>
              <a:buChar char="◦"/>
            </a:pPr>
            <a:r>
              <a:rPr lang="en-US" sz="2127" b="0" i="0" u="none" strike="noStrike" cap="none">
                <a:solidFill>
                  <a:schemeClr val="dk1"/>
                </a:solidFill>
                <a:latin typeface="Rambla"/>
                <a:ea typeface="Rambla"/>
                <a:cs typeface="Rambla"/>
                <a:sym typeface="Rambla"/>
              </a:rPr>
              <a:t>Generic buttons</a:t>
            </a:r>
            <a:endParaRPr/>
          </a:p>
          <a:p>
            <a:pPr marL="381000" marR="0" lvl="0" indent="-381000" algn="l" rtl="0">
              <a:lnSpc>
                <a:spcPct val="70000"/>
              </a:lnSpc>
              <a:spcBef>
                <a:spcPts val="400"/>
              </a:spcBef>
              <a:spcAft>
                <a:spcPts val="0"/>
              </a:spcAft>
              <a:buClr>
                <a:schemeClr val="accent1"/>
              </a:buClr>
              <a:buSzPts val="1698"/>
              <a:buFont typeface="Noto Sans Symbols"/>
              <a:buChar char="●"/>
            </a:pPr>
            <a:r>
              <a:rPr lang="en-US" sz="2497" b="0" i="0" u="none" strike="noStrike" cap="none">
                <a:solidFill>
                  <a:schemeClr val="dk1"/>
                </a:solidFill>
                <a:latin typeface="Rambla"/>
                <a:ea typeface="Rambla"/>
                <a:cs typeface="Rambla"/>
                <a:sym typeface="Rambla"/>
              </a:rPr>
              <a:t>There are other tags like TEXTAREA and SELECT for other purposes.</a:t>
            </a:r>
            <a:endParaRPr/>
          </a:p>
        </p:txBody>
      </p:sp>
      <p:sp>
        <p:nvSpPr>
          <p:cNvPr id="372" name="Shape 372"/>
          <p:cNvSpPr txBox="1">
            <a:spLocks noGrp="1"/>
          </p:cNvSpPr>
          <p:nvPr>
            <p:ph type="title"/>
          </p:nvPr>
        </p:nvSpPr>
        <p:spPr>
          <a:xfrm>
            <a:off x="228600" y="215900"/>
            <a:ext cx="74676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Application Tags: Forms</a:t>
            </a: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Autofit/>
          </a:bodyPr>
          <a:lstStyle/>
          <a:p>
            <a:pPr marL="381000" marR="0" lvl="0" indent="-381000" algn="l" rtl="0">
              <a:spcBef>
                <a:spcPts val="0"/>
              </a:spcBef>
              <a:spcAft>
                <a:spcPts val="0"/>
              </a:spcAft>
              <a:buClr>
                <a:srgbClr val="993300"/>
              </a:buClr>
              <a:buSzPts val="1836"/>
              <a:buFont typeface="Noto Sans Symbols"/>
              <a:buAutoNum type="arabicPeriod"/>
            </a:pPr>
            <a:r>
              <a:rPr lang="en-US" sz="2700" b="0" i="0" u="none" strike="noStrike" cap="none">
                <a:solidFill>
                  <a:schemeClr val="dk1"/>
                </a:solidFill>
                <a:latin typeface="Rambla"/>
                <a:ea typeface="Rambla"/>
                <a:cs typeface="Rambla"/>
                <a:sym typeface="Rambla"/>
              </a:rPr>
              <a:t>Is a single tag option for gathering information</a:t>
            </a:r>
            <a:endParaRPr/>
          </a:p>
          <a:p>
            <a:pPr marL="381000" marR="0" lvl="0" indent="-381000" algn="just" rtl="0">
              <a:spcBef>
                <a:spcPts val="810"/>
              </a:spcBef>
              <a:spcAft>
                <a:spcPts val="0"/>
              </a:spcAft>
              <a:buClr>
                <a:srgbClr val="993300"/>
              </a:buClr>
              <a:buSzPts val="1836"/>
              <a:buFont typeface="Noto Sans Symbols"/>
              <a:buAutoNum type="arabicPeriod"/>
            </a:pPr>
            <a:r>
              <a:rPr lang="en-US" sz="2700" b="0" i="0" u="none" strike="noStrike" cap="none">
                <a:solidFill>
                  <a:schemeClr val="dk1"/>
                </a:solidFill>
                <a:latin typeface="Rambla"/>
                <a:ea typeface="Rambla"/>
                <a:cs typeface="Rambla"/>
                <a:sym typeface="Rambla"/>
              </a:rPr>
              <a:t>Contains all of the other options for acquiring information, including simple text fields, password fields, radio buttons, check boxes, and the buttons to submit and reset the form</a:t>
            </a:r>
            <a:endParaRPr sz="2700" b="0" i="0" u="none" strike="noStrike" cap="none">
              <a:solidFill>
                <a:schemeClr val="dk1"/>
              </a:solidFill>
              <a:latin typeface="Rambla"/>
              <a:ea typeface="Rambla"/>
              <a:cs typeface="Rambla"/>
              <a:sym typeface="Rambla"/>
            </a:endParaRPr>
          </a:p>
          <a:p>
            <a:pPr marL="381000" marR="0" lvl="0" indent="-381000" algn="l" rtl="0">
              <a:spcBef>
                <a:spcPts val="810"/>
              </a:spcBef>
              <a:spcAft>
                <a:spcPts val="0"/>
              </a:spcAft>
              <a:buClr>
                <a:srgbClr val="993300"/>
              </a:buClr>
              <a:buSzPts val="1836"/>
              <a:buFont typeface="Noto Sans Symbols"/>
              <a:buAutoNum type="arabicPeriod"/>
            </a:pPr>
            <a:r>
              <a:rPr lang="en-US" sz="2700" b="0" i="0" u="none" strike="noStrike" cap="none">
                <a:solidFill>
                  <a:schemeClr val="dk1"/>
                </a:solidFill>
                <a:latin typeface="Courier New"/>
                <a:ea typeface="Courier New"/>
                <a:cs typeface="Courier New"/>
                <a:sym typeface="Courier New"/>
              </a:rPr>
              <a:t>&lt;INPUT TYPE = “ * ” &gt; </a:t>
            </a:r>
            <a:r>
              <a:rPr lang="en-US" sz="2700" b="0" i="0" u="none" strike="noStrike" cap="none">
                <a:solidFill>
                  <a:schemeClr val="dk1"/>
                </a:solidFill>
                <a:latin typeface="Verdana"/>
                <a:ea typeface="Verdana"/>
                <a:cs typeface="Verdana"/>
                <a:sym typeface="Verdana"/>
              </a:rPr>
              <a:t>*</a:t>
            </a:r>
            <a:r>
              <a:rPr lang="en-US" sz="2700" b="0" i="0" u="none" strike="noStrike" cap="none">
                <a:solidFill>
                  <a:schemeClr val="dk1"/>
                </a:solidFill>
                <a:latin typeface="Rambla"/>
                <a:ea typeface="Rambla"/>
                <a:cs typeface="Rambla"/>
                <a:sym typeface="Rambla"/>
              </a:rPr>
              <a:t> can take the following values</a:t>
            </a:r>
            <a:endParaRPr sz="2700" b="0" i="0" u="none" strike="noStrike" cap="none">
              <a:solidFill>
                <a:schemeClr val="dk1"/>
              </a:solidFill>
              <a:latin typeface="Rambla"/>
              <a:ea typeface="Rambla"/>
              <a:cs typeface="Rambla"/>
              <a:sym typeface="Rambla"/>
            </a:endParaRPr>
          </a:p>
        </p:txBody>
      </p:sp>
      <p:sp>
        <p:nvSpPr>
          <p:cNvPr id="379" name="Shape 379"/>
          <p:cNvSpPr txBox="1">
            <a:spLocks noGrp="1"/>
          </p:cNvSpPr>
          <p:nvPr>
            <p:ph type="title"/>
          </p:nvPr>
        </p:nvSpPr>
        <p:spPr>
          <a:xfrm>
            <a:off x="228600" y="215900"/>
            <a:ext cx="74676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Forms: Input Tag</a:t>
            </a:r>
            <a:endParaRPr/>
          </a:p>
        </p:txBody>
      </p:sp>
      <p:graphicFrame>
        <p:nvGraphicFramePr>
          <p:cNvPr id="380" name="Shape 380"/>
          <p:cNvGraphicFramePr/>
          <p:nvPr/>
        </p:nvGraphicFramePr>
        <p:xfrm>
          <a:off x="4000496" y="4429132"/>
          <a:ext cx="4533900" cy="1908845"/>
        </p:xfrm>
        <a:graphic>
          <a:graphicData uri="http://schemas.openxmlformats.org/drawingml/2006/table">
            <a:tbl>
              <a:tblPr>
                <a:noFill/>
                <a:tableStyleId>{0B11F6A8-10D9-48D6-B003-A93DDE37C7FE}</a:tableStyleId>
              </a:tblPr>
              <a:tblGrid>
                <a:gridCol w="1600200"/>
                <a:gridCol w="2933700"/>
              </a:tblGrid>
              <a:tr h="0">
                <a:tc>
                  <a:txBody>
                    <a:bodyPr/>
                    <a:lstStyle/>
                    <a:p>
                      <a:pPr marL="0" marR="0" lvl="0" indent="0" algn="l" rtl="0">
                        <a:lnSpc>
                          <a:spcPct val="100000"/>
                        </a:lnSpc>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Text</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TextField</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15950">
                <a:tc>
                  <a:txBody>
                    <a:bodyPr/>
                    <a:lstStyle/>
                    <a:p>
                      <a:pPr marL="0" marR="0" lvl="0" indent="0" algn="l" rtl="0">
                        <a:lnSpc>
                          <a:spcPct val="100000"/>
                        </a:lnSpc>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Radio</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Radio Button</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12775">
                <a:tc>
                  <a:txBody>
                    <a:bodyPr/>
                    <a:lstStyle/>
                    <a:p>
                      <a:pPr marL="0" marR="0" lvl="0" indent="0" algn="l" rtl="0">
                        <a:lnSpc>
                          <a:spcPct val="100000"/>
                        </a:lnSpc>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Checkbox</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Checkbox</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14350">
                <a:tc>
                  <a:txBody>
                    <a:bodyPr/>
                    <a:lstStyle/>
                    <a:p>
                      <a:pPr marL="0" marR="0" lvl="0" indent="0" algn="l" rtl="0">
                        <a:lnSpc>
                          <a:spcPct val="100000"/>
                        </a:lnSpc>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Password</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Font typeface="Arial"/>
                        <a:buNone/>
                      </a:pPr>
                      <a:r>
                        <a:rPr lang="en-US" sz="1800" b="0" i="0" u="none" strike="noStrike" cap="none" dirty="0">
                          <a:solidFill>
                            <a:schemeClr val="dk1"/>
                          </a:solidFill>
                          <a:latin typeface="Arial"/>
                          <a:ea typeface="Arial"/>
                          <a:cs typeface="Arial"/>
                          <a:sym typeface="Arial"/>
                        </a:rPr>
                        <a:t>Password </a:t>
                      </a:r>
                      <a:r>
                        <a:rPr lang="en-US" sz="1800" b="0" i="0" u="none" strike="noStrike" cap="none" dirty="0" err="1">
                          <a:solidFill>
                            <a:schemeClr val="dk1"/>
                          </a:solidFill>
                          <a:latin typeface="Arial"/>
                          <a:ea typeface="Arial"/>
                          <a:cs typeface="Arial"/>
                          <a:sym typeface="Arial"/>
                        </a:rPr>
                        <a:t>TextField</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Autofit/>
          </a:bodyPr>
          <a:lstStyle/>
          <a:p>
            <a:pPr marL="381000" marR="0" lvl="0" indent="-381000" algn="l" rtl="0">
              <a:lnSpc>
                <a:spcPct val="90000"/>
              </a:lnSpc>
              <a:spcBef>
                <a:spcPts val="0"/>
              </a:spcBef>
              <a:spcAft>
                <a:spcPts val="0"/>
              </a:spcAft>
              <a:buClr>
                <a:schemeClr val="accent1"/>
              </a:buClr>
              <a:buFont typeface="Arial"/>
              <a:buNone/>
            </a:pPr>
            <a:r>
              <a:rPr lang="en-US" sz="2295" b="0" i="0" u="none" strike="noStrike" cap="none">
                <a:solidFill>
                  <a:schemeClr val="dk1"/>
                </a:solidFill>
                <a:latin typeface="Courier New"/>
                <a:ea typeface="Courier New"/>
                <a:cs typeface="Courier New"/>
                <a:sym typeface="Courier New"/>
              </a:rPr>
              <a:t>&lt;TEXTAREA NAME=“” ROWS=“” COLS=“”&gt;</a:t>
            </a:r>
            <a:endParaRPr/>
          </a:p>
          <a:p>
            <a:pPr marL="381000" marR="0" lvl="0" indent="-381000" algn="l" rtl="0">
              <a:lnSpc>
                <a:spcPct val="90000"/>
              </a:lnSpc>
              <a:spcBef>
                <a:spcPts val="400"/>
              </a:spcBef>
              <a:spcAft>
                <a:spcPts val="0"/>
              </a:spcAft>
              <a:buClr>
                <a:schemeClr val="accent1"/>
              </a:buClr>
              <a:buFont typeface="Arial"/>
              <a:buNone/>
            </a:pPr>
            <a:r>
              <a:rPr lang="en-US" sz="2295" b="0" i="0" u="none" strike="noStrike" cap="none">
                <a:solidFill>
                  <a:schemeClr val="dk1"/>
                </a:solidFill>
                <a:latin typeface="Courier New"/>
                <a:ea typeface="Courier New"/>
                <a:cs typeface="Courier New"/>
                <a:sym typeface="Courier New"/>
              </a:rPr>
              <a:t>Text to be displayed in the Text Area</a:t>
            </a:r>
            <a:endParaRPr/>
          </a:p>
          <a:p>
            <a:pPr marL="381000" marR="0" lvl="0" indent="-381000" algn="l" rtl="0">
              <a:lnSpc>
                <a:spcPct val="90000"/>
              </a:lnSpc>
              <a:spcBef>
                <a:spcPts val="400"/>
              </a:spcBef>
              <a:spcAft>
                <a:spcPts val="0"/>
              </a:spcAft>
              <a:buClr>
                <a:schemeClr val="accent1"/>
              </a:buClr>
              <a:buFont typeface="Arial"/>
              <a:buNone/>
            </a:pPr>
            <a:r>
              <a:rPr lang="en-US" sz="2295" b="0" i="0" u="none" strike="noStrike" cap="none">
                <a:solidFill>
                  <a:schemeClr val="dk1"/>
                </a:solidFill>
                <a:latin typeface="Courier New"/>
                <a:ea typeface="Courier New"/>
                <a:cs typeface="Courier New"/>
                <a:sym typeface="Courier New"/>
              </a:rPr>
              <a:t>&lt;/TEXTAREA&gt;</a:t>
            </a:r>
            <a:endParaRPr/>
          </a:p>
          <a:p>
            <a:pPr marL="381000" marR="0" lvl="0" indent="-381000" algn="l" rtl="0">
              <a:lnSpc>
                <a:spcPct val="90000"/>
              </a:lnSpc>
              <a:spcBef>
                <a:spcPts val="400"/>
              </a:spcBef>
              <a:spcAft>
                <a:spcPts val="0"/>
              </a:spcAft>
              <a:buClr>
                <a:schemeClr val="accent1"/>
              </a:buClr>
              <a:buFont typeface="Arial"/>
              <a:buNone/>
            </a:pPr>
            <a:endParaRPr sz="2295" b="1" i="0" u="none" strike="noStrike" cap="none">
              <a:solidFill>
                <a:schemeClr val="dk1"/>
              </a:solidFill>
              <a:latin typeface="Verdana"/>
              <a:ea typeface="Verdana"/>
              <a:cs typeface="Verdana"/>
              <a:sym typeface="Verdana"/>
            </a:endParaRPr>
          </a:p>
          <a:p>
            <a:pPr marL="381000" marR="0" lvl="0" indent="-381000" algn="l" rtl="0">
              <a:lnSpc>
                <a:spcPct val="90000"/>
              </a:lnSpc>
              <a:spcBef>
                <a:spcPts val="400"/>
              </a:spcBef>
              <a:spcAft>
                <a:spcPts val="0"/>
              </a:spcAft>
              <a:buClr>
                <a:schemeClr val="accent1"/>
              </a:buClr>
              <a:buFont typeface="Arial"/>
              <a:buNone/>
            </a:pPr>
            <a:r>
              <a:rPr lang="en-US" sz="2295" b="1" i="0" u="none" strike="noStrike" cap="none">
                <a:solidFill>
                  <a:schemeClr val="dk1"/>
                </a:solidFill>
                <a:latin typeface="Rambla"/>
                <a:ea typeface="Rambla"/>
                <a:cs typeface="Rambla"/>
                <a:sym typeface="Rambla"/>
              </a:rPr>
              <a:t>EXAMPLE: </a:t>
            </a:r>
            <a:endParaRPr/>
          </a:p>
          <a:p>
            <a:pPr marL="381000" marR="0" lvl="0" indent="-381000" algn="l" rtl="0">
              <a:lnSpc>
                <a:spcPct val="90000"/>
              </a:lnSpc>
              <a:spcBef>
                <a:spcPts val="400"/>
              </a:spcBef>
              <a:spcAft>
                <a:spcPts val="0"/>
              </a:spcAft>
              <a:buClr>
                <a:schemeClr val="accent1"/>
              </a:buClr>
              <a:buFont typeface="Arial"/>
              <a:buNone/>
            </a:pPr>
            <a:endParaRPr sz="2295" b="1" i="0" u="none" strike="noStrike" cap="none">
              <a:solidFill>
                <a:schemeClr val="dk1"/>
              </a:solidFill>
              <a:latin typeface="Rambla"/>
              <a:ea typeface="Rambla"/>
              <a:cs typeface="Rambla"/>
              <a:sym typeface="Rambla"/>
            </a:endParaRPr>
          </a:p>
          <a:p>
            <a:pPr marL="381000" marR="0" lvl="0" indent="-381000" algn="l" rtl="0">
              <a:lnSpc>
                <a:spcPct val="90000"/>
              </a:lnSpc>
              <a:spcBef>
                <a:spcPts val="400"/>
              </a:spcBef>
              <a:spcAft>
                <a:spcPts val="0"/>
              </a:spcAft>
              <a:buClr>
                <a:schemeClr val="accent1"/>
              </a:buClr>
              <a:buFont typeface="Arial"/>
              <a:buNone/>
            </a:pPr>
            <a:r>
              <a:rPr lang="en-US" sz="2295" b="0" i="0" u="none" strike="noStrike" cap="none">
                <a:solidFill>
                  <a:schemeClr val="dk1"/>
                </a:solidFill>
                <a:latin typeface="Courier New"/>
                <a:ea typeface="Courier New"/>
                <a:cs typeface="Courier New"/>
                <a:sym typeface="Courier New"/>
              </a:rPr>
              <a:t>&lt;TEXTAREA NAME="addressbox" ROWS="5" COLS="20 “align="center"&gt;</a:t>
            </a:r>
            <a:endParaRPr/>
          </a:p>
          <a:p>
            <a:pPr marL="381000" marR="0" lvl="0" indent="-381000" algn="l" rtl="0">
              <a:lnSpc>
                <a:spcPct val="90000"/>
              </a:lnSpc>
              <a:spcBef>
                <a:spcPts val="400"/>
              </a:spcBef>
              <a:spcAft>
                <a:spcPts val="0"/>
              </a:spcAft>
              <a:buClr>
                <a:schemeClr val="accent1"/>
              </a:buClr>
              <a:buFont typeface="Arial"/>
              <a:buNone/>
            </a:pPr>
            <a:endParaRPr sz="2295" b="0" i="0" u="none" strike="noStrike" cap="none">
              <a:solidFill>
                <a:schemeClr val="dk1"/>
              </a:solidFill>
              <a:latin typeface="Courier New"/>
              <a:ea typeface="Courier New"/>
              <a:cs typeface="Courier New"/>
              <a:sym typeface="Courier New"/>
            </a:endParaRPr>
          </a:p>
          <a:p>
            <a:pPr marL="381000" marR="0" lvl="0" indent="-381000" algn="l" rtl="0">
              <a:lnSpc>
                <a:spcPct val="90000"/>
              </a:lnSpc>
              <a:spcBef>
                <a:spcPts val="400"/>
              </a:spcBef>
              <a:spcAft>
                <a:spcPts val="0"/>
              </a:spcAft>
              <a:buClr>
                <a:schemeClr val="accent1"/>
              </a:buClr>
              <a:buFont typeface="Arial"/>
              <a:buNone/>
            </a:pPr>
            <a:r>
              <a:rPr lang="en-US" sz="2295" b="0" i="0" u="none" strike="noStrike" cap="none">
                <a:solidFill>
                  <a:schemeClr val="dk1"/>
                </a:solidFill>
                <a:latin typeface="Rambla"/>
                <a:ea typeface="Rambla"/>
                <a:cs typeface="Rambla"/>
                <a:sym typeface="Rambla"/>
              </a:rPr>
              <a:t>This is an example for multilined text box (TEXTAREA)</a:t>
            </a:r>
            <a:endParaRPr/>
          </a:p>
          <a:p>
            <a:pPr marL="381000" marR="0" lvl="0" indent="-381000" algn="l" rtl="0">
              <a:lnSpc>
                <a:spcPct val="90000"/>
              </a:lnSpc>
              <a:spcBef>
                <a:spcPts val="400"/>
              </a:spcBef>
              <a:spcAft>
                <a:spcPts val="0"/>
              </a:spcAft>
              <a:buClr>
                <a:schemeClr val="accent1"/>
              </a:buClr>
              <a:buFont typeface="Arial"/>
              <a:buNone/>
            </a:pPr>
            <a:endParaRPr sz="2295" b="0" i="0" u="none" strike="noStrike" cap="none">
              <a:solidFill>
                <a:schemeClr val="dk1"/>
              </a:solidFill>
              <a:latin typeface="Courier New"/>
              <a:ea typeface="Courier New"/>
              <a:cs typeface="Courier New"/>
              <a:sym typeface="Courier New"/>
            </a:endParaRPr>
          </a:p>
          <a:p>
            <a:pPr marL="381000" marR="0" lvl="0" indent="-381000" algn="l" rtl="0">
              <a:lnSpc>
                <a:spcPct val="90000"/>
              </a:lnSpc>
              <a:spcBef>
                <a:spcPts val="400"/>
              </a:spcBef>
              <a:spcAft>
                <a:spcPts val="0"/>
              </a:spcAft>
              <a:buClr>
                <a:schemeClr val="accent1"/>
              </a:buClr>
              <a:buFont typeface="Arial"/>
              <a:buNone/>
            </a:pPr>
            <a:r>
              <a:rPr lang="en-US" sz="2295" b="0" i="0" u="none" strike="noStrike" cap="none">
                <a:solidFill>
                  <a:schemeClr val="dk1"/>
                </a:solidFill>
                <a:latin typeface="Courier New"/>
                <a:ea typeface="Courier New"/>
                <a:cs typeface="Courier New"/>
                <a:sym typeface="Courier New"/>
              </a:rPr>
              <a:t>&lt;/TEXTAREA&gt;</a:t>
            </a:r>
            <a:endParaRPr/>
          </a:p>
        </p:txBody>
      </p:sp>
      <p:sp>
        <p:nvSpPr>
          <p:cNvPr id="387" name="Shape 387"/>
          <p:cNvSpPr txBox="1">
            <a:spLocks noGrp="1"/>
          </p:cNvSpPr>
          <p:nvPr>
            <p:ph type="title"/>
          </p:nvPr>
        </p:nvSpPr>
        <p:spPr>
          <a:xfrm>
            <a:off x="152400" y="215900"/>
            <a:ext cx="75438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Input Tag: Text Area</a:t>
            </a:r>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Autofit/>
          </a:bodyPr>
          <a:lstStyle/>
          <a:p>
            <a:pPr marL="381000" marR="0" lvl="0" indent="-381000" algn="l" rtl="0">
              <a:lnSpc>
                <a:spcPct val="80000"/>
              </a:lnSpc>
              <a:spcBef>
                <a:spcPts val="0"/>
              </a:spcBef>
              <a:spcAft>
                <a:spcPts val="0"/>
              </a:spcAft>
              <a:buClr>
                <a:schemeClr val="accent1"/>
              </a:buClr>
              <a:buFont typeface="Arial"/>
              <a:buNone/>
            </a:pPr>
            <a:r>
              <a:rPr lang="en-US" sz="2295" b="0" i="0" u="none" strike="noStrike" cap="none">
                <a:solidFill>
                  <a:schemeClr val="dk1"/>
                </a:solidFill>
                <a:latin typeface="Rambla"/>
                <a:ea typeface="Rambla"/>
                <a:cs typeface="Rambla"/>
                <a:sym typeface="Rambla"/>
              </a:rPr>
              <a:t>Used to display list box</a:t>
            </a:r>
            <a:endParaRPr/>
          </a:p>
          <a:p>
            <a:pPr marL="381000" marR="0" lvl="0" indent="-381000" algn="l" rtl="0">
              <a:lnSpc>
                <a:spcPct val="80000"/>
              </a:lnSpc>
              <a:spcBef>
                <a:spcPts val="400"/>
              </a:spcBef>
              <a:spcAft>
                <a:spcPts val="0"/>
              </a:spcAft>
              <a:buClr>
                <a:schemeClr val="accent1"/>
              </a:buClr>
              <a:buFont typeface="Arial"/>
              <a:buNone/>
            </a:pPr>
            <a:r>
              <a:rPr lang="en-US" sz="2295" b="0" i="0" u="none" strike="noStrike" cap="none">
                <a:solidFill>
                  <a:schemeClr val="dk1"/>
                </a:solidFill>
                <a:latin typeface="Courier New"/>
                <a:ea typeface="Courier New"/>
                <a:cs typeface="Courier New"/>
                <a:sym typeface="Courier New"/>
              </a:rPr>
              <a:t>&lt;SELECT NAME=“” MULTIPLE&gt;</a:t>
            </a:r>
            <a:endParaRPr/>
          </a:p>
          <a:p>
            <a:pPr marL="381000" marR="0" lvl="0" indent="-381000" algn="l" rtl="0">
              <a:lnSpc>
                <a:spcPct val="80000"/>
              </a:lnSpc>
              <a:spcBef>
                <a:spcPts val="400"/>
              </a:spcBef>
              <a:spcAft>
                <a:spcPts val="0"/>
              </a:spcAft>
              <a:buClr>
                <a:schemeClr val="accent1"/>
              </a:buClr>
              <a:buFont typeface="Arial"/>
              <a:buNone/>
            </a:pPr>
            <a:r>
              <a:rPr lang="en-US" sz="2295" b="0" i="0" u="none" strike="noStrike" cap="none">
                <a:solidFill>
                  <a:schemeClr val="dk1"/>
                </a:solidFill>
                <a:latin typeface="Courier New"/>
                <a:ea typeface="Courier New"/>
                <a:cs typeface="Courier New"/>
                <a:sym typeface="Courier New"/>
              </a:rPr>
              <a:t>	&lt;OPTION VALUE=“taken value”&gt;Display text&lt;/OPTION&gt;</a:t>
            </a:r>
            <a:endParaRPr/>
          </a:p>
          <a:p>
            <a:pPr marL="381000" marR="0" lvl="0" indent="-381000" algn="l" rtl="0">
              <a:lnSpc>
                <a:spcPct val="80000"/>
              </a:lnSpc>
              <a:spcBef>
                <a:spcPts val="400"/>
              </a:spcBef>
              <a:spcAft>
                <a:spcPts val="0"/>
              </a:spcAft>
              <a:buClr>
                <a:schemeClr val="accent1"/>
              </a:buClr>
              <a:buFont typeface="Arial"/>
              <a:buNone/>
            </a:pPr>
            <a:r>
              <a:rPr lang="en-US" sz="2295" b="0" i="0" u="none" strike="noStrike" cap="none">
                <a:solidFill>
                  <a:schemeClr val="dk1"/>
                </a:solidFill>
                <a:latin typeface="Courier New"/>
                <a:ea typeface="Courier New"/>
                <a:cs typeface="Courier New"/>
                <a:sym typeface="Courier New"/>
              </a:rPr>
              <a:t>&lt;/SELECT&gt;</a:t>
            </a:r>
            <a:endParaRPr/>
          </a:p>
          <a:p>
            <a:pPr marL="381000" marR="0" lvl="0" indent="-381000" algn="l" rtl="0">
              <a:lnSpc>
                <a:spcPct val="80000"/>
              </a:lnSpc>
              <a:spcBef>
                <a:spcPts val="400"/>
              </a:spcBef>
              <a:spcAft>
                <a:spcPts val="0"/>
              </a:spcAft>
              <a:buClr>
                <a:schemeClr val="accent1"/>
              </a:buClr>
              <a:buFont typeface="Arial"/>
              <a:buNone/>
            </a:pPr>
            <a:endParaRPr sz="2295" b="0" i="0" u="none" strike="noStrike" cap="none">
              <a:solidFill>
                <a:schemeClr val="dk1"/>
              </a:solidFill>
              <a:latin typeface="Rambla"/>
              <a:ea typeface="Rambla"/>
              <a:cs typeface="Rambla"/>
              <a:sym typeface="Rambla"/>
            </a:endParaRPr>
          </a:p>
          <a:p>
            <a:pPr marL="381000" marR="0" lvl="0" indent="-381000" algn="l" rtl="0">
              <a:lnSpc>
                <a:spcPct val="80000"/>
              </a:lnSpc>
              <a:spcBef>
                <a:spcPts val="400"/>
              </a:spcBef>
              <a:spcAft>
                <a:spcPts val="0"/>
              </a:spcAft>
              <a:buClr>
                <a:schemeClr val="accent1"/>
              </a:buClr>
              <a:buFont typeface="Arial"/>
              <a:buNone/>
            </a:pPr>
            <a:r>
              <a:rPr lang="en-US" sz="2295" b="1" i="0" u="none" strike="noStrike" cap="none">
                <a:solidFill>
                  <a:schemeClr val="dk1"/>
                </a:solidFill>
                <a:latin typeface="Rambla"/>
                <a:ea typeface="Rambla"/>
                <a:cs typeface="Rambla"/>
                <a:sym typeface="Rambla"/>
              </a:rPr>
              <a:t>EXAMPLE:</a:t>
            </a:r>
            <a:endParaRPr/>
          </a:p>
          <a:p>
            <a:pPr marL="381000" marR="0" lvl="0" indent="-381000" algn="l" rtl="0">
              <a:lnSpc>
                <a:spcPct val="80000"/>
              </a:lnSpc>
              <a:spcBef>
                <a:spcPts val="400"/>
              </a:spcBef>
              <a:spcAft>
                <a:spcPts val="0"/>
              </a:spcAft>
              <a:buClr>
                <a:schemeClr val="accent1"/>
              </a:buClr>
              <a:buFont typeface="Arial"/>
              <a:buNone/>
            </a:pPr>
            <a:r>
              <a:rPr lang="en-US" sz="2295" b="0" i="0" u="none" strike="noStrike" cap="none">
                <a:solidFill>
                  <a:schemeClr val="dk1"/>
                </a:solidFill>
                <a:latin typeface="Courier New"/>
                <a:ea typeface="Courier New"/>
                <a:cs typeface="Courier New"/>
                <a:sym typeface="Courier New"/>
              </a:rPr>
              <a:t>&lt;select name="locations" align="center"&gt;</a:t>
            </a:r>
            <a:endParaRPr/>
          </a:p>
          <a:p>
            <a:pPr marL="381000" marR="0" lvl="0" indent="-381000" algn="l" rtl="0">
              <a:lnSpc>
                <a:spcPct val="80000"/>
              </a:lnSpc>
              <a:spcBef>
                <a:spcPts val="400"/>
              </a:spcBef>
              <a:spcAft>
                <a:spcPts val="0"/>
              </a:spcAft>
              <a:buClr>
                <a:schemeClr val="accent1"/>
              </a:buClr>
              <a:buFont typeface="Arial"/>
              <a:buNone/>
            </a:pPr>
            <a:r>
              <a:rPr lang="en-US" sz="2295" b="0" i="0" u="none" strike="noStrike" cap="none">
                <a:solidFill>
                  <a:schemeClr val="dk1"/>
                </a:solidFill>
                <a:latin typeface="Courier New"/>
                <a:ea typeface="Courier New"/>
                <a:cs typeface="Courier New"/>
                <a:sym typeface="Courier New"/>
              </a:rPr>
              <a:t>	&lt;option value="EC1"&gt;EC1&lt;/option&gt;</a:t>
            </a:r>
            <a:endParaRPr/>
          </a:p>
          <a:p>
            <a:pPr marL="381000" marR="0" lvl="0" indent="-381000" algn="l" rtl="0">
              <a:lnSpc>
                <a:spcPct val="80000"/>
              </a:lnSpc>
              <a:spcBef>
                <a:spcPts val="400"/>
              </a:spcBef>
              <a:spcAft>
                <a:spcPts val="0"/>
              </a:spcAft>
              <a:buClr>
                <a:schemeClr val="accent1"/>
              </a:buClr>
              <a:buFont typeface="Arial"/>
              <a:buNone/>
            </a:pPr>
            <a:r>
              <a:rPr lang="en-US" sz="2295" b="0" i="0" u="none" strike="noStrike" cap="none">
                <a:solidFill>
                  <a:schemeClr val="dk1"/>
                </a:solidFill>
                <a:latin typeface="Courier New"/>
                <a:ea typeface="Courier New"/>
                <a:cs typeface="Courier New"/>
                <a:sym typeface="Courier New"/>
              </a:rPr>
              <a:t>	&lt;option value="EC2"&gt;EC2&lt;/option&gt;</a:t>
            </a:r>
            <a:endParaRPr/>
          </a:p>
          <a:p>
            <a:pPr marL="381000" marR="0" lvl="0" indent="-381000" algn="l" rtl="0">
              <a:lnSpc>
                <a:spcPct val="80000"/>
              </a:lnSpc>
              <a:spcBef>
                <a:spcPts val="400"/>
              </a:spcBef>
              <a:spcAft>
                <a:spcPts val="0"/>
              </a:spcAft>
              <a:buClr>
                <a:schemeClr val="accent1"/>
              </a:buClr>
              <a:buFont typeface="Arial"/>
              <a:buNone/>
            </a:pPr>
            <a:r>
              <a:rPr lang="en-US" sz="2295" b="0" i="0" u="none" strike="noStrike" cap="none">
                <a:solidFill>
                  <a:schemeClr val="dk1"/>
                </a:solidFill>
                <a:latin typeface="Courier New"/>
                <a:ea typeface="Courier New"/>
                <a:cs typeface="Courier New"/>
                <a:sym typeface="Courier New"/>
              </a:rPr>
              <a:t>	&lt;option value="EC3"&gt;EC3&lt;/option&gt;</a:t>
            </a:r>
            <a:endParaRPr/>
          </a:p>
          <a:p>
            <a:pPr marL="381000" marR="0" lvl="0" indent="-381000" algn="l" rtl="0">
              <a:lnSpc>
                <a:spcPct val="80000"/>
              </a:lnSpc>
              <a:spcBef>
                <a:spcPts val="400"/>
              </a:spcBef>
              <a:spcAft>
                <a:spcPts val="0"/>
              </a:spcAft>
              <a:buClr>
                <a:schemeClr val="accent1"/>
              </a:buClr>
              <a:buFont typeface="Arial"/>
              <a:buNone/>
            </a:pPr>
            <a:r>
              <a:rPr lang="en-US" sz="2295" b="0" i="0" u="none" strike="noStrike" cap="none">
                <a:solidFill>
                  <a:schemeClr val="dk1"/>
                </a:solidFill>
                <a:latin typeface="Courier New"/>
                <a:ea typeface="Courier New"/>
                <a:cs typeface="Courier New"/>
                <a:sym typeface="Courier New"/>
              </a:rPr>
              <a:t>	&lt;option value="EC4"&gt;EC4&lt;/option&gt;</a:t>
            </a:r>
            <a:endParaRPr/>
          </a:p>
          <a:p>
            <a:pPr marL="381000" marR="0" lvl="0" indent="-381000" algn="l" rtl="0">
              <a:lnSpc>
                <a:spcPct val="80000"/>
              </a:lnSpc>
              <a:spcBef>
                <a:spcPts val="400"/>
              </a:spcBef>
              <a:spcAft>
                <a:spcPts val="0"/>
              </a:spcAft>
              <a:buClr>
                <a:schemeClr val="accent1"/>
              </a:buClr>
              <a:buFont typeface="Arial"/>
              <a:buNone/>
            </a:pPr>
            <a:r>
              <a:rPr lang="en-US" sz="2295" b="0" i="0" u="none" strike="noStrike" cap="none">
                <a:solidFill>
                  <a:schemeClr val="dk1"/>
                </a:solidFill>
                <a:latin typeface="Courier New"/>
                <a:ea typeface="Courier New"/>
                <a:cs typeface="Courier New"/>
                <a:sym typeface="Courier New"/>
              </a:rPr>
              <a:t>&lt;/select&gt;</a:t>
            </a:r>
            <a:endParaRPr sz="2295" b="0" i="0" u="none" strike="noStrike" cap="none">
              <a:solidFill>
                <a:schemeClr val="dk1"/>
              </a:solidFill>
              <a:latin typeface="Rambla"/>
              <a:ea typeface="Rambla"/>
              <a:cs typeface="Rambla"/>
              <a:sym typeface="Rambla"/>
            </a:endParaRPr>
          </a:p>
          <a:p>
            <a:pPr marL="381000" marR="0" lvl="0" indent="-381000" algn="l" rtl="0">
              <a:lnSpc>
                <a:spcPct val="80000"/>
              </a:lnSpc>
              <a:spcBef>
                <a:spcPts val="400"/>
              </a:spcBef>
              <a:spcAft>
                <a:spcPts val="0"/>
              </a:spcAft>
              <a:buClr>
                <a:schemeClr val="accent1"/>
              </a:buClr>
              <a:buFont typeface="Arial"/>
              <a:buNone/>
            </a:pPr>
            <a:endParaRPr sz="2295" b="1" i="0" u="none" strike="noStrike" cap="none">
              <a:solidFill>
                <a:schemeClr val="dk1"/>
              </a:solidFill>
              <a:latin typeface="Rambla"/>
              <a:ea typeface="Rambla"/>
              <a:cs typeface="Rambla"/>
              <a:sym typeface="Rambla"/>
            </a:endParaRPr>
          </a:p>
        </p:txBody>
      </p:sp>
      <p:sp>
        <p:nvSpPr>
          <p:cNvPr id="394" name="Shape 394"/>
          <p:cNvSpPr txBox="1">
            <a:spLocks noGrp="1"/>
          </p:cNvSpPr>
          <p:nvPr>
            <p:ph type="title"/>
          </p:nvPr>
        </p:nvSpPr>
        <p:spPr>
          <a:xfrm>
            <a:off x="304800" y="215900"/>
            <a:ext cx="73914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Select</a:t>
            </a: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533400" y="1066800"/>
            <a:ext cx="8229600" cy="5148263"/>
          </a:xfrm>
          <a:prstGeom prst="rect">
            <a:avLst/>
          </a:prstGeom>
          <a:noFill/>
          <a:ln>
            <a:noFill/>
          </a:ln>
        </p:spPr>
        <p:txBody>
          <a:bodyPr spcFirstLastPara="1" wrap="square" lIns="91425" tIns="45700" rIns="91425" bIns="45700" anchor="t" anchorCtr="0">
            <a:noAutofit/>
          </a:bodyPr>
          <a:lstStyle/>
          <a:p>
            <a:pPr marL="365760" marR="0" lvl="0" indent="-264160" algn="l" rtl="0">
              <a:lnSpc>
                <a:spcPct val="70000"/>
              </a:lnSpc>
              <a:spcBef>
                <a:spcPts val="0"/>
              </a:spcBef>
              <a:spcAft>
                <a:spcPts val="0"/>
              </a:spcAft>
              <a:buClr>
                <a:schemeClr val="accent1"/>
              </a:buClr>
              <a:buFont typeface="Arial"/>
              <a:buNone/>
            </a:pPr>
            <a:r>
              <a:rPr lang="en-US" sz="2497" b="0" i="0" u="none" strike="noStrike" cap="none">
                <a:solidFill>
                  <a:schemeClr val="dk1"/>
                </a:solidFill>
                <a:latin typeface="Rambla"/>
                <a:ea typeface="Rambla"/>
                <a:cs typeface="Rambla"/>
                <a:sym typeface="Rambla"/>
              </a:rPr>
              <a:t>1. Which of the following is a valid value for the form's action attribute?</a:t>
            </a:r>
            <a:endParaRPr/>
          </a:p>
          <a:p>
            <a:pPr marL="365760" marR="0" lvl="0" indent="-264160" algn="l" rtl="0">
              <a:lnSpc>
                <a:spcPct val="70000"/>
              </a:lnSpc>
              <a:spcBef>
                <a:spcPts val="400"/>
              </a:spcBef>
              <a:spcAft>
                <a:spcPts val="0"/>
              </a:spcAft>
              <a:buClr>
                <a:schemeClr val="accent1"/>
              </a:buClr>
              <a:buFont typeface="Arial"/>
              <a:buNone/>
            </a:pPr>
            <a:endParaRPr sz="2497" b="0" i="0" u="none" strike="noStrike" cap="none">
              <a:solidFill>
                <a:schemeClr val="dk1"/>
              </a:solidFill>
              <a:latin typeface="Rambla"/>
              <a:ea typeface="Rambla"/>
              <a:cs typeface="Rambla"/>
              <a:sym typeface="Rambla"/>
            </a:endParaRPr>
          </a:p>
          <a:p>
            <a:pPr marL="365760" marR="0" lvl="0" indent="-264160" algn="l" rtl="0">
              <a:lnSpc>
                <a:spcPct val="70000"/>
              </a:lnSpc>
              <a:spcBef>
                <a:spcPts val="400"/>
              </a:spcBef>
              <a:spcAft>
                <a:spcPts val="0"/>
              </a:spcAft>
              <a:buClr>
                <a:schemeClr val="accent1"/>
              </a:buClr>
              <a:buFont typeface="Arial"/>
              <a:buNone/>
            </a:pPr>
            <a:r>
              <a:rPr lang="en-US" sz="2497" b="0" i="0" u="none" strike="noStrike" cap="none">
                <a:solidFill>
                  <a:schemeClr val="dk1"/>
                </a:solidFill>
                <a:latin typeface="Rambla"/>
                <a:ea typeface="Rambla"/>
                <a:cs typeface="Rambla"/>
                <a:sym typeface="Rambla"/>
              </a:rPr>
              <a:t>a. GET</a:t>
            </a:r>
            <a:endParaRPr/>
          </a:p>
          <a:p>
            <a:pPr marL="365760" marR="0" lvl="0" indent="-264160" algn="l" rtl="0">
              <a:lnSpc>
                <a:spcPct val="70000"/>
              </a:lnSpc>
              <a:spcBef>
                <a:spcPts val="400"/>
              </a:spcBef>
              <a:spcAft>
                <a:spcPts val="0"/>
              </a:spcAft>
              <a:buClr>
                <a:schemeClr val="accent1"/>
              </a:buClr>
              <a:buFont typeface="Arial"/>
              <a:buNone/>
            </a:pPr>
            <a:r>
              <a:rPr lang="en-US" sz="2497" b="0" i="0" u="none" strike="noStrike" cap="none">
                <a:solidFill>
                  <a:schemeClr val="dk1"/>
                </a:solidFill>
                <a:latin typeface="Rambla"/>
                <a:ea typeface="Rambla"/>
                <a:cs typeface="Rambla"/>
                <a:sym typeface="Rambla"/>
              </a:rPr>
              <a:t>b. POST</a:t>
            </a:r>
            <a:endParaRPr/>
          </a:p>
          <a:p>
            <a:pPr marL="365760" marR="0" lvl="0" indent="-264160" algn="l" rtl="0">
              <a:lnSpc>
                <a:spcPct val="70000"/>
              </a:lnSpc>
              <a:spcBef>
                <a:spcPts val="400"/>
              </a:spcBef>
              <a:spcAft>
                <a:spcPts val="0"/>
              </a:spcAft>
              <a:buClr>
                <a:schemeClr val="accent1"/>
              </a:buClr>
              <a:buFont typeface="Arial"/>
              <a:buNone/>
            </a:pPr>
            <a:r>
              <a:rPr lang="en-US" sz="2497" b="0" i="0" u="none" strike="noStrike" cap="none">
                <a:solidFill>
                  <a:schemeClr val="dk1"/>
                </a:solidFill>
                <a:latin typeface="Rambla"/>
                <a:ea typeface="Rambla"/>
                <a:cs typeface="Rambla"/>
                <a:sym typeface="Rambla"/>
              </a:rPr>
              <a:t>c. Both a and b are valid</a:t>
            </a:r>
            <a:endParaRPr/>
          </a:p>
          <a:p>
            <a:pPr marL="365760" marR="0" lvl="0" indent="-264160" algn="l" rtl="0">
              <a:lnSpc>
                <a:spcPct val="70000"/>
              </a:lnSpc>
              <a:spcBef>
                <a:spcPts val="400"/>
              </a:spcBef>
              <a:spcAft>
                <a:spcPts val="0"/>
              </a:spcAft>
              <a:buClr>
                <a:schemeClr val="accent1"/>
              </a:buClr>
              <a:buFont typeface="Arial"/>
              <a:buNone/>
            </a:pPr>
            <a:r>
              <a:rPr lang="en-US" sz="2497" b="0" i="0" u="none" strike="noStrike" cap="none">
                <a:solidFill>
                  <a:schemeClr val="dk1"/>
                </a:solidFill>
                <a:latin typeface="Rambla"/>
                <a:ea typeface="Rambla"/>
                <a:cs typeface="Rambla"/>
                <a:sym typeface="Rambla"/>
              </a:rPr>
              <a:t>d. None of the above			</a:t>
            </a:r>
            <a:endParaRPr/>
          </a:p>
          <a:p>
            <a:pPr marL="365760" marR="0" lvl="0" indent="-264160" algn="l" rtl="0">
              <a:lnSpc>
                <a:spcPct val="70000"/>
              </a:lnSpc>
              <a:spcBef>
                <a:spcPts val="400"/>
              </a:spcBef>
              <a:spcAft>
                <a:spcPts val="0"/>
              </a:spcAft>
              <a:buClr>
                <a:schemeClr val="accent1"/>
              </a:buClr>
              <a:buFont typeface="Arial"/>
              <a:buNone/>
            </a:pPr>
            <a:endParaRPr sz="2497" b="0" i="0" u="none" strike="noStrike" cap="none">
              <a:solidFill>
                <a:schemeClr val="dk1"/>
              </a:solidFill>
              <a:latin typeface="Rambla"/>
              <a:ea typeface="Rambla"/>
              <a:cs typeface="Rambla"/>
              <a:sym typeface="Rambla"/>
            </a:endParaRPr>
          </a:p>
          <a:p>
            <a:pPr marL="365760" marR="0" lvl="0" indent="-264160" algn="l" rtl="0">
              <a:lnSpc>
                <a:spcPct val="70000"/>
              </a:lnSpc>
              <a:spcBef>
                <a:spcPts val="400"/>
              </a:spcBef>
              <a:spcAft>
                <a:spcPts val="0"/>
              </a:spcAft>
              <a:buClr>
                <a:schemeClr val="accent1"/>
              </a:buClr>
              <a:buFont typeface="Arial"/>
              <a:buNone/>
            </a:pPr>
            <a:r>
              <a:rPr lang="en-US" sz="2497" b="0" i="0" u="none" strike="noStrike" cap="none">
                <a:solidFill>
                  <a:schemeClr val="dk1"/>
                </a:solidFill>
                <a:latin typeface="Rambla"/>
                <a:ea typeface="Rambla"/>
                <a:cs typeface="Rambla"/>
                <a:sym typeface="Rambla"/>
              </a:rPr>
              <a:t>2. Which of the following is most appropriate to accept password value from the user?</a:t>
            </a:r>
            <a:endParaRPr/>
          </a:p>
          <a:p>
            <a:pPr marL="365760" marR="0" lvl="0" indent="-264160" algn="l" rtl="0">
              <a:lnSpc>
                <a:spcPct val="70000"/>
              </a:lnSpc>
              <a:spcBef>
                <a:spcPts val="400"/>
              </a:spcBef>
              <a:spcAft>
                <a:spcPts val="0"/>
              </a:spcAft>
              <a:buClr>
                <a:schemeClr val="accent1"/>
              </a:buClr>
              <a:buFont typeface="Arial"/>
              <a:buNone/>
            </a:pPr>
            <a:r>
              <a:rPr lang="en-US" sz="2497" b="0" i="0" u="none" strike="noStrike" cap="none">
                <a:solidFill>
                  <a:schemeClr val="dk1"/>
                </a:solidFill>
                <a:latin typeface="Rambla"/>
                <a:ea typeface="Rambla"/>
                <a:cs typeface="Rambla"/>
                <a:sym typeface="Rambla"/>
              </a:rPr>
              <a:t>a. &lt;input  type="text" name="pwd" value=""&gt;</a:t>
            </a:r>
            <a:endParaRPr/>
          </a:p>
          <a:p>
            <a:pPr marL="365760" marR="0" lvl="0" indent="-264160" algn="l" rtl="0">
              <a:lnSpc>
                <a:spcPct val="70000"/>
              </a:lnSpc>
              <a:spcBef>
                <a:spcPts val="400"/>
              </a:spcBef>
              <a:spcAft>
                <a:spcPts val="0"/>
              </a:spcAft>
              <a:buClr>
                <a:schemeClr val="accent1"/>
              </a:buClr>
              <a:buFont typeface="Arial"/>
              <a:buNone/>
            </a:pPr>
            <a:r>
              <a:rPr lang="en-US" sz="2497" b="0" i="0" u="none" strike="noStrike" cap="none">
                <a:solidFill>
                  <a:schemeClr val="dk1"/>
                </a:solidFill>
                <a:latin typeface="Rambla"/>
                <a:ea typeface="Rambla"/>
                <a:cs typeface="Rambla"/>
                <a:sym typeface="Rambla"/>
              </a:rPr>
              <a:t>b. &lt;input type="password" name="pwd" value=""&gt;</a:t>
            </a:r>
            <a:endParaRPr/>
          </a:p>
          <a:p>
            <a:pPr marL="365760" marR="0" lvl="0" indent="-264160" algn="l" rtl="0">
              <a:lnSpc>
                <a:spcPct val="70000"/>
              </a:lnSpc>
              <a:spcBef>
                <a:spcPts val="400"/>
              </a:spcBef>
              <a:spcAft>
                <a:spcPts val="0"/>
              </a:spcAft>
              <a:buClr>
                <a:schemeClr val="accent1"/>
              </a:buClr>
              <a:buFont typeface="Arial"/>
              <a:buNone/>
            </a:pPr>
            <a:r>
              <a:rPr lang="en-US" sz="2497" b="0" i="0" u="none" strike="noStrike" cap="none">
                <a:solidFill>
                  <a:schemeClr val="dk1"/>
                </a:solidFill>
                <a:latin typeface="Rambla"/>
                <a:ea typeface="Rambla"/>
                <a:cs typeface="Rambla"/>
                <a:sym typeface="Rambla"/>
              </a:rPr>
              <a:t>c. &lt;textarea cols="50" rows="6"&gt;</a:t>
            </a:r>
            <a:endParaRPr/>
          </a:p>
          <a:p>
            <a:pPr marL="365760" marR="0" lvl="0" indent="-264160" algn="l" rtl="0">
              <a:lnSpc>
                <a:spcPct val="70000"/>
              </a:lnSpc>
              <a:spcBef>
                <a:spcPts val="400"/>
              </a:spcBef>
              <a:spcAft>
                <a:spcPts val="0"/>
              </a:spcAft>
              <a:buClr>
                <a:schemeClr val="accent1"/>
              </a:buClr>
              <a:buFont typeface="Arial"/>
              <a:buNone/>
            </a:pPr>
            <a:r>
              <a:rPr lang="en-US" sz="2497" b="0" i="0" u="none" strike="noStrike" cap="none">
                <a:solidFill>
                  <a:schemeClr val="dk1"/>
                </a:solidFill>
                <a:latin typeface="Rambla"/>
                <a:ea typeface="Rambla"/>
                <a:cs typeface="Rambla"/>
                <a:sym typeface="Rambla"/>
              </a:rPr>
              <a:t>     &lt;/textarea&gt;</a:t>
            </a:r>
            <a:endParaRPr/>
          </a:p>
          <a:p>
            <a:pPr marL="365760" marR="0" lvl="0" indent="-264160" algn="l" rtl="0">
              <a:lnSpc>
                <a:spcPct val="70000"/>
              </a:lnSpc>
              <a:spcBef>
                <a:spcPts val="400"/>
              </a:spcBef>
              <a:spcAft>
                <a:spcPts val="0"/>
              </a:spcAft>
              <a:buClr>
                <a:schemeClr val="accent1"/>
              </a:buClr>
              <a:buFont typeface="Arial"/>
              <a:buNone/>
            </a:pPr>
            <a:r>
              <a:rPr lang="en-US" sz="2497" b="0" i="0" u="none" strike="noStrike" cap="none">
                <a:solidFill>
                  <a:schemeClr val="dk1"/>
                </a:solidFill>
                <a:latin typeface="Rambla"/>
                <a:ea typeface="Rambla"/>
                <a:cs typeface="Rambla"/>
                <a:sym typeface="Rambla"/>
              </a:rPr>
              <a:t>d. None of the above</a:t>
            </a:r>
            <a:endParaRPr/>
          </a:p>
          <a:p>
            <a:pPr marL="365760" marR="0" lvl="0" indent="-264160" algn="l" rtl="0">
              <a:lnSpc>
                <a:spcPct val="70000"/>
              </a:lnSpc>
              <a:spcBef>
                <a:spcPts val="400"/>
              </a:spcBef>
              <a:spcAft>
                <a:spcPts val="0"/>
              </a:spcAft>
              <a:buClr>
                <a:schemeClr val="accent1"/>
              </a:buClr>
              <a:buFont typeface="Arial"/>
              <a:buNone/>
            </a:pPr>
            <a:endParaRPr sz="2497" b="0" i="0" u="none" strike="noStrike" cap="none">
              <a:solidFill>
                <a:schemeClr val="dk1"/>
              </a:solidFill>
              <a:latin typeface="Rambla"/>
              <a:ea typeface="Rambla"/>
              <a:cs typeface="Rambla"/>
              <a:sym typeface="Rambla"/>
            </a:endParaRPr>
          </a:p>
          <a:p>
            <a:pPr marL="365760" marR="0" lvl="0" indent="-156339" algn="l" rtl="0">
              <a:lnSpc>
                <a:spcPct val="70000"/>
              </a:lnSpc>
              <a:spcBef>
                <a:spcPts val="400"/>
              </a:spcBef>
              <a:spcAft>
                <a:spcPts val="0"/>
              </a:spcAft>
              <a:buClr>
                <a:schemeClr val="accent1"/>
              </a:buClr>
              <a:buSzPts val="1698"/>
              <a:buFont typeface="Noto Sans Symbols"/>
              <a:buNone/>
            </a:pPr>
            <a:endParaRPr sz="2497" b="0" i="0" u="none" strike="noStrike" cap="none">
              <a:solidFill>
                <a:schemeClr val="dk1"/>
              </a:solidFill>
              <a:latin typeface="Rambla"/>
              <a:ea typeface="Rambla"/>
              <a:cs typeface="Rambla"/>
              <a:sym typeface="Rambla"/>
            </a:endParaRPr>
          </a:p>
          <a:p>
            <a:pPr marL="365760" marR="0" lvl="0" indent="-156339" algn="l" rtl="0">
              <a:lnSpc>
                <a:spcPct val="70000"/>
              </a:lnSpc>
              <a:spcBef>
                <a:spcPts val="400"/>
              </a:spcBef>
              <a:spcAft>
                <a:spcPts val="0"/>
              </a:spcAft>
              <a:buClr>
                <a:schemeClr val="accent1"/>
              </a:buClr>
              <a:buSzPts val="1698"/>
              <a:buFont typeface="Noto Sans Symbols"/>
              <a:buNone/>
            </a:pPr>
            <a:endParaRPr sz="2497" b="0" i="0" u="none" strike="noStrike" cap="none">
              <a:solidFill>
                <a:schemeClr val="dk1"/>
              </a:solidFill>
              <a:latin typeface="Rambla"/>
              <a:ea typeface="Rambla"/>
              <a:cs typeface="Rambla"/>
              <a:sym typeface="Rambla"/>
            </a:endParaRPr>
          </a:p>
        </p:txBody>
      </p:sp>
      <p:sp>
        <p:nvSpPr>
          <p:cNvPr id="401" name="Shape 40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4100" b="1" i="0" u="none" strike="noStrike" cap="none">
                <a:solidFill>
                  <a:schemeClr val="dk2"/>
                </a:solidFill>
                <a:latin typeface="Rambla"/>
                <a:ea typeface="Rambla"/>
                <a:cs typeface="Rambla"/>
                <a:sym typeface="Rambla"/>
              </a:rPr>
              <a:t>Quiz</a:t>
            </a:r>
            <a:endParaRPr/>
          </a:p>
        </p:txBody>
      </p:sp>
      <p:sp>
        <p:nvSpPr>
          <p:cNvPr id="402" name="Shape 402"/>
          <p:cNvSpPr txBox="1"/>
          <p:nvPr/>
        </p:nvSpPr>
        <p:spPr>
          <a:xfrm>
            <a:off x="4648200" y="2743200"/>
            <a:ext cx="3276600" cy="366713"/>
          </a:xfrm>
          <a:prstGeom prst="rect">
            <a:avLst/>
          </a:prstGeom>
          <a:solidFill>
            <a:srgbClr val="FF99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Rambla"/>
                <a:ea typeface="Rambla"/>
                <a:cs typeface="Rambla"/>
                <a:sym typeface="Rambla"/>
              </a:rPr>
              <a:t>Both a and b are valid</a:t>
            </a:r>
            <a:endParaRPr/>
          </a:p>
        </p:txBody>
      </p:sp>
      <p:sp>
        <p:nvSpPr>
          <p:cNvPr id="403" name="Shape 403"/>
          <p:cNvSpPr txBox="1"/>
          <p:nvPr/>
        </p:nvSpPr>
        <p:spPr>
          <a:xfrm>
            <a:off x="3581400" y="5334000"/>
            <a:ext cx="5029200" cy="366713"/>
          </a:xfrm>
          <a:prstGeom prst="rect">
            <a:avLst/>
          </a:prstGeom>
          <a:solidFill>
            <a:srgbClr val="FF99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Rambla"/>
                <a:ea typeface="Rambla"/>
                <a:cs typeface="Rambla"/>
                <a:sym typeface="Rambla"/>
              </a:rPr>
              <a:t>&lt;input type="password" name="pwd" value=""&gt;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0">
                                            <p:txEl>
                                              <p:pRg st="0" end="0"/>
                                            </p:txEl>
                                          </p:spTgt>
                                        </p:tgtEl>
                                        <p:attrNameLst>
                                          <p:attrName>style.visibility</p:attrName>
                                        </p:attrNameLst>
                                      </p:cBhvr>
                                      <p:to>
                                        <p:strVal val="visible"/>
                                      </p:to>
                                    </p:set>
                                    <p:anim calcmode="lin" valueType="num">
                                      <p:cBhvr additive="base">
                                        <p:cTn id="7" dur="500"/>
                                        <p:tgtEl>
                                          <p:spTgt spid="40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00">
                                            <p:txEl>
                                              <p:pRg st="1" end="1"/>
                                            </p:txEl>
                                          </p:spTgt>
                                        </p:tgtEl>
                                        <p:attrNameLst>
                                          <p:attrName>style.visibility</p:attrName>
                                        </p:attrNameLst>
                                      </p:cBhvr>
                                      <p:to>
                                        <p:strVal val="visible"/>
                                      </p:to>
                                    </p:set>
                                    <p:anim calcmode="lin" valueType="num">
                                      <p:cBhvr additive="base">
                                        <p:cTn id="12" dur="500"/>
                                        <p:tgtEl>
                                          <p:spTgt spid="40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00">
                                            <p:txEl>
                                              <p:pRg st="2" end="2"/>
                                            </p:txEl>
                                          </p:spTgt>
                                        </p:tgtEl>
                                        <p:attrNameLst>
                                          <p:attrName>style.visibility</p:attrName>
                                        </p:attrNameLst>
                                      </p:cBhvr>
                                      <p:to>
                                        <p:strVal val="visible"/>
                                      </p:to>
                                    </p:set>
                                    <p:anim calcmode="lin" valueType="num">
                                      <p:cBhvr additive="base">
                                        <p:cTn id="17" dur="500"/>
                                        <p:tgtEl>
                                          <p:spTgt spid="40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00">
                                            <p:txEl>
                                              <p:pRg st="3" end="3"/>
                                            </p:txEl>
                                          </p:spTgt>
                                        </p:tgtEl>
                                        <p:attrNameLst>
                                          <p:attrName>style.visibility</p:attrName>
                                        </p:attrNameLst>
                                      </p:cBhvr>
                                      <p:to>
                                        <p:strVal val="visible"/>
                                      </p:to>
                                    </p:set>
                                    <p:anim calcmode="lin" valueType="num">
                                      <p:cBhvr additive="base">
                                        <p:cTn id="22" dur="500"/>
                                        <p:tgtEl>
                                          <p:spTgt spid="40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00">
                                            <p:txEl>
                                              <p:pRg st="4" end="4"/>
                                            </p:txEl>
                                          </p:spTgt>
                                        </p:tgtEl>
                                        <p:attrNameLst>
                                          <p:attrName>style.visibility</p:attrName>
                                        </p:attrNameLst>
                                      </p:cBhvr>
                                      <p:to>
                                        <p:strVal val="visible"/>
                                      </p:to>
                                    </p:set>
                                    <p:anim calcmode="lin" valueType="num">
                                      <p:cBhvr additive="base">
                                        <p:cTn id="27" dur="500"/>
                                        <p:tgtEl>
                                          <p:spTgt spid="40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00">
                                            <p:txEl>
                                              <p:pRg st="5" end="5"/>
                                            </p:txEl>
                                          </p:spTgt>
                                        </p:tgtEl>
                                        <p:attrNameLst>
                                          <p:attrName>style.visibility</p:attrName>
                                        </p:attrNameLst>
                                      </p:cBhvr>
                                      <p:to>
                                        <p:strVal val="visible"/>
                                      </p:to>
                                    </p:set>
                                    <p:anim calcmode="lin" valueType="num">
                                      <p:cBhvr additive="base">
                                        <p:cTn id="32" dur="500"/>
                                        <p:tgtEl>
                                          <p:spTgt spid="40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00">
                                            <p:txEl>
                                              <p:pRg st="6" end="6"/>
                                            </p:txEl>
                                          </p:spTgt>
                                        </p:tgtEl>
                                        <p:attrNameLst>
                                          <p:attrName>style.visibility</p:attrName>
                                        </p:attrNameLst>
                                      </p:cBhvr>
                                      <p:to>
                                        <p:strVal val="visible"/>
                                      </p:to>
                                    </p:set>
                                    <p:anim calcmode="lin" valueType="num">
                                      <p:cBhvr additive="base">
                                        <p:cTn id="37" dur="500"/>
                                        <p:tgtEl>
                                          <p:spTgt spid="40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400">
                                            <p:txEl>
                                              <p:pRg st="7" end="7"/>
                                            </p:txEl>
                                          </p:spTgt>
                                        </p:tgtEl>
                                        <p:attrNameLst>
                                          <p:attrName>style.visibility</p:attrName>
                                        </p:attrNameLst>
                                      </p:cBhvr>
                                      <p:to>
                                        <p:strVal val="visible"/>
                                      </p:to>
                                    </p:set>
                                    <p:anim calcmode="lin" valueType="num">
                                      <p:cBhvr additive="base">
                                        <p:cTn id="42" dur="500"/>
                                        <p:tgtEl>
                                          <p:spTgt spid="400">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00">
                                            <p:txEl>
                                              <p:pRg st="8" end="8"/>
                                            </p:txEl>
                                          </p:spTgt>
                                        </p:tgtEl>
                                        <p:attrNameLst>
                                          <p:attrName>style.visibility</p:attrName>
                                        </p:attrNameLst>
                                      </p:cBhvr>
                                      <p:to>
                                        <p:strVal val="visible"/>
                                      </p:to>
                                    </p:set>
                                    <p:anim calcmode="lin" valueType="num">
                                      <p:cBhvr additive="base">
                                        <p:cTn id="47" dur="500"/>
                                        <p:tgtEl>
                                          <p:spTgt spid="40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400">
                                            <p:txEl>
                                              <p:pRg st="9" end="9"/>
                                            </p:txEl>
                                          </p:spTgt>
                                        </p:tgtEl>
                                        <p:attrNameLst>
                                          <p:attrName>style.visibility</p:attrName>
                                        </p:attrNameLst>
                                      </p:cBhvr>
                                      <p:to>
                                        <p:strVal val="visible"/>
                                      </p:to>
                                    </p:set>
                                    <p:anim calcmode="lin" valueType="num">
                                      <p:cBhvr additive="base">
                                        <p:cTn id="52" dur="500"/>
                                        <p:tgtEl>
                                          <p:spTgt spid="400">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400">
                                            <p:txEl>
                                              <p:pRg st="10" end="10"/>
                                            </p:txEl>
                                          </p:spTgt>
                                        </p:tgtEl>
                                        <p:attrNameLst>
                                          <p:attrName>style.visibility</p:attrName>
                                        </p:attrNameLst>
                                      </p:cBhvr>
                                      <p:to>
                                        <p:strVal val="visible"/>
                                      </p:to>
                                    </p:set>
                                    <p:anim calcmode="lin" valueType="num">
                                      <p:cBhvr additive="base">
                                        <p:cTn id="57" dur="500"/>
                                        <p:tgtEl>
                                          <p:spTgt spid="400">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400">
                                            <p:txEl>
                                              <p:pRg st="11" end="11"/>
                                            </p:txEl>
                                          </p:spTgt>
                                        </p:tgtEl>
                                        <p:attrNameLst>
                                          <p:attrName>style.visibility</p:attrName>
                                        </p:attrNameLst>
                                      </p:cBhvr>
                                      <p:to>
                                        <p:strVal val="visible"/>
                                      </p:to>
                                    </p:set>
                                    <p:anim calcmode="lin" valueType="num">
                                      <p:cBhvr additive="base">
                                        <p:cTn id="62" dur="500"/>
                                        <p:tgtEl>
                                          <p:spTgt spid="400">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00">
                                            <p:txEl>
                                              <p:pRg st="12" end="12"/>
                                            </p:txEl>
                                          </p:spTgt>
                                        </p:tgtEl>
                                        <p:attrNameLst>
                                          <p:attrName>style.visibility</p:attrName>
                                        </p:attrNameLst>
                                      </p:cBhvr>
                                      <p:to>
                                        <p:strVal val="visible"/>
                                      </p:to>
                                    </p:set>
                                    <p:anim calcmode="lin" valueType="num">
                                      <p:cBhvr additive="base">
                                        <p:cTn id="67" dur="500"/>
                                        <p:tgtEl>
                                          <p:spTgt spid="400">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400">
                                            <p:txEl>
                                              <p:pRg st="13" end="13"/>
                                            </p:txEl>
                                          </p:spTgt>
                                        </p:tgtEl>
                                        <p:attrNameLst>
                                          <p:attrName>style.visibility</p:attrName>
                                        </p:attrNameLst>
                                      </p:cBhvr>
                                      <p:to>
                                        <p:strVal val="visible"/>
                                      </p:to>
                                    </p:set>
                                    <p:anim calcmode="lin" valueType="num">
                                      <p:cBhvr additive="base">
                                        <p:cTn id="72" dur="500"/>
                                        <p:tgtEl>
                                          <p:spTgt spid="400">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400">
                                            <p:txEl>
                                              <p:pRg st="14" end="14"/>
                                            </p:txEl>
                                          </p:spTgt>
                                        </p:tgtEl>
                                        <p:attrNameLst>
                                          <p:attrName>style.visibility</p:attrName>
                                        </p:attrNameLst>
                                      </p:cBhvr>
                                      <p:to>
                                        <p:strVal val="visible"/>
                                      </p:to>
                                    </p:set>
                                    <p:anim calcmode="lin" valueType="num">
                                      <p:cBhvr additive="base">
                                        <p:cTn id="77" dur="500"/>
                                        <p:tgtEl>
                                          <p:spTgt spid="400">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400">
                                            <p:txEl>
                                              <p:pRg st="15" end="15"/>
                                            </p:txEl>
                                          </p:spTgt>
                                        </p:tgtEl>
                                        <p:attrNameLst>
                                          <p:attrName>style.visibility</p:attrName>
                                        </p:attrNameLst>
                                      </p:cBhvr>
                                      <p:to>
                                        <p:strVal val="visible"/>
                                      </p:to>
                                    </p:set>
                                    <p:anim calcmode="lin" valueType="num">
                                      <p:cBhvr additive="base">
                                        <p:cTn id="82" dur="500"/>
                                        <p:tgtEl>
                                          <p:spTgt spid="400">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402"/>
                                        </p:tgtEl>
                                        <p:attrNameLst>
                                          <p:attrName>style.visibility</p:attrName>
                                        </p:attrNameLst>
                                      </p:cBhvr>
                                      <p:to>
                                        <p:strVal val="visible"/>
                                      </p:to>
                                    </p:set>
                                    <p:anim calcmode="lin" valueType="num">
                                      <p:cBhvr additive="base">
                                        <p:cTn id="87" dur="500"/>
                                        <p:tgtEl>
                                          <p:spTgt spid="402"/>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403"/>
                                        </p:tgtEl>
                                        <p:attrNameLst>
                                          <p:attrName>style.visibility</p:attrName>
                                        </p:attrNameLst>
                                      </p:cBhvr>
                                      <p:to>
                                        <p:strVal val="visible"/>
                                      </p:to>
                                    </p:set>
                                    <p:anim calcmode="lin" valueType="num">
                                      <p:cBhvr additive="base">
                                        <p:cTn id="92" dur="500"/>
                                        <p:tgtEl>
                                          <p:spTgt spid="4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457200" y="1144588"/>
            <a:ext cx="8305800" cy="5148262"/>
          </a:xfrm>
          <a:prstGeom prst="rect">
            <a:avLst/>
          </a:prstGeom>
          <a:noFill/>
          <a:ln>
            <a:noFill/>
          </a:ln>
        </p:spPr>
        <p:txBody>
          <a:bodyPr spcFirstLastPara="1" wrap="square" lIns="91425" tIns="45700" rIns="91425" bIns="45700" anchor="t" anchorCtr="0">
            <a:noAutofit/>
          </a:bodyPr>
          <a:lstStyle/>
          <a:p>
            <a:pPr marL="381000" marR="0" lvl="0" indent="-381000" algn="l" rtl="0">
              <a:spcBef>
                <a:spcPts val="0"/>
              </a:spcBef>
              <a:spcAft>
                <a:spcPts val="0"/>
              </a:spcAft>
              <a:buClr>
                <a:schemeClr val="accent1"/>
              </a:buClr>
              <a:buFont typeface="Arial"/>
              <a:buNone/>
            </a:pPr>
            <a:r>
              <a:rPr lang="en-US" sz="2400" b="1" i="0" u="none" strike="noStrike" cap="none">
                <a:solidFill>
                  <a:schemeClr val="dk1"/>
                </a:solidFill>
                <a:latin typeface="Rambla"/>
                <a:ea typeface="Rambla"/>
                <a:cs typeface="Rambla"/>
                <a:sym typeface="Rambla"/>
              </a:rPr>
              <a:t>The Problem</a:t>
            </a:r>
            <a:endParaRPr/>
          </a:p>
          <a:p>
            <a:pPr marL="381000" marR="0" lvl="0" indent="-350774" algn="l" rtl="0">
              <a:spcBef>
                <a:spcPts val="400"/>
              </a:spcBef>
              <a:spcAft>
                <a:spcPts val="0"/>
              </a:spcAft>
              <a:buClr>
                <a:schemeClr val="accent1"/>
              </a:buClr>
              <a:buSzPts val="476"/>
              <a:buFont typeface="Noto Sans Symbols"/>
              <a:buNone/>
            </a:pPr>
            <a:endParaRPr sz="700" b="1" i="0" u="none" strike="noStrike" cap="none">
              <a:solidFill>
                <a:schemeClr val="dk1"/>
              </a:solidFill>
              <a:latin typeface="Rambla"/>
              <a:ea typeface="Rambla"/>
              <a:cs typeface="Rambla"/>
              <a:sym typeface="Rambla"/>
            </a:endParaRPr>
          </a:p>
          <a:p>
            <a:pPr marL="381000" marR="0" lvl="0" indent="-381000" algn="just" rtl="0">
              <a:spcBef>
                <a:spcPts val="400"/>
              </a:spcBef>
              <a:spcAft>
                <a:spcPts val="0"/>
              </a:spcAft>
              <a:buClr>
                <a:schemeClr val="accent1"/>
              </a:buClr>
              <a:buSzPts val="1632"/>
              <a:buFont typeface="Noto Sans Symbols"/>
              <a:buChar char="●"/>
            </a:pPr>
            <a:r>
              <a:rPr lang="en-US" sz="2400" b="0" i="0" u="none" strike="noStrike" cap="none">
                <a:solidFill>
                  <a:schemeClr val="dk1"/>
                </a:solidFill>
                <a:latin typeface="Rambla"/>
                <a:ea typeface="Rambla"/>
                <a:cs typeface="Rambla"/>
                <a:sym typeface="Rambla"/>
              </a:rPr>
              <a:t>Universally computer Understandable language to publish information for global distribution.</a:t>
            </a:r>
            <a:endParaRPr/>
          </a:p>
          <a:p>
            <a:pPr marL="381000" marR="0" lvl="0" indent="-277368" algn="just" rtl="0">
              <a:spcBef>
                <a:spcPts val="400"/>
              </a:spcBef>
              <a:spcAft>
                <a:spcPts val="0"/>
              </a:spcAft>
              <a:buClr>
                <a:schemeClr val="accent1"/>
              </a:buClr>
              <a:buSzPts val="1632"/>
              <a:buFont typeface="Noto Sans Symbols"/>
              <a:buNone/>
            </a:pPr>
            <a:endParaRPr sz="2400" b="0" i="0" u="none" strike="noStrike" cap="none">
              <a:solidFill>
                <a:schemeClr val="dk1"/>
              </a:solidFill>
              <a:latin typeface="Rambla"/>
              <a:ea typeface="Rambla"/>
              <a:cs typeface="Rambla"/>
              <a:sym typeface="Rambla"/>
            </a:endParaRPr>
          </a:p>
          <a:p>
            <a:pPr marL="381000" marR="0" lvl="0" indent="-381000" algn="just" rtl="0">
              <a:spcBef>
                <a:spcPts val="400"/>
              </a:spcBef>
              <a:spcAft>
                <a:spcPts val="0"/>
              </a:spcAft>
              <a:buClr>
                <a:schemeClr val="accent1"/>
              </a:buClr>
              <a:buFont typeface="Arial"/>
              <a:buNone/>
            </a:pPr>
            <a:r>
              <a:rPr lang="en-US" sz="2400" b="1" i="0" u="none" strike="noStrike" cap="none">
                <a:solidFill>
                  <a:schemeClr val="dk1"/>
                </a:solidFill>
                <a:latin typeface="Rambla"/>
                <a:ea typeface="Rambla"/>
                <a:cs typeface="Rambla"/>
                <a:sym typeface="Rambla"/>
              </a:rPr>
              <a:t>The Solution:</a:t>
            </a:r>
            <a:endParaRPr/>
          </a:p>
          <a:p>
            <a:pPr marL="381000" marR="0" lvl="0" indent="-335661" algn="just" rtl="0">
              <a:spcBef>
                <a:spcPts val="400"/>
              </a:spcBef>
              <a:spcAft>
                <a:spcPts val="0"/>
              </a:spcAft>
              <a:buClr>
                <a:schemeClr val="accent1"/>
              </a:buClr>
              <a:buSzPts val="714"/>
              <a:buFont typeface="Noto Sans Symbols"/>
              <a:buNone/>
            </a:pPr>
            <a:endParaRPr sz="1050" b="1" i="0" u="none" strike="noStrike" cap="none">
              <a:solidFill>
                <a:schemeClr val="dk1"/>
              </a:solidFill>
              <a:latin typeface="Rambla"/>
              <a:ea typeface="Rambla"/>
              <a:cs typeface="Rambla"/>
              <a:sym typeface="Rambla"/>
            </a:endParaRPr>
          </a:p>
          <a:p>
            <a:pPr marL="381000" marR="0" lvl="0" indent="-381000" algn="just" rtl="0">
              <a:spcBef>
                <a:spcPts val="400"/>
              </a:spcBef>
              <a:spcAft>
                <a:spcPts val="0"/>
              </a:spcAft>
              <a:buClr>
                <a:schemeClr val="accent1"/>
              </a:buClr>
              <a:buSzPts val="1632"/>
              <a:buFont typeface="Noto Sans Symbols"/>
              <a:buChar char="●"/>
            </a:pPr>
            <a:r>
              <a:rPr lang="en-US" sz="2400" b="0" i="0" u="none" strike="noStrike" cap="none">
                <a:solidFill>
                  <a:schemeClr val="dk1"/>
                </a:solidFill>
                <a:latin typeface="Rambla"/>
                <a:ea typeface="Rambla"/>
                <a:cs typeface="Rambla"/>
                <a:sym typeface="Rambla"/>
              </a:rPr>
              <a:t>HTML - Stands for Hyper Text Markup Language.</a:t>
            </a:r>
            <a:endParaRPr/>
          </a:p>
          <a:p>
            <a:pPr marL="381000" marR="0" lvl="0" indent="-381000" algn="just" rtl="0">
              <a:spcBef>
                <a:spcPts val="400"/>
              </a:spcBef>
              <a:spcAft>
                <a:spcPts val="0"/>
              </a:spcAft>
              <a:buClr>
                <a:schemeClr val="accent1"/>
              </a:buClr>
              <a:buSzPts val="1632"/>
              <a:buFont typeface="Noto Sans Symbols"/>
              <a:buChar char="●"/>
            </a:pPr>
            <a:r>
              <a:rPr lang="en-US" sz="2400" b="0" i="0" u="none" strike="noStrike" cap="none">
                <a:solidFill>
                  <a:schemeClr val="dk1"/>
                </a:solidFill>
                <a:latin typeface="Rambla"/>
                <a:ea typeface="Rambla"/>
                <a:cs typeface="Rambla"/>
                <a:sym typeface="Rambla"/>
              </a:rPr>
              <a:t>Special text documents used by web browsers to present text and graphics.</a:t>
            </a:r>
            <a:endParaRPr/>
          </a:p>
        </p:txBody>
      </p:sp>
      <p:sp>
        <p:nvSpPr>
          <p:cNvPr id="194" name="Shape 194"/>
          <p:cNvSpPr txBox="1">
            <a:spLocks noGrp="1"/>
          </p:cNvSpPr>
          <p:nvPr>
            <p:ph type="title"/>
          </p:nvPr>
        </p:nvSpPr>
        <p:spPr>
          <a:xfrm>
            <a:off x="304800" y="228600"/>
            <a:ext cx="76962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Introduction to HTML</a:t>
            </a: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Autofit/>
          </a:bodyPr>
          <a:lstStyle/>
          <a:p>
            <a:pPr marL="381000" marR="0" lvl="0" indent="-381000" algn="l" rtl="0">
              <a:spcBef>
                <a:spcPts val="0"/>
              </a:spcBef>
              <a:spcAft>
                <a:spcPts val="0"/>
              </a:spcAft>
              <a:buClr>
                <a:schemeClr val="accent1"/>
              </a:buClr>
              <a:buFont typeface="Arial"/>
              <a:buNone/>
            </a:pPr>
            <a:r>
              <a:rPr lang="en-US" sz="2700" b="0" i="0" u="none" strike="noStrike" cap="none">
                <a:solidFill>
                  <a:schemeClr val="dk1"/>
                </a:solidFill>
                <a:latin typeface="Courier New"/>
                <a:ea typeface="Courier New"/>
                <a:cs typeface="Courier New"/>
                <a:sym typeface="Courier New"/>
              </a:rPr>
              <a:t>&lt;</a:t>
            </a:r>
            <a:r>
              <a:rPr lang="en-US" sz="2700" b="1" i="0" u="none" strike="noStrike" cap="none">
                <a:solidFill>
                  <a:schemeClr val="dk1"/>
                </a:solidFill>
                <a:latin typeface="Courier New"/>
                <a:ea typeface="Courier New"/>
                <a:cs typeface="Courier New"/>
                <a:sym typeface="Courier New"/>
              </a:rPr>
              <a:t>FRAMESET COLS</a:t>
            </a:r>
            <a:r>
              <a:rPr lang="en-US" sz="2700" b="0" i="0" u="none" strike="noStrike" cap="none">
                <a:solidFill>
                  <a:schemeClr val="dk1"/>
                </a:solidFill>
                <a:latin typeface="Courier New"/>
                <a:ea typeface="Courier New"/>
                <a:cs typeface="Courier New"/>
                <a:sym typeface="Courier New"/>
              </a:rPr>
              <a:t>="25%,*"&gt;</a:t>
            </a:r>
            <a:endParaRPr/>
          </a:p>
          <a:p>
            <a:pPr marL="381000" marR="0" lvl="0" indent="-381000" algn="l" rtl="0">
              <a:spcBef>
                <a:spcPts val="400"/>
              </a:spcBef>
              <a:spcAft>
                <a:spcPts val="0"/>
              </a:spcAft>
              <a:buClr>
                <a:schemeClr val="accent1"/>
              </a:buClr>
              <a:buFont typeface="Arial"/>
              <a:buNone/>
            </a:pPr>
            <a:r>
              <a:rPr lang="en-US" sz="2700" b="0" i="0" u="none" strike="noStrike" cap="none">
                <a:solidFill>
                  <a:schemeClr val="dk1"/>
                </a:solidFill>
                <a:latin typeface="Courier New"/>
                <a:ea typeface="Courier New"/>
                <a:cs typeface="Courier New"/>
                <a:sym typeface="Courier New"/>
              </a:rPr>
              <a:t>      &lt;</a:t>
            </a:r>
            <a:r>
              <a:rPr lang="en-US" sz="2700" b="1" i="0" u="none" strike="noStrike" cap="none">
                <a:solidFill>
                  <a:schemeClr val="dk1"/>
                </a:solidFill>
                <a:latin typeface="Courier New"/>
                <a:ea typeface="Courier New"/>
                <a:cs typeface="Courier New"/>
                <a:sym typeface="Courier New"/>
              </a:rPr>
              <a:t>FRAME SRC</a:t>
            </a:r>
            <a:r>
              <a:rPr lang="en-US" sz="2700" b="0" i="0" u="none" strike="noStrike" cap="none">
                <a:solidFill>
                  <a:schemeClr val="dk1"/>
                </a:solidFill>
                <a:latin typeface="Courier New"/>
                <a:ea typeface="Courier New"/>
                <a:cs typeface="Courier New"/>
                <a:sym typeface="Courier New"/>
              </a:rPr>
              <a:t>=“left.htm“ NAME=“left”&gt;</a:t>
            </a:r>
            <a:endParaRPr sz="2700" b="0" i="0" u="none" strike="noStrike" cap="none">
              <a:solidFill>
                <a:schemeClr val="dk1"/>
              </a:solidFill>
              <a:latin typeface="Courier New"/>
              <a:ea typeface="Courier New"/>
              <a:cs typeface="Courier New"/>
              <a:sym typeface="Courier New"/>
            </a:endParaRPr>
          </a:p>
          <a:p>
            <a:pPr marL="381000" marR="0" lvl="0" indent="-381000" algn="l" rtl="0">
              <a:spcBef>
                <a:spcPts val="400"/>
              </a:spcBef>
              <a:spcAft>
                <a:spcPts val="0"/>
              </a:spcAft>
              <a:buClr>
                <a:schemeClr val="accent1"/>
              </a:buClr>
              <a:buFont typeface="Arial"/>
              <a:buNone/>
            </a:pPr>
            <a:r>
              <a:rPr lang="en-US" sz="2700" b="0" i="0" u="none" strike="noStrike" cap="none">
                <a:solidFill>
                  <a:schemeClr val="dk1"/>
                </a:solidFill>
                <a:latin typeface="Courier New"/>
                <a:ea typeface="Courier New"/>
                <a:cs typeface="Courier New"/>
                <a:sym typeface="Courier New"/>
              </a:rPr>
              <a:t>      </a:t>
            </a:r>
            <a:r>
              <a:rPr lang="en-US" sz="2700" b="1" i="0" u="none" strike="noStrike" cap="none">
                <a:solidFill>
                  <a:schemeClr val="dk1"/>
                </a:solidFill>
                <a:latin typeface="Courier New"/>
                <a:ea typeface="Courier New"/>
                <a:cs typeface="Courier New"/>
                <a:sym typeface="Courier New"/>
              </a:rPr>
              <a:t>&lt;FRAME SRC</a:t>
            </a:r>
            <a:r>
              <a:rPr lang="en-US" sz="2700" b="0" i="0" u="none" strike="noStrike" cap="none">
                <a:solidFill>
                  <a:schemeClr val="dk1"/>
                </a:solidFill>
                <a:latin typeface="Courier New"/>
                <a:ea typeface="Courier New"/>
                <a:cs typeface="Courier New"/>
                <a:sym typeface="Courier New"/>
              </a:rPr>
              <a:t>=“right.htm“ NAME=“right”&gt;</a:t>
            </a:r>
            <a:endParaRPr/>
          </a:p>
          <a:p>
            <a:pPr marL="381000" marR="0" lvl="0" indent="-381000" algn="l" rtl="0">
              <a:spcBef>
                <a:spcPts val="400"/>
              </a:spcBef>
              <a:spcAft>
                <a:spcPts val="0"/>
              </a:spcAft>
              <a:buClr>
                <a:schemeClr val="accent1"/>
              </a:buClr>
              <a:buFont typeface="Arial"/>
              <a:buNone/>
            </a:pPr>
            <a:r>
              <a:rPr lang="en-US" sz="2700" b="1" i="0" u="none" strike="noStrike" cap="none">
                <a:solidFill>
                  <a:schemeClr val="dk1"/>
                </a:solidFill>
                <a:latin typeface="Courier New"/>
                <a:ea typeface="Courier New"/>
                <a:cs typeface="Courier New"/>
                <a:sym typeface="Courier New"/>
              </a:rPr>
              <a:t>&lt;/FRAMESET&gt;</a:t>
            </a:r>
            <a:endParaRPr/>
          </a:p>
        </p:txBody>
      </p:sp>
      <p:sp>
        <p:nvSpPr>
          <p:cNvPr id="410" name="Shape 410"/>
          <p:cNvSpPr txBox="1">
            <a:spLocks noGrp="1"/>
          </p:cNvSpPr>
          <p:nvPr>
            <p:ph type="title"/>
          </p:nvPr>
        </p:nvSpPr>
        <p:spPr>
          <a:xfrm>
            <a:off x="228600" y="215900"/>
            <a:ext cx="74676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Application Tags: Frames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Autofit/>
          </a:bodyPr>
          <a:lstStyle/>
          <a:p>
            <a:pPr marL="381000" marR="0" lvl="0" indent="-381000" algn="l" rtl="0">
              <a:spcBef>
                <a:spcPts val="0"/>
              </a:spcBef>
              <a:spcAft>
                <a:spcPts val="0"/>
              </a:spcAft>
              <a:buClr>
                <a:schemeClr val="accent1"/>
              </a:buClr>
              <a:buFont typeface="Arial"/>
              <a:buNone/>
            </a:pPr>
            <a:r>
              <a:rPr lang="en-US" sz="2700" b="1" i="0" u="none" strike="noStrike" cap="none">
                <a:solidFill>
                  <a:schemeClr val="dk1"/>
                </a:solidFill>
                <a:latin typeface="Courier New"/>
                <a:ea typeface="Courier New"/>
                <a:cs typeface="Courier New"/>
                <a:sym typeface="Courier New"/>
              </a:rPr>
              <a:t>&lt;FRAMESET COLS</a:t>
            </a:r>
            <a:r>
              <a:rPr lang="en-US" sz="2700" b="0" i="0" u="none" strike="noStrike" cap="none">
                <a:solidFill>
                  <a:schemeClr val="dk1"/>
                </a:solidFill>
                <a:latin typeface="Courier New"/>
                <a:ea typeface="Courier New"/>
                <a:cs typeface="Courier New"/>
                <a:sym typeface="Courier New"/>
              </a:rPr>
              <a:t>="25%,*"&gt;</a:t>
            </a:r>
            <a:endParaRPr/>
          </a:p>
          <a:p>
            <a:pPr marL="381000" marR="0" lvl="0" indent="-381000" algn="l" rtl="0">
              <a:spcBef>
                <a:spcPts val="400"/>
              </a:spcBef>
              <a:spcAft>
                <a:spcPts val="0"/>
              </a:spcAft>
              <a:buClr>
                <a:schemeClr val="accent1"/>
              </a:buClr>
              <a:buFont typeface="Arial"/>
              <a:buNone/>
            </a:pPr>
            <a:r>
              <a:rPr lang="en-US" sz="2700" b="0" i="0" u="none" strike="noStrike" cap="none">
                <a:solidFill>
                  <a:schemeClr val="dk1"/>
                </a:solidFill>
                <a:latin typeface="Courier New"/>
                <a:ea typeface="Courier New"/>
                <a:cs typeface="Courier New"/>
                <a:sym typeface="Courier New"/>
              </a:rPr>
              <a:t>      </a:t>
            </a:r>
            <a:r>
              <a:rPr lang="en-US" sz="2700" b="1" i="0" u="none" strike="noStrike" cap="none">
                <a:solidFill>
                  <a:schemeClr val="dk1"/>
                </a:solidFill>
                <a:latin typeface="Courier New"/>
                <a:ea typeface="Courier New"/>
                <a:cs typeface="Courier New"/>
                <a:sym typeface="Courier New"/>
              </a:rPr>
              <a:t>&lt;FRAME SRC</a:t>
            </a:r>
            <a:r>
              <a:rPr lang="en-US" sz="2700" b="0" i="0" u="none" strike="noStrike" cap="none">
                <a:solidFill>
                  <a:schemeClr val="dk1"/>
                </a:solidFill>
                <a:latin typeface="Courier New"/>
                <a:ea typeface="Courier New"/>
                <a:cs typeface="Courier New"/>
                <a:sym typeface="Courier New"/>
              </a:rPr>
              <a:t>=“top.htm“ NAME=“header”&gt;</a:t>
            </a:r>
            <a:endParaRPr sz="2700" b="0" i="0" u="none" strike="noStrike" cap="none">
              <a:solidFill>
                <a:schemeClr val="dk1"/>
              </a:solidFill>
              <a:latin typeface="Courier New"/>
              <a:ea typeface="Courier New"/>
              <a:cs typeface="Courier New"/>
              <a:sym typeface="Courier New"/>
            </a:endParaRPr>
          </a:p>
          <a:p>
            <a:pPr marL="381000" marR="0" lvl="0" indent="-381000" algn="l" rtl="0">
              <a:spcBef>
                <a:spcPts val="400"/>
              </a:spcBef>
              <a:spcAft>
                <a:spcPts val="0"/>
              </a:spcAft>
              <a:buClr>
                <a:schemeClr val="accent1"/>
              </a:buClr>
              <a:buFont typeface="Arial"/>
              <a:buNone/>
            </a:pPr>
            <a:r>
              <a:rPr lang="en-US" sz="2700" b="0" i="0" u="none" strike="noStrike" cap="none">
                <a:solidFill>
                  <a:schemeClr val="dk1"/>
                </a:solidFill>
                <a:latin typeface="Courier New"/>
                <a:ea typeface="Courier New"/>
                <a:cs typeface="Courier New"/>
                <a:sym typeface="Courier New"/>
              </a:rPr>
              <a:t>      </a:t>
            </a:r>
            <a:r>
              <a:rPr lang="en-US" sz="2700" b="1" i="0" u="none" strike="noStrike" cap="none">
                <a:solidFill>
                  <a:schemeClr val="dk1"/>
                </a:solidFill>
                <a:latin typeface="Courier New"/>
                <a:ea typeface="Courier New"/>
                <a:cs typeface="Courier New"/>
                <a:sym typeface="Courier New"/>
              </a:rPr>
              <a:t>&lt;FRAME SRC</a:t>
            </a:r>
            <a:r>
              <a:rPr lang="en-US" sz="2700" b="0" i="0" u="none" strike="noStrike" cap="none">
                <a:solidFill>
                  <a:schemeClr val="dk1"/>
                </a:solidFill>
                <a:latin typeface="Courier New"/>
                <a:ea typeface="Courier New"/>
                <a:cs typeface="Courier New"/>
                <a:sym typeface="Courier New"/>
              </a:rPr>
              <a:t>=“body.htm“ NAME=“body”&gt;</a:t>
            </a:r>
            <a:endParaRPr/>
          </a:p>
          <a:p>
            <a:pPr marL="381000" marR="0" lvl="0" indent="-381000" algn="l" rtl="0">
              <a:spcBef>
                <a:spcPts val="400"/>
              </a:spcBef>
              <a:spcAft>
                <a:spcPts val="0"/>
              </a:spcAft>
              <a:buClr>
                <a:schemeClr val="accent1"/>
              </a:buClr>
              <a:buFont typeface="Arial"/>
              <a:buNone/>
            </a:pPr>
            <a:r>
              <a:rPr lang="en-US" sz="2700" b="1" i="0" u="none" strike="noStrike" cap="none">
                <a:solidFill>
                  <a:schemeClr val="dk1"/>
                </a:solidFill>
                <a:latin typeface="Courier New"/>
                <a:ea typeface="Courier New"/>
                <a:cs typeface="Courier New"/>
                <a:sym typeface="Courier New"/>
              </a:rPr>
              <a:t>&lt;/FRAMESET&gt;</a:t>
            </a:r>
            <a:endParaRPr/>
          </a:p>
          <a:p>
            <a:pPr marL="381000" marR="0" lvl="0" indent="-381000" algn="l" rtl="0">
              <a:spcBef>
                <a:spcPts val="400"/>
              </a:spcBef>
              <a:spcAft>
                <a:spcPts val="0"/>
              </a:spcAft>
              <a:buClr>
                <a:schemeClr val="accent1"/>
              </a:buClr>
              <a:buFont typeface="Arial"/>
              <a:buNone/>
            </a:pPr>
            <a:endParaRPr sz="2700" b="0" i="0" u="none" strike="noStrike" cap="none">
              <a:solidFill>
                <a:schemeClr val="dk1"/>
              </a:solidFill>
              <a:latin typeface="Verdana"/>
              <a:ea typeface="Verdana"/>
              <a:cs typeface="Verdana"/>
              <a:sym typeface="Verdana"/>
            </a:endParaRPr>
          </a:p>
        </p:txBody>
      </p:sp>
      <p:sp>
        <p:nvSpPr>
          <p:cNvPr id="417" name="Shape 417"/>
          <p:cNvSpPr txBox="1">
            <a:spLocks noGrp="1"/>
          </p:cNvSpPr>
          <p:nvPr>
            <p:ph type="title"/>
          </p:nvPr>
        </p:nvSpPr>
        <p:spPr>
          <a:xfrm>
            <a:off x="228600" y="215900"/>
            <a:ext cx="74676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Application Tags: Frames (Contd.).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Autofit/>
          </a:bodyPr>
          <a:lstStyle/>
          <a:p>
            <a:pPr marL="365760" marR="0" lvl="0" indent="-264160" algn="l" rtl="0">
              <a:spcBef>
                <a:spcPts val="0"/>
              </a:spcBef>
              <a:spcAft>
                <a:spcPts val="0"/>
              </a:spcAft>
              <a:buClr>
                <a:schemeClr val="accent1"/>
              </a:buClr>
              <a:buFont typeface="Arial"/>
              <a:buNone/>
            </a:pPr>
            <a:r>
              <a:rPr lang="en-US" sz="2700" b="0" i="0" u="none" strike="noStrike" cap="none">
                <a:solidFill>
                  <a:schemeClr val="dk1"/>
                </a:solidFill>
                <a:latin typeface="Courier New"/>
                <a:ea typeface="Courier New"/>
                <a:cs typeface="Courier New"/>
                <a:sym typeface="Courier New"/>
              </a:rPr>
              <a:t>&lt;FRAMESET ROWS="25%,75%"&gt;</a:t>
            </a:r>
            <a:endParaRPr/>
          </a:p>
          <a:p>
            <a:pPr marL="365760" marR="0" lvl="0" indent="-264160" algn="l" rtl="0">
              <a:spcBef>
                <a:spcPts val="400"/>
              </a:spcBef>
              <a:spcAft>
                <a:spcPts val="0"/>
              </a:spcAft>
              <a:buClr>
                <a:schemeClr val="accent1"/>
              </a:buClr>
              <a:buFont typeface="Arial"/>
              <a:buNone/>
            </a:pPr>
            <a:r>
              <a:rPr lang="en-US" sz="2700" b="0" i="0" u="none" strike="noStrike" cap="none">
                <a:solidFill>
                  <a:schemeClr val="dk1"/>
                </a:solidFill>
                <a:latin typeface="Courier New"/>
                <a:ea typeface="Courier New"/>
                <a:cs typeface="Courier New"/>
                <a:sym typeface="Courier New"/>
              </a:rPr>
              <a:t>      &lt;FRAME SRC="top.htm" NAME="left"/&gt;</a:t>
            </a:r>
            <a:endParaRPr/>
          </a:p>
          <a:p>
            <a:pPr marL="365760" marR="0" lvl="0" indent="-264160" algn="l" rtl="0">
              <a:spcBef>
                <a:spcPts val="400"/>
              </a:spcBef>
              <a:spcAft>
                <a:spcPts val="0"/>
              </a:spcAft>
              <a:buClr>
                <a:schemeClr val="accent1"/>
              </a:buClr>
              <a:buFont typeface="Arial"/>
              <a:buNone/>
            </a:pPr>
            <a:r>
              <a:rPr lang="en-US" sz="2700" b="0" i="0" u="none" strike="noStrike" cap="none">
                <a:solidFill>
                  <a:schemeClr val="dk1"/>
                </a:solidFill>
                <a:latin typeface="Courier New"/>
                <a:ea typeface="Courier New"/>
                <a:cs typeface="Courier New"/>
                <a:sym typeface="Courier New"/>
              </a:rPr>
              <a:t>      &lt;FRAMESET COLS="25%,75%"&gt;</a:t>
            </a:r>
            <a:endParaRPr/>
          </a:p>
          <a:p>
            <a:pPr marL="365760" marR="0" lvl="0" indent="-264160" algn="l" rtl="0">
              <a:spcBef>
                <a:spcPts val="400"/>
              </a:spcBef>
              <a:spcAft>
                <a:spcPts val="0"/>
              </a:spcAft>
              <a:buClr>
                <a:schemeClr val="accent1"/>
              </a:buClr>
              <a:buFont typeface="Arial"/>
              <a:buNone/>
            </a:pPr>
            <a:r>
              <a:rPr lang="en-US" sz="2700" b="0" i="0" u="none" strike="noStrike" cap="none">
                <a:solidFill>
                  <a:schemeClr val="dk1"/>
                </a:solidFill>
                <a:latin typeface="Courier New"/>
                <a:ea typeface="Courier New"/>
                <a:cs typeface="Courier New"/>
                <a:sym typeface="Courier New"/>
              </a:rPr>
              <a:t>               &lt;FRAME SRC="left.htm" NAME="left"/&gt;</a:t>
            </a:r>
            <a:endParaRPr/>
          </a:p>
          <a:p>
            <a:pPr marL="365760" marR="0" lvl="0" indent="-264160" algn="l" rtl="0">
              <a:spcBef>
                <a:spcPts val="400"/>
              </a:spcBef>
              <a:spcAft>
                <a:spcPts val="0"/>
              </a:spcAft>
              <a:buClr>
                <a:schemeClr val="accent1"/>
              </a:buClr>
              <a:buFont typeface="Arial"/>
              <a:buNone/>
            </a:pPr>
            <a:r>
              <a:rPr lang="en-US" sz="2700" b="0" i="0" u="none" strike="noStrike" cap="none">
                <a:solidFill>
                  <a:schemeClr val="dk1"/>
                </a:solidFill>
                <a:latin typeface="Courier New"/>
                <a:ea typeface="Courier New"/>
                <a:cs typeface="Courier New"/>
                <a:sym typeface="Courier New"/>
              </a:rPr>
              <a:t>               &lt;FRAME SRC="right.htm" NAME="right"/&gt;</a:t>
            </a:r>
            <a:endParaRPr/>
          </a:p>
          <a:p>
            <a:pPr marL="365760" marR="0" lvl="0" indent="-264160" algn="l" rtl="0">
              <a:spcBef>
                <a:spcPts val="400"/>
              </a:spcBef>
              <a:spcAft>
                <a:spcPts val="0"/>
              </a:spcAft>
              <a:buClr>
                <a:schemeClr val="accent1"/>
              </a:buClr>
              <a:buFont typeface="Arial"/>
              <a:buNone/>
            </a:pPr>
            <a:r>
              <a:rPr lang="en-US" sz="2700" b="0" i="0" u="none" strike="noStrike" cap="none">
                <a:solidFill>
                  <a:schemeClr val="dk1"/>
                </a:solidFill>
                <a:latin typeface="Courier New"/>
                <a:ea typeface="Courier New"/>
                <a:cs typeface="Courier New"/>
                <a:sym typeface="Courier New"/>
              </a:rPr>
              <a:t>      &lt;/FRAMESET&gt;</a:t>
            </a:r>
            <a:endParaRPr/>
          </a:p>
          <a:p>
            <a:pPr marL="365760" marR="0" lvl="0" indent="-264160" algn="l" rtl="0">
              <a:spcBef>
                <a:spcPts val="400"/>
              </a:spcBef>
              <a:spcAft>
                <a:spcPts val="0"/>
              </a:spcAft>
              <a:buClr>
                <a:schemeClr val="accent1"/>
              </a:buClr>
              <a:buFont typeface="Arial"/>
              <a:buNone/>
            </a:pPr>
            <a:r>
              <a:rPr lang="en-US" sz="2700" b="0" i="0" u="none" strike="noStrike" cap="none">
                <a:solidFill>
                  <a:schemeClr val="dk1"/>
                </a:solidFill>
                <a:latin typeface="Courier New"/>
                <a:ea typeface="Courier New"/>
                <a:cs typeface="Courier New"/>
                <a:sym typeface="Courier New"/>
              </a:rPr>
              <a:t>&lt;/FRAMESET&gt;</a:t>
            </a:r>
            <a:endParaRPr/>
          </a:p>
          <a:p>
            <a:pPr marL="365760" marR="0" lvl="0" indent="-264160" algn="l" rtl="0">
              <a:spcBef>
                <a:spcPts val="400"/>
              </a:spcBef>
              <a:spcAft>
                <a:spcPts val="0"/>
              </a:spcAft>
              <a:buClr>
                <a:schemeClr val="accent1"/>
              </a:buClr>
              <a:buFont typeface="Arial"/>
              <a:buNone/>
            </a:pPr>
            <a:endParaRPr sz="2700" b="0" i="0" u="none" strike="noStrike" cap="none">
              <a:solidFill>
                <a:schemeClr val="dk1"/>
              </a:solidFill>
              <a:latin typeface="Verdana"/>
              <a:ea typeface="Verdana"/>
              <a:cs typeface="Verdana"/>
              <a:sym typeface="Verdana"/>
            </a:endParaRPr>
          </a:p>
          <a:p>
            <a:pPr marL="365760" marR="0" lvl="0" indent="-264160" algn="l" rtl="0">
              <a:spcBef>
                <a:spcPts val="400"/>
              </a:spcBef>
              <a:spcAft>
                <a:spcPts val="0"/>
              </a:spcAft>
              <a:buClr>
                <a:schemeClr val="accent1"/>
              </a:buClr>
              <a:buFont typeface="Arial"/>
              <a:buNone/>
            </a:pPr>
            <a:endParaRPr sz="2700" b="0" i="0" u="none" strike="noStrike" cap="none">
              <a:solidFill>
                <a:schemeClr val="dk1"/>
              </a:solidFill>
              <a:latin typeface="Verdana"/>
              <a:ea typeface="Verdana"/>
              <a:cs typeface="Verdana"/>
              <a:sym typeface="Verdana"/>
            </a:endParaRPr>
          </a:p>
          <a:p>
            <a:pPr marL="365760" marR="0" lvl="0" indent="-264160" algn="l" rtl="0">
              <a:spcBef>
                <a:spcPts val="400"/>
              </a:spcBef>
              <a:spcAft>
                <a:spcPts val="0"/>
              </a:spcAft>
              <a:buClr>
                <a:schemeClr val="accent1"/>
              </a:buClr>
              <a:buFont typeface="Arial"/>
              <a:buNone/>
            </a:pPr>
            <a:endParaRPr sz="2700" b="0" i="0" u="none" strike="noStrike" cap="none">
              <a:solidFill>
                <a:schemeClr val="dk1"/>
              </a:solidFill>
              <a:latin typeface="Verdana"/>
              <a:ea typeface="Verdana"/>
              <a:cs typeface="Verdana"/>
              <a:sym typeface="Verdana"/>
            </a:endParaRPr>
          </a:p>
        </p:txBody>
      </p:sp>
      <p:sp>
        <p:nvSpPr>
          <p:cNvPr id="424" name="Shape 424"/>
          <p:cNvSpPr txBox="1">
            <a:spLocks noGrp="1"/>
          </p:cNvSpPr>
          <p:nvPr>
            <p:ph type="title"/>
          </p:nvPr>
        </p:nvSpPr>
        <p:spPr>
          <a:xfrm>
            <a:off x="304800" y="215900"/>
            <a:ext cx="73914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Nested Frames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body" idx="1"/>
          </p:nvPr>
        </p:nvSpPr>
        <p:spPr>
          <a:xfrm>
            <a:off x="609600" y="1066800"/>
            <a:ext cx="8001000" cy="5148263"/>
          </a:xfrm>
          <a:prstGeom prst="rect">
            <a:avLst/>
          </a:prstGeom>
          <a:noFill/>
          <a:ln>
            <a:noFill/>
          </a:ln>
        </p:spPr>
        <p:txBody>
          <a:bodyPr spcFirstLastPara="1" wrap="square" lIns="91425" tIns="45700" rIns="91425" bIns="45700" anchor="t" anchorCtr="0">
            <a:noAutofit/>
          </a:bodyPr>
          <a:lstStyle/>
          <a:p>
            <a:pPr marL="365760" marR="0" lvl="0" indent="-264160" algn="just" rtl="0">
              <a:spcBef>
                <a:spcPts val="0"/>
              </a:spcBef>
              <a:spcAft>
                <a:spcPts val="0"/>
              </a:spcAft>
              <a:buClr>
                <a:schemeClr val="accent1"/>
              </a:buClr>
              <a:buSzPts val="1632"/>
              <a:buFont typeface="Noto Sans Symbols"/>
              <a:buChar char="●"/>
            </a:pPr>
            <a:r>
              <a:rPr lang="en-US" sz="2400" b="0" i="0" u="none" strike="noStrike" cap="none">
                <a:solidFill>
                  <a:schemeClr val="dk1"/>
                </a:solidFill>
                <a:latin typeface="Rambla"/>
                <a:ea typeface="Rambla"/>
                <a:cs typeface="Rambla"/>
                <a:sym typeface="Rambla"/>
              </a:rPr>
              <a:t>Cascading Style Sheets(CSS) are used to style HTML documents</a:t>
            </a:r>
            <a:endParaRPr/>
          </a:p>
          <a:p>
            <a:pPr marL="365760" marR="0" lvl="0" indent="-264160" algn="just" rtl="0">
              <a:spcBef>
                <a:spcPts val="400"/>
              </a:spcBef>
              <a:spcAft>
                <a:spcPts val="0"/>
              </a:spcAft>
              <a:buClr>
                <a:schemeClr val="accent1"/>
              </a:buClr>
              <a:buFont typeface="Noto Sans Symbols"/>
              <a:buNone/>
            </a:pPr>
            <a:endParaRPr sz="2200" b="1" i="0" u="none" strike="noStrike" cap="none">
              <a:solidFill>
                <a:schemeClr val="dk1"/>
              </a:solidFill>
              <a:latin typeface="Rambla"/>
              <a:ea typeface="Rambla"/>
              <a:cs typeface="Rambla"/>
              <a:sym typeface="Rambla"/>
            </a:endParaRPr>
          </a:p>
          <a:p>
            <a:pPr marL="621792" marR="0" lvl="1" indent="-240791" algn="just" rtl="0">
              <a:spcBef>
                <a:spcPts val="324"/>
              </a:spcBef>
              <a:spcAft>
                <a:spcPts val="0"/>
              </a:spcAft>
              <a:buClr>
                <a:schemeClr val="accent1"/>
              </a:buClr>
              <a:buSzPts val="2200"/>
              <a:buFont typeface="Noto Sans Symbols"/>
              <a:buChar char="➢"/>
            </a:pPr>
            <a:r>
              <a:rPr lang="en-US" sz="2200" b="0" i="0" u="none" strike="noStrike" cap="none">
                <a:solidFill>
                  <a:schemeClr val="dk1"/>
                </a:solidFill>
                <a:latin typeface="Rambla"/>
                <a:ea typeface="Rambla"/>
                <a:cs typeface="Rambla"/>
                <a:sym typeface="Rambla"/>
              </a:rPr>
              <a:t>CSS, is a standard for formatting Web pages that goes well beyond the limitations of HTML</a:t>
            </a:r>
            <a:endParaRPr/>
          </a:p>
          <a:p>
            <a:pPr marL="621792" marR="0" lvl="1" indent="-101091" algn="just" rtl="0">
              <a:spcBef>
                <a:spcPts val="324"/>
              </a:spcBef>
              <a:spcAft>
                <a:spcPts val="0"/>
              </a:spcAft>
              <a:buClr>
                <a:schemeClr val="accent1"/>
              </a:buClr>
              <a:buSzPts val="2200"/>
              <a:buFont typeface="Noto Sans Symbols"/>
              <a:buNone/>
            </a:pPr>
            <a:endParaRPr sz="2200" b="0" i="0" u="none" strike="noStrike" cap="none">
              <a:solidFill>
                <a:schemeClr val="dk1"/>
              </a:solidFill>
              <a:latin typeface="Rambla"/>
              <a:ea typeface="Rambla"/>
              <a:cs typeface="Rambla"/>
              <a:sym typeface="Rambla"/>
            </a:endParaRPr>
          </a:p>
          <a:p>
            <a:pPr marL="621792" marR="0" lvl="1" indent="-240791" algn="just" rtl="0">
              <a:spcBef>
                <a:spcPts val="324"/>
              </a:spcBef>
              <a:spcAft>
                <a:spcPts val="0"/>
              </a:spcAft>
              <a:buClr>
                <a:schemeClr val="accent1"/>
              </a:buClr>
              <a:buSzPts val="2200"/>
              <a:buFont typeface="Noto Sans Symbols"/>
              <a:buChar char="➢"/>
            </a:pPr>
            <a:r>
              <a:rPr lang="en-US" sz="2200" b="0" i="0" u="none" strike="noStrike" cap="none">
                <a:solidFill>
                  <a:schemeClr val="dk1"/>
                </a:solidFill>
                <a:latin typeface="Rambla"/>
                <a:ea typeface="Rambla"/>
                <a:cs typeface="Rambla"/>
                <a:sym typeface="Rambla"/>
              </a:rPr>
              <a:t>CSS extends HTML with more than 70 style properties that can be applied to HTML tags</a:t>
            </a:r>
            <a:endParaRPr sz="2300" b="0" i="0" u="none" strike="noStrike" cap="none">
              <a:solidFill>
                <a:schemeClr val="dk1"/>
              </a:solidFill>
              <a:latin typeface="Rambla"/>
              <a:ea typeface="Rambla"/>
              <a:cs typeface="Rambla"/>
              <a:sym typeface="Rambla"/>
            </a:endParaRPr>
          </a:p>
        </p:txBody>
      </p:sp>
      <p:sp>
        <p:nvSpPr>
          <p:cNvPr id="431" name="Shape 431"/>
          <p:cNvSpPr txBox="1">
            <a:spLocks noGrp="1"/>
          </p:cNvSpPr>
          <p:nvPr>
            <p:ph type="title"/>
          </p:nvPr>
        </p:nvSpPr>
        <p:spPr>
          <a:xfrm>
            <a:off x="152400" y="109538"/>
            <a:ext cx="85344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HTML Style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609600" y="1066800"/>
            <a:ext cx="8001000" cy="5148263"/>
          </a:xfrm>
          <a:prstGeom prst="rect">
            <a:avLst/>
          </a:prstGeom>
          <a:noFill/>
          <a:ln>
            <a:noFill/>
          </a:ln>
        </p:spPr>
        <p:txBody>
          <a:bodyPr spcFirstLastPara="1" wrap="square" lIns="91425" tIns="45700" rIns="91425" bIns="45700" anchor="t" anchorCtr="0">
            <a:noAutofit/>
          </a:bodyPr>
          <a:lstStyle/>
          <a:p>
            <a:pPr marL="365760" marR="0" lvl="0" indent="-264160" algn="just" rtl="0">
              <a:spcBef>
                <a:spcPts val="0"/>
              </a:spcBef>
              <a:spcAft>
                <a:spcPts val="0"/>
              </a:spcAft>
              <a:buClr>
                <a:schemeClr val="accent1"/>
              </a:buClr>
              <a:buFont typeface="Arial"/>
              <a:buNone/>
            </a:pPr>
            <a:r>
              <a:rPr lang="en-US" sz="2400" b="0" i="0" u="none" strike="noStrike" cap="none">
                <a:solidFill>
                  <a:schemeClr val="dk1"/>
                </a:solidFill>
                <a:latin typeface="Rambla"/>
                <a:ea typeface="Rambla"/>
                <a:cs typeface="Rambla"/>
                <a:sym typeface="Rambla"/>
              </a:rPr>
              <a:t>We can have style attribute with body to define the background color of the html document, while the background color of the paragraph is red.</a:t>
            </a:r>
            <a:endParaRPr/>
          </a:p>
          <a:p>
            <a:pPr marL="365760" marR="0" lvl="0" indent="-264160" algn="l" rtl="0">
              <a:spcBef>
                <a:spcPts val="400"/>
              </a:spcBef>
              <a:spcAft>
                <a:spcPts val="0"/>
              </a:spcAft>
              <a:buClr>
                <a:schemeClr val="accent1"/>
              </a:buClr>
              <a:buFont typeface="Arial"/>
              <a:buNone/>
            </a:pPr>
            <a:endParaRPr sz="1000" b="0" i="0" u="none" strike="noStrike" cap="none">
              <a:solidFill>
                <a:schemeClr val="dk1"/>
              </a:solidFill>
              <a:latin typeface="Rambla"/>
              <a:ea typeface="Rambla"/>
              <a:cs typeface="Rambla"/>
              <a:sym typeface="Rambla"/>
            </a:endParaRPr>
          </a:p>
          <a:p>
            <a:pPr marL="365760" marR="0" lvl="0" indent="-264160" algn="l" rtl="0">
              <a:spcBef>
                <a:spcPts val="400"/>
              </a:spcBef>
              <a:spcAft>
                <a:spcPts val="0"/>
              </a:spcAft>
              <a:buClr>
                <a:schemeClr val="accent1"/>
              </a:buClr>
              <a:buFont typeface="Arial"/>
              <a:buNone/>
            </a:pPr>
            <a:r>
              <a:rPr lang="en-US" sz="2400" b="0" i="0" u="none" strike="noStrike" cap="none">
                <a:solidFill>
                  <a:schemeClr val="dk1"/>
                </a:solidFill>
                <a:latin typeface="Courier New"/>
                <a:ea typeface="Courier New"/>
                <a:cs typeface="Courier New"/>
                <a:sym typeface="Courier New"/>
              </a:rPr>
              <a:t>&lt;html&gt;</a:t>
            </a:r>
            <a:endParaRPr/>
          </a:p>
          <a:p>
            <a:pPr marL="365760" marR="0" lvl="0" indent="-264160" algn="l" rtl="0">
              <a:spcBef>
                <a:spcPts val="400"/>
              </a:spcBef>
              <a:spcAft>
                <a:spcPts val="0"/>
              </a:spcAft>
              <a:buClr>
                <a:schemeClr val="accent1"/>
              </a:buClr>
              <a:buFont typeface="Arial"/>
              <a:buNone/>
            </a:pPr>
            <a:r>
              <a:rPr lang="en-US" sz="2400" b="0" i="0" u="none" strike="noStrike" cap="none">
                <a:solidFill>
                  <a:schemeClr val="dk1"/>
                </a:solidFill>
                <a:latin typeface="Courier New"/>
                <a:ea typeface="Courier New"/>
                <a:cs typeface="Courier New"/>
                <a:sym typeface="Courier New"/>
              </a:rPr>
              <a:t>&lt;body style="background-color:yellow;"&gt;</a:t>
            </a:r>
            <a:endParaRPr/>
          </a:p>
          <a:p>
            <a:pPr marL="365760" marR="0" lvl="0" indent="-264160" algn="l" rtl="0">
              <a:spcBef>
                <a:spcPts val="400"/>
              </a:spcBef>
              <a:spcAft>
                <a:spcPts val="0"/>
              </a:spcAft>
              <a:buClr>
                <a:schemeClr val="accent1"/>
              </a:buClr>
              <a:buFont typeface="Arial"/>
              <a:buNone/>
            </a:pPr>
            <a:r>
              <a:rPr lang="en-US" sz="2400" b="0" i="0" u="none" strike="noStrike" cap="none">
                <a:solidFill>
                  <a:schemeClr val="dk1"/>
                </a:solidFill>
                <a:latin typeface="Courier New"/>
                <a:ea typeface="Courier New"/>
                <a:cs typeface="Courier New"/>
                <a:sym typeface="Courier New"/>
              </a:rPr>
              <a:t>&lt;h3&gt;</a:t>
            </a:r>
            <a:br>
              <a:rPr lang="en-US" sz="2400" b="0" i="0" u="none" strike="noStrike" cap="none">
                <a:solidFill>
                  <a:schemeClr val="dk1"/>
                </a:solidFill>
                <a:latin typeface="Courier New"/>
                <a:ea typeface="Courier New"/>
                <a:cs typeface="Courier New"/>
                <a:sym typeface="Courier New"/>
              </a:rPr>
            </a:br>
            <a:r>
              <a:rPr lang="en-US" sz="2400" b="0" i="0" u="none" strike="noStrike" cap="none">
                <a:solidFill>
                  <a:schemeClr val="dk1"/>
                </a:solidFill>
                <a:latin typeface="Courier New"/>
                <a:ea typeface="Courier New"/>
                <a:cs typeface="Courier New"/>
                <a:sym typeface="Courier New"/>
              </a:rPr>
              <a:t>&lt;p style="background-color:red;"&gt;We are learning how to apply style attribute in an HTML document&lt;/p&gt;</a:t>
            </a:r>
            <a:endParaRPr/>
          </a:p>
          <a:p>
            <a:pPr marL="365760" marR="0" lvl="0" indent="-264160" algn="l" rtl="0">
              <a:spcBef>
                <a:spcPts val="400"/>
              </a:spcBef>
              <a:spcAft>
                <a:spcPts val="0"/>
              </a:spcAft>
              <a:buClr>
                <a:schemeClr val="accent1"/>
              </a:buClr>
              <a:buFont typeface="Arial"/>
              <a:buNone/>
            </a:pPr>
            <a:r>
              <a:rPr lang="en-US" sz="2400" b="0" i="0" u="none" strike="noStrike" cap="none">
                <a:solidFill>
                  <a:schemeClr val="dk1"/>
                </a:solidFill>
                <a:latin typeface="Courier New"/>
                <a:ea typeface="Courier New"/>
                <a:cs typeface="Courier New"/>
                <a:sym typeface="Courier New"/>
              </a:rPr>
              <a:t>&lt;/h3&gt;</a:t>
            </a:r>
            <a:endParaRPr/>
          </a:p>
          <a:p>
            <a:pPr marL="365760" marR="0" lvl="0" indent="-264160" algn="l" rtl="0">
              <a:spcBef>
                <a:spcPts val="400"/>
              </a:spcBef>
              <a:spcAft>
                <a:spcPts val="0"/>
              </a:spcAft>
              <a:buClr>
                <a:schemeClr val="accent1"/>
              </a:buClr>
              <a:buFont typeface="Arial"/>
              <a:buNone/>
            </a:pPr>
            <a:r>
              <a:rPr lang="en-US" sz="2400" b="0" i="0" u="none" strike="noStrike" cap="none">
                <a:solidFill>
                  <a:schemeClr val="dk1"/>
                </a:solidFill>
                <a:latin typeface="Courier New"/>
                <a:ea typeface="Courier New"/>
                <a:cs typeface="Courier New"/>
                <a:sym typeface="Courier New"/>
              </a:rPr>
              <a:t>&lt;/body&gt;</a:t>
            </a:r>
            <a:endParaRPr/>
          </a:p>
          <a:p>
            <a:pPr marL="365760" marR="0" lvl="0" indent="-264160" algn="l" rtl="0">
              <a:spcBef>
                <a:spcPts val="400"/>
              </a:spcBef>
              <a:spcAft>
                <a:spcPts val="0"/>
              </a:spcAft>
              <a:buClr>
                <a:schemeClr val="accent1"/>
              </a:buClr>
              <a:buFont typeface="Arial"/>
              <a:buNone/>
            </a:pPr>
            <a:r>
              <a:rPr lang="en-US" sz="2400" b="0" i="0" u="none" strike="noStrike" cap="none">
                <a:solidFill>
                  <a:schemeClr val="dk1"/>
                </a:solidFill>
                <a:latin typeface="Courier New"/>
                <a:ea typeface="Courier New"/>
                <a:cs typeface="Courier New"/>
                <a:sym typeface="Courier New"/>
              </a:rPr>
              <a:t>&lt;/html&gt;</a:t>
            </a:r>
            <a:endParaRPr sz="2400" b="0" i="0" u="none" strike="noStrike" cap="none">
              <a:solidFill>
                <a:schemeClr val="dk1"/>
              </a:solidFill>
              <a:latin typeface="Rambla"/>
              <a:ea typeface="Rambla"/>
              <a:cs typeface="Rambla"/>
              <a:sym typeface="Rambla"/>
            </a:endParaRPr>
          </a:p>
        </p:txBody>
      </p:sp>
      <p:sp>
        <p:nvSpPr>
          <p:cNvPr id="438" name="Shape 438"/>
          <p:cNvSpPr txBox="1">
            <a:spLocks noGrp="1"/>
          </p:cNvSpPr>
          <p:nvPr>
            <p:ph type="title"/>
          </p:nvPr>
        </p:nvSpPr>
        <p:spPr>
          <a:xfrm>
            <a:off x="152400" y="109538"/>
            <a:ext cx="85344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Example on Style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Shape 444"/>
          <p:cNvSpPr txBox="1">
            <a:spLocks noGrp="1"/>
          </p:cNvSpPr>
          <p:nvPr>
            <p:ph type="body" idx="1"/>
          </p:nvPr>
        </p:nvSpPr>
        <p:spPr>
          <a:xfrm>
            <a:off x="609600" y="1066800"/>
            <a:ext cx="8001000" cy="5148263"/>
          </a:xfrm>
          <a:prstGeom prst="rect">
            <a:avLst/>
          </a:prstGeom>
          <a:noFill/>
          <a:ln>
            <a:noFill/>
          </a:ln>
        </p:spPr>
        <p:txBody>
          <a:bodyPr spcFirstLastPara="1" wrap="square" lIns="91425" tIns="45700" rIns="91425" bIns="45700" anchor="t" anchorCtr="0">
            <a:noAutofit/>
          </a:bodyPr>
          <a:lstStyle/>
          <a:p>
            <a:pPr marL="365760" marR="0" lvl="0" indent="-264160" algn="l" rtl="0">
              <a:spcBef>
                <a:spcPts val="0"/>
              </a:spcBef>
              <a:spcAft>
                <a:spcPts val="0"/>
              </a:spcAft>
              <a:buClr>
                <a:schemeClr val="accent1"/>
              </a:buClr>
              <a:buFont typeface="Arial"/>
              <a:buNone/>
            </a:pPr>
            <a:r>
              <a:rPr lang="en-US" sz="2400" b="0" i="0" u="none" strike="noStrike" cap="none">
                <a:solidFill>
                  <a:schemeClr val="dk1"/>
                </a:solidFill>
                <a:latin typeface="Rambla"/>
                <a:ea typeface="Rambla"/>
                <a:cs typeface="Rambla"/>
                <a:sym typeface="Rambla"/>
              </a:rPr>
              <a:t>We can define the font color and size using Style</a:t>
            </a:r>
            <a:endParaRPr/>
          </a:p>
          <a:p>
            <a:pPr marL="365760" marR="0" lvl="0" indent="-264160" algn="l" rtl="0">
              <a:spcBef>
                <a:spcPts val="400"/>
              </a:spcBef>
              <a:spcAft>
                <a:spcPts val="0"/>
              </a:spcAft>
              <a:buClr>
                <a:schemeClr val="accent1"/>
              </a:buClr>
              <a:buFont typeface="Arial"/>
              <a:buNone/>
            </a:pPr>
            <a:endParaRPr sz="1000" b="0" i="0" u="none" strike="noStrike" cap="none">
              <a:solidFill>
                <a:schemeClr val="dk1"/>
              </a:solidFill>
              <a:latin typeface="Rambla"/>
              <a:ea typeface="Rambla"/>
              <a:cs typeface="Rambla"/>
              <a:sym typeface="Rambla"/>
            </a:endParaRPr>
          </a:p>
          <a:p>
            <a:pPr marL="365760" marR="0" lvl="0" indent="-264160" algn="l" rtl="0">
              <a:spcBef>
                <a:spcPts val="400"/>
              </a:spcBef>
              <a:spcAft>
                <a:spcPts val="0"/>
              </a:spcAft>
              <a:buClr>
                <a:schemeClr val="accent1"/>
              </a:buClr>
              <a:buFont typeface="Arial"/>
              <a:buNone/>
            </a:pPr>
            <a:r>
              <a:rPr lang="en-US" sz="2400" b="0" i="0" u="none" strike="noStrike" cap="none">
                <a:solidFill>
                  <a:schemeClr val="dk1"/>
                </a:solidFill>
                <a:latin typeface="Courier New"/>
                <a:ea typeface="Courier New"/>
                <a:cs typeface="Courier New"/>
                <a:sym typeface="Courier New"/>
              </a:rPr>
              <a:t>&lt;html&gt;</a:t>
            </a:r>
            <a:endParaRPr/>
          </a:p>
          <a:p>
            <a:pPr marL="365760" marR="0" lvl="0" indent="-264160" algn="l" rtl="0">
              <a:spcBef>
                <a:spcPts val="400"/>
              </a:spcBef>
              <a:spcAft>
                <a:spcPts val="0"/>
              </a:spcAft>
              <a:buClr>
                <a:schemeClr val="accent1"/>
              </a:buClr>
              <a:buFont typeface="Arial"/>
              <a:buNone/>
            </a:pPr>
            <a:r>
              <a:rPr lang="en-US" sz="2400" b="0" i="0" u="none" strike="noStrike" cap="none">
                <a:solidFill>
                  <a:schemeClr val="dk1"/>
                </a:solidFill>
                <a:latin typeface="Courier New"/>
                <a:ea typeface="Courier New"/>
                <a:cs typeface="Courier New"/>
                <a:sym typeface="Courier New"/>
              </a:rPr>
              <a:t>&lt;body&gt;</a:t>
            </a:r>
            <a:endParaRPr/>
          </a:p>
          <a:p>
            <a:pPr marL="365760" marR="0" lvl="0" indent="-264160" algn="l" rtl="0">
              <a:spcBef>
                <a:spcPts val="400"/>
              </a:spcBef>
              <a:spcAft>
                <a:spcPts val="0"/>
              </a:spcAft>
              <a:buClr>
                <a:schemeClr val="accent1"/>
              </a:buClr>
              <a:buFont typeface="Arial"/>
              <a:buNone/>
            </a:pPr>
            <a:r>
              <a:rPr lang="en-US" sz="2400" b="0" i="0" u="none" strike="noStrike" cap="none">
                <a:solidFill>
                  <a:schemeClr val="dk1"/>
                </a:solidFill>
                <a:latin typeface="Courier New"/>
                <a:ea typeface="Courier New"/>
                <a:cs typeface="Courier New"/>
                <a:sym typeface="Courier New"/>
              </a:rPr>
              <a:t>	&lt;h1 style="font-family:Times New  Roman;"&gt;Demonstration&lt;/h1&gt;</a:t>
            </a:r>
            <a:br>
              <a:rPr lang="en-US" sz="2400" b="0" i="0" u="none" strike="noStrike" cap="none">
                <a:solidFill>
                  <a:schemeClr val="dk1"/>
                </a:solidFill>
                <a:latin typeface="Courier New"/>
                <a:ea typeface="Courier New"/>
                <a:cs typeface="Courier New"/>
                <a:sym typeface="Courier New"/>
              </a:rPr>
            </a:br>
            <a:r>
              <a:rPr lang="en-US" sz="2400" b="0" i="0" u="none" strike="noStrike" cap="none">
                <a:solidFill>
                  <a:schemeClr val="dk1"/>
                </a:solidFill>
                <a:latin typeface="Courier New"/>
                <a:ea typeface="Courier New"/>
                <a:cs typeface="Courier New"/>
                <a:sym typeface="Courier New"/>
              </a:rPr>
              <a:t>&lt;p style="font-family:arial;color:blue;font-size:30px;"&gt;Style is used here for specifying font color and size&lt;/p&gt;</a:t>
            </a:r>
            <a:endParaRPr/>
          </a:p>
          <a:p>
            <a:pPr marL="365760" marR="0" lvl="0" indent="-264160" algn="l" rtl="0">
              <a:spcBef>
                <a:spcPts val="400"/>
              </a:spcBef>
              <a:spcAft>
                <a:spcPts val="0"/>
              </a:spcAft>
              <a:buClr>
                <a:schemeClr val="accent1"/>
              </a:buClr>
              <a:buFont typeface="Arial"/>
              <a:buNone/>
            </a:pPr>
            <a:r>
              <a:rPr lang="en-US" sz="2400" b="0" i="0" u="none" strike="noStrike" cap="none">
                <a:solidFill>
                  <a:schemeClr val="dk1"/>
                </a:solidFill>
                <a:latin typeface="Courier New"/>
                <a:ea typeface="Courier New"/>
                <a:cs typeface="Courier New"/>
                <a:sym typeface="Courier New"/>
              </a:rPr>
              <a:t>&lt;/body&gt;</a:t>
            </a:r>
            <a:endParaRPr/>
          </a:p>
          <a:p>
            <a:pPr marL="365760" marR="0" lvl="0" indent="-264160" algn="l" rtl="0">
              <a:spcBef>
                <a:spcPts val="400"/>
              </a:spcBef>
              <a:spcAft>
                <a:spcPts val="0"/>
              </a:spcAft>
              <a:buClr>
                <a:schemeClr val="accent1"/>
              </a:buClr>
              <a:buFont typeface="Arial"/>
              <a:buNone/>
            </a:pPr>
            <a:r>
              <a:rPr lang="en-US" sz="2400" b="0" i="0" u="none" strike="noStrike" cap="none">
                <a:solidFill>
                  <a:schemeClr val="dk1"/>
                </a:solidFill>
                <a:latin typeface="Courier New"/>
                <a:ea typeface="Courier New"/>
                <a:cs typeface="Courier New"/>
                <a:sym typeface="Courier New"/>
              </a:rPr>
              <a:t>&lt;/html&gt;</a:t>
            </a:r>
            <a:endParaRPr/>
          </a:p>
          <a:p>
            <a:pPr marL="365760" marR="0" lvl="0" indent="-264160" algn="l" rtl="0">
              <a:spcBef>
                <a:spcPts val="400"/>
              </a:spcBef>
              <a:spcAft>
                <a:spcPts val="0"/>
              </a:spcAft>
              <a:buClr>
                <a:schemeClr val="accent1"/>
              </a:buClr>
              <a:buFont typeface="Arial"/>
              <a:buNone/>
            </a:pPr>
            <a:endParaRPr sz="2400" b="0" i="0" u="none" strike="noStrike" cap="none">
              <a:solidFill>
                <a:schemeClr val="dk1"/>
              </a:solidFill>
              <a:latin typeface="Rambla"/>
              <a:ea typeface="Rambla"/>
              <a:cs typeface="Rambla"/>
              <a:sym typeface="Rambla"/>
            </a:endParaRPr>
          </a:p>
        </p:txBody>
      </p:sp>
      <p:sp>
        <p:nvSpPr>
          <p:cNvPr id="445" name="Shape 445"/>
          <p:cNvSpPr txBox="1">
            <a:spLocks noGrp="1"/>
          </p:cNvSpPr>
          <p:nvPr>
            <p:ph type="title"/>
          </p:nvPr>
        </p:nvSpPr>
        <p:spPr>
          <a:xfrm>
            <a:off x="152400" y="109538"/>
            <a:ext cx="85344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Font color and size using Style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body" idx="1"/>
          </p:nvPr>
        </p:nvSpPr>
        <p:spPr>
          <a:xfrm>
            <a:off x="609600" y="1066800"/>
            <a:ext cx="8001000" cy="5148263"/>
          </a:xfrm>
          <a:prstGeom prst="rect">
            <a:avLst/>
          </a:prstGeom>
          <a:noFill/>
          <a:ln>
            <a:noFill/>
          </a:ln>
        </p:spPr>
        <p:txBody>
          <a:bodyPr spcFirstLastPara="1" wrap="square" lIns="91425" tIns="45700" rIns="91425" bIns="45700" anchor="t" anchorCtr="0">
            <a:noAutofit/>
          </a:bodyPr>
          <a:lstStyle/>
          <a:p>
            <a:pPr marL="365760" marR="0" lvl="0" indent="-264160" algn="just" rtl="0">
              <a:spcBef>
                <a:spcPts val="0"/>
              </a:spcBef>
              <a:spcAft>
                <a:spcPts val="0"/>
              </a:spcAft>
              <a:buClr>
                <a:schemeClr val="accent1"/>
              </a:buClr>
              <a:buFont typeface="Arial"/>
              <a:buNone/>
            </a:pPr>
            <a:r>
              <a:rPr lang="en-US" sz="2400" b="0" i="0" u="none" strike="noStrike" cap="none">
                <a:solidFill>
                  <a:schemeClr val="dk1"/>
                </a:solidFill>
                <a:latin typeface="Rambla"/>
                <a:ea typeface="Rambla"/>
                <a:cs typeface="Rambla"/>
                <a:sym typeface="Rambla"/>
              </a:rPr>
              <a:t>The example below demonstrates how to apply text alignments using Style</a:t>
            </a:r>
            <a:endParaRPr/>
          </a:p>
          <a:p>
            <a:pPr marL="365760" marR="0" lvl="0" indent="-264160" algn="l" rtl="0">
              <a:spcBef>
                <a:spcPts val="400"/>
              </a:spcBef>
              <a:spcAft>
                <a:spcPts val="0"/>
              </a:spcAft>
              <a:buClr>
                <a:schemeClr val="accent1"/>
              </a:buClr>
              <a:buFont typeface="Arial"/>
              <a:buNone/>
            </a:pPr>
            <a:endParaRPr sz="2400" b="0" i="0" u="none" strike="noStrike" cap="none">
              <a:solidFill>
                <a:schemeClr val="dk1"/>
              </a:solidFill>
              <a:latin typeface="Rambla"/>
              <a:ea typeface="Rambla"/>
              <a:cs typeface="Rambla"/>
              <a:sym typeface="Rambla"/>
            </a:endParaRPr>
          </a:p>
          <a:p>
            <a:pPr marL="365760" marR="0" lvl="0" indent="-264160" algn="l" rtl="0">
              <a:spcBef>
                <a:spcPts val="400"/>
              </a:spcBef>
              <a:spcAft>
                <a:spcPts val="0"/>
              </a:spcAft>
              <a:buClr>
                <a:schemeClr val="accent1"/>
              </a:buClr>
              <a:buFont typeface="Arial"/>
              <a:buNone/>
            </a:pPr>
            <a:r>
              <a:rPr lang="en-US" sz="2400" b="0" i="0" u="none" strike="noStrike" cap="none">
                <a:solidFill>
                  <a:schemeClr val="dk1"/>
                </a:solidFill>
                <a:latin typeface="Courier New"/>
                <a:ea typeface="Courier New"/>
                <a:cs typeface="Courier New"/>
                <a:sym typeface="Courier New"/>
              </a:rPr>
              <a:t>&lt;html&gt;</a:t>
            </a:r>
            <a:endParaRPr/>
          </a:p>
          <a:p>
            <a:pPr marL="365760" marR="0" lvl="0" indent="-264160" algn="l" rtl="0">
              <a:spcBef>
                <a:spcPts val="400"/>
              </a:spcBef>
              <a:spcAft>
                <a:spcPts val="0"/>
              </a:spcAft>
              <a:buClr>
                <a:schemeClr val="accent1"/>
              </a:buClr>
              <a:buFont typeface="Arial"/>
              <a:buNone/>
            </a:pPr>
            <a:r>
              <a:rPr lang="en-US" sz="2400" b="0" i="0" u="none" strike="noStrike" cap="none">
                <a:solidFill>
                  <a:schemeClr val="dk1"/>
                </a:solidFill>
                <a:latin typeface="Courier New"/>
                <a:ea typeface="Courier New"/>
                <a:cs typeface="Courier New"/>
                <a:sym typeface="Courier New"/>
              </a:rPr>
              <a:t> &lt;body&gt;</a:t>
            </a:r>
            <a:endParaRPr/>
          </a:p>
          <a:p>
            <a:pPr marL="365760" marR="0" lvl="0" indent="-264160" algn="l" rtl="0">
              <a:spcBef>
                <a:spcPts val="400"/>
              </a:spcBef>
              <a:spcAft>
                <a:spcPts val="0"/>
              </a:spcAft>
              <a:buClr>
                <a:schemeClr val="accent1"/>
              </a:buClr>
              <a:buFont typeface="Arial"/>
              <a:buNone/>
            </a:pPr>
            <a:r>
              <a:rPr lang="en-US" sz="2400" b="0" i="0" u="none" strike="noStrike" cap="none">
                <a:solidFill>
                  <a:schemeClr val="dk1"/>
                </a:solidFill>
                <a:latin typeface="Courier New"/>
                <a:ea typeface="Courier New"/>
                <a:cs typeface="Courier New"/>
                <a:sym typeface="Courier New"/>
              </a:rPr>
              <a:t>&lt;h1 style="text-align:center;"&gt;abc Technologies&lt;/h1&gt;</a:t>
            </a:r>
            <a:endParaRPr/>
          </a:p>
          <a:p>
            <a:pPr marL="365760" marR="0" lvl="0" indent="-264160" algn="l" rtl="0">
              <a:spcBef>
                <a:spcPts val="400"/>
              </a:spcBef>
              <a:spcAft>
                <a:spcPts val="0"/>
              </a:spcAft>
              <a:buClr>
                <a:schemeClr val="accent1"/>
              </a:buClr>
              <a:buFont typeface="Arial"/>
              <a:buNone/>
            </a:pPr>
            <a:r>
              <a:rPr lang="en-US" sz="2400" b="0" i="0" u="none" strike="noStrike" cap="none">
                <a:solidFill>
                  <a:schemeClr val="dk1"/>
                </a:solidFill>
                <a:latin typeface="Courier New"/>
                <a:ea typeface="Courier New"/>
                <a:cs typeface="Courier New"/>
                <a:sym typeface="Courier New"/>
              </a:rPr>
              <a:t>&lt;p&gt;The campus is located at Electronics City, Bangalore&lt;/p&gt;</a:t>
            </a:r>
            <a:endParaRPr/>
          </a:p>
          <a:p>
            <a:pPr marL="365760" marR="0" lvl="0" indent="-264160" algn="l" rtl="0">
              <a:spcBef>
                <a:spcPts val="400"/>
              </a:spcBef>
              <a:spcAft>
                <a:spcPts val="0"/>
              </a:spcAft>
              <a:buClr>
                <a:schemeClr val="accent1"/>
              </a:buClr>
              <a:buFont typeface="Arial"/>
              <a:buNone/>
            </a:pPr>
            <a:r>
              <a:rPr lang="en-US" sz="2400" b="0" i="0" u="none" strike="noStrike" cap="none">
                <a:solidFill>
                  <a:schemeClr val="dk1"/>
                </a:solidFill>
                <a:latin typeface="Courier New"/>
                <a:ea typeface="Courier New"/>
                <a:cs typeface="Courier New"/>
                <a:sym typeface="Courier New"/>
              </a:rPr>
              <a:t>&lt;/body&gt;</a:t>
            </a:r>
            <a:endParaRPr/>
          </a:p>
          <a:p>
            <a:pPr marL="365760" marR="0" lvl="0" indent="-264160" algn="l" rtl="0">
              <a:spcBef>
                <a:spcPts val="400"/>
              </a:spcBef>
              <a:spcAft>
                <a:spcPts val="0"/>
              </a:spcAft>
              <a:buClr>
                <a:schemeClr val="accent1"/>
              </a:buClr>
              <a:buFont typeface="Arial"/>
              <a:buNone/>
            </a:pPr>
            <a:r>
              <a:rPr lang="en-US" sz="2400" b="0" i="0" u="none" strike="noStrike" cap="none">
                <a:solidFill>
                  <a:schemeClr val="dk1"/>
                </a:solidFill>
                <a:latin typeface="Courier New"/>
                <a:ea typeface="Courier New"/>
                <a:cs typeface="Courier New"/>
                <a:sym typeface="Courier New"/>
              </a:rPr>
              <a:t> &lt;/html&gt;</a:t>
            </a:r>
            <a:endParaRPr/>
          </a:p>
          <a:p>
            <a:pPr marL="365760" marR="0" lvl="0" indent="-264160" algn="l" rtl="0">
              <a:spcBef>
                <a:spcPts val="400"/>
              </a:spcBef>
              <a:spcAft>
                <a:spcPts val="0"/>
              </a:spcAft>
              <a:buClr>
                <a:schemeClr val="accent1"/>
              </a:buClr>
              <a:buFont typeface="Arial"/>
              <a:buNone/>
            </a:pPr>
            <a:endParaRPr sz="2400" b="0" i="0" u="none" strike="noStrike" cap="none">
              <a:solidFill>
                <a:schemeClr val="dk1"/>
              </a:solidFill>
              <a:latin typeface="Rambla"/>
              <a:ea typeface="Rambla"/>
              <a:cs typeface="Rambla"/>
              <a:sym typeface="Rambla"/>
            </a:endParaRPr>
          </a:p>
          <a:p>
            <a:pPr marL="365760" marR="0" lvl="0" indent="-264160" algn="l" rtl="0">
              <a:spcBef>
                <a:spcPts val="400"/>
              </a:spcBef>
              <a:spcAft>
                <a:spcPts val="0"/>
              </a:spcAft>
              <a:buClr>
                <a:schemeClr val="accent1"/>
              </a:buClr>
              <a:buFont typeface="Arial"/>
              <a:buNone/>
            </a:pPr>
            <a:endParaRPr sz="2400" b="0" i="0" u="none" strike="noStrike" cap="none">
              <a:solidFill>
                <a:schemeClr val="dk1"/>
              </a:solidFill>
              <a:latin typeface="Rambla"/>
              <a:ea typeface="Rambla"/>
              <a:cs typeface="Rambla"/>
              <a:sym typeface="Rambla"/>
            </a:endParaRPr>
          </a:p>
        </p:txBody>
      </p:sp>
      <p:sp>
        <p:nvSpPr>
          <p:cNvPr id="452" name="Shape 452"/>
          <p:cNvSpPr txBox="1">
            <a:spLocks noGrp="1"/>
          </p:cNvSpPr>
          <p:nvPr>
            <p:ph type="title"/>
          </p:nvPr>
        </p:nvSpPr>
        <p:spPr>
          <a:xfrm>
            <a:off x="152400" y="109538"/>
            <a:ext cx="85344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Text alignments using Style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body" idx="1"/>
          </p:nvPr>
        </p:nvSpPr>
        <p:spPr>
          <a:xfrm>
            <a:off x="609600" y="990600"/>
            <a:ext cx="7696200" cy="5562600"/>
          </a:xfrm>
          <a:prstGeom prst="rect">
            <a:avLst/>
          </a:prstGeom>
          <a:noFill/>
          <a:ln>
            <a:noFill/>
          </a:ln>
        </p:spPr>
        <p:txBody>
          <a:bodyPr spcFirstLastPara="1" wrap="square" lIns="91425" tIns="45700" rIns="91425" bIns="45700" anchor="t" anchorCtr="0">
            <a:noAutofit/>
          </a:bodyPr>
          <a:lstStyle/>
          <a:p>
            <a:pPr marL="365760" marR="0" lvl="0" indent="-264160" algn="just" rtl="0">
              <a:spcBef>
                <a:spcPts val="0"/>
              </a:spcBef>
              <a:spcAft>
                <a:spcPts val="0"/>
              </a:spcAft>
              <a:buClr>
                <a:schemeClr val="accent1"/>
              </a:buClr>
              <a:buFont typeface="Arial"/>
              <a:buNone/>
            </a:pPr>
            <a:r>
              <a:rPr lang="en-US" sz="2400" b="0" i="0" u="none" strike="noStrike" cap="none">
                <a:solidFill>
                  <a:schemeClr val="dk1"/>
                </a:solidFill>
                <a:latin typeface="Rambla"/>
                <a:ea typeface="Rambla"/>
                <a:cs typeface="Rambla"/>
                <a:sym typeface="Rambla"/>
              </a:rPr>
              <a:t>We can specify height and width for a paragraph with style</a:t>
            </a:r>
            <a:endParaRPr/>
          </a:p>
          <a:p>
            <a:pPr marL="365760" marR="0" lvl="0" indent="-264160" algn="l" rtl="0">
              <a:spcBef>
                <a:spcPts val="400"/>
              </a:spcBef>
              <a:spcAft>
                <a:spcPts val="0"/>
              </a:spcAft>
              <a:buClr>
                <a:schemeClr val="accent1"/>
              </a:buClr>
              <a:buFont typeface="Arial"/>
              <a:buNone/>
            </a:pPr>
            <a:endParaRPr sz="1000" b="0" i="0" u="none" strike="noStrike" cap="none">
              <a:solidFill>
                <a:schemeClr val="dk1"/>
              </a:solidFill>
              <a:latin typeface="Rambla"/>
              <a:ea typeface="Rambla"/>
              <a:cs typeface="Rambla"/>
              <a:sym typeface="Rambla"/>
            </a:endParaRPr>
          </a:p>
          <a:p>
            <a:pPr marL="365760" marR="0" lvl="0" indent="-264160" algn="l" rtl="0">
              <a:spcBef>
                <a:spcPts val="400"/>
              </a:spcBef>
              <a:spcAft>
                <a:spcPts val="0"/>
              </a:spcAft>
              <a:buClr>
                <a:schemeClr val="accent1"/>
              </a:buClr>
              <a:buFont typeface="Arial"/>
              <a:buNone/>
            </a:pPr>
            <a:r>
              <a:rPr lang="en-US" sz="2200" b="0" i="0" u="none" strike="noStrike" cap="none">
                <a:solidFill>
                  <a:schemeClr val="dk1"/>
                </a:solidFill>
                <a:latin typeface="Courier New"/>
                <a:ea typeface="Courier New"/>
                <a:cs typeface="Courier New"/>
                <a:sym typeface="Courier New"/>
              </a:rPr>
              <a:t>&lt;html&gt;</a:t>
            </a:r>
            <a:endParaRPr/>
          </a:p>
          <a:p>
            <a:pPr marL="365760" marR="0" lvl="0" indent="-264160" algn="l" rtl="0">
              <a:spcBef>
                <a:spcPts val="400"/>
              </a:spcBef>
              <a:spcAft>
                <a:spcPts val="0"/>
              </a:spcAft>
              <a:buClr>
                <a:schemeClr val="accent1"/>
              </a:buClr>
              <a:buFont typeface="Arial"/>
              <a:buNone/>
            </a:pPr>
            <a:r>
              <a:rPr lang="en-US" sz="2200" b="0" i="0" u="none" strike="noStrike" cap="none">
                <a:solidFill>
                  <a:schemeClr val="dk1"/>
                </a:solidFill>
                <a:latin typeface="Courier New"/>
                <a:ea typeface="Courier New"/>
                <a:cs typeface="Courier New"/>
                <a:sym typeface="Courier New"/>
              </a:rPr>
              <a:t>&lt;p style="background-color:cyan;text-align:left;width:500; height:200;font- family:arial;color:red;font-size:25px;"&gt;</a:t>
            </a:r>
            <a:endParaRPr/>
          </a:p>
          <a:p>
            <a:pPr marL="365760" marR="0" lvl="0" indent="-264160" algn="l" rtl="0">
              <a:spcBef>
                <a:spcPts val="400"/>
              </a:spcBef>
              <a:spcAft>
                <a:spcPts val="0"/>
              </a:spcAft>
              <a:buClr>
                <a:schemeClr val="accent1"/>
              </a:buClr>
              <a:buFont typeface="Arial"/>
              <a:buNone/>
            </a:pPr>
            <a:r>
              <a:rPr lang="en-US" sz="2200" b="0" i="0" u="none" strike="noStrike" cap="none">
                <a:solidFill>
                  <a:schemeClr val="dk1"/>
                </a:solidFill>
                <a:latin typeface="Courier New"/>
                <a:ea typeface="Courier New"/>
                <a:cs typeface="Courier New"/>
                <a:sym typeface="Courier New"/>
              </a:rPr>
              <a:t>This is a demonstration of&lt;br&gt;</a:t>
            </a:r>
            <a:endParaRPr/>
          </a:p>
          <a:p>
            <a:pPr marL="365760" marR="0" lvl="0" indent="-264160" algn="l" rtl="0">
              <a:spcBef>
                <a:spcPts val="400"/>
              </a:spcBef>
              <a:spcAft>
                <a:spcPts val="0"/>
              </a:spcAft>
              <a:buClr>
                <a:schemeClr val="accent1"/>
              </a:buClr>
              <a:buFont typeface="Arial"/>
              <a:buNone/>
            </a:pPr>
            <a:r>
              <a:rPr lang="en-US" sz="2200" b="0" i="0" u="none" strike="noStrike" cap="none">
                <a:solidFill>
                  <a:schemeClr val="dk1"/>
                </a:solidFill>
                <a:latin typeface="Courier New"/>
                <a:ea typeface="Courier New"/>
                <a:cs typeface="Courier New"/>
                <a:sym typeface="Courier New"/>
              </a:rPr>
              <a:t>style attribute applied with paragraph tag.&lt;br&gt;</a:t>
            </a:r>
            <a:endParaRPr/>
          </a:p>
          <a:p>
            <a:pPr marL="365760" marR="0" lvl="0" indent="-264160" algn="l" rtl="0">
              <a:spcBef>
                <a:spcPts val="400"/>
              </a:spcBef>
              <a:spcAft>
                <a:spcPts val="0"/>
              </a:spcAft>
              <a:buClr>
                <a:schemeClr val="accent1"/>
              </a:buClr>
              <a:buFont typeface="Arial"/>
              <a:buNone/>
            </a:pPr>
            <a:r>
              <a:rPr lang="en-US" sz="2200" b="0" i="0" u="none" strike="noStrike" cap="none">
                <a:solidFill>
                  <a:schemeClr val="dk1"/>
                </a:solidFill>
                <a:latin typeface="Courier New"/>
                <a:ea typeface="Courier New"/>
                <a:cs typeface="Courier New"/>
                <a:sym typeface="Courier New"/>
              </a:rPr>
              <a:t>&lt;br&gt;</a:t>
            </a:r>
            <a:endParaRPr/>
          </a:p>
          <a:p>
            <a:pPr marL="365760" marR="0" lvl="0" indent="-264160" algn="l" rtl="0">
              <a:spcBef>
                <a:spcPts val="400"/>
              </a:spcBef>
              <a:spcAft>
                <a:spcPts val="0"/>
              </a:spcAft>
              <a:buClr>
                <a:schemeClr val="accent1"/>
              </a:buClr>
              <a:buFont typeface="Arial"/>
              <a:buNone/>
            </a:pPr>
            <a:r>
              <a:rPr lang="en-US" sz="2200" b="0" i="0" u="none" strike="noStrike" cap="none">
                <a:solidFill>
                  <a:schemeClr val="dk1"/>
                </a:solidFill>
                <a:latin typeface="Courier New"/>
                <a:ea typeface="Courier New"/>
                <a:cs typeface="Courier New"/>
                <a:sym typeface="Courier New"/>
              </a:rPr>
              <a:t>We are learning how to make use of style attribute in an HTML document.&lt;br&gt;</a:t>
            </a:r>
            <a:endParaRPr/>
          </a:p>
          <a:p>
            <a:pPr marL="365760" marR="0" lvl="0" indent="-264160" algn="l" rtl="0">
              <a:spcBef>
                <a:spcPts val="400"/>
              </a:spcBef>
              <a:spcAft>
                <a:spcPts val="0"/>
              </a:spcAft>
              <a:buClr>
                <a:schemeClr val="accent1"/>
              </a:buClr>
              <a:buFont typeface="Arial"/>
              <a:buNone/>
            </a:pPr>
            <a:r>
              <a:rPr lang="en-US" sz="2200" b="0" i="0" u="none" strike="noStrike" cap="none">
                <a:solidFill>
                  <a:schemeClr val="dk1"/>
                </a:solidFill>
                <a:latin typeface="Courier New"/>
                <a:ea typeface="Courier New"/>
                <a:cs typeface="Courier New"/>
                <a:sym typeface="Courier New"/>
              </a:rPr>
              <a:t>&lt;/p&gt;</a:t>
            </a:r>
            <a:endParaRPr/>
          </a:p>
          <a:p>
            <a:pPr marL="365760" marR="0" lvl="0" indent="-264160" algn="l" rtl="0">
              <a:spcBef>
                <a:spcPts val="400"/>
              </a:spcBef>
              <a:spcAft>
                <a:spcPts val="0"/>
              </a:spcAft>
              <a:buClr>
                <a:schemeClr val="accent1"/>
              </a:buClr>
              <a:buFont typeface="Arial"/>
              <a:buNone/>
            </a:pPr>
            <a:r>
              <a:rPr lang="en-US" sz="2200" b="0" i="0" u="none" strike="noStrike" cap="none">
                <a:solidFill>
                  <a:schemeClr val="dk1"/>
                </a:solidFill>
                <a:latin typeface="Courier New"/>
                <a:ea typeface="Courier New"/>
                <a:cs typeface="Courier New"/>
                <a:sym typeface="Courier New"/>
              </a:rPr>
              <a:t>&lt;/html&gt;</a:t>
            </a:r>
            <a:endParaRPr/>
          </a:p>
          <a:p>
            <a:pPr marL="365760" marR="0" lvl="0" indent="-264160" algn="l" rtl="0">
              <a:spcBef>
                <a:spcPts val="400"/>
              </a:spcBef>
              <a:spcAft>
                <a:spcPts val="0"/>
              </a:spcAft>
              <a:buClr>
                <a:schemeClr val="accent1"/>
              </a:buClr>
              <a:buFont typeface="Arial"/>
              <a:buNone/>
            </a:pPr>
            <a:endParaRPr sz="2400" b="0" i="0" u="none" strike="noStrike" cap="none">
              <a:solidFill>
                <a:schemeClr val="dk1"/>
              </a:solidFill>
              <a:latin typeface="Rambla"/>
              <a:ea typeface="Rambla"/>
              <a:cs typeface="Rambla"/>
              <a:sym typeface="Rambla"/>
            </a:endParaRPr>
          </a:p>
          <a:p>
            <a:pPr marL="365760" marR="0" lvl="0" indent="-264160" algn="l" rtl="0">
              <a:spcBef>
                <a:spcPts val="400"/>
              </a:spcBef>
              <a:spcAft>
                <a:spcPts val="0"/>
              </a:spcAft>
              <a:buClr>
                <a:schemeClr val="accent1"/>
              </a:buClr>
              <a:buFont typeface="Arial"/>
              <a:buNone/>
            </a:pPr>
            <a:endParaRPr sz="2400" b="0" i="0" u="none" strike="noStrike" cap="none">
              <a:solidFill>
                <a:schemeClr val="dk1"/>
              </a:solidFill>
              <a:latin typeface="Rambla"/>
              <a:ea typeface="Rambla"/>
              <a:cs typeface="Rambla"/>
              <a:sym typeface="Rambla"/>
            </a:endParaRPr>
          </a:p>
        </p:txBody>
      </p:sp>
      <p:sp>
        <p:nvSpPr>
          <p:cNvPr id="459" name="Shape 459"/>
          <p:cNvSpPr txBox="1">
            <a:spLocks noGrp="1"/>
          </p:cNvSpPr>
          <p:nvPr>
            <p:ph type="title"/>
          </p:nvPr>
        </p:nvSpPr>
        <p:spPr>
          <a:xfrm>
            <a:off x="152400" y="109538"/>
            <a:ext cx="85344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Specifying Height and Width for a paragraph</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body" idx="1"/>
          </p:nvPr>
        </p:nvSpPr>
        <p:spPr>
          <a:xfrm>
            <a:off x="381000" y="1143000"/>
            <a:ext cx="8458200" cy="3733800"/>
          </a:xfrm>
          <a:prstGeom prst="rect">
            <a:avLst/>
          </a:prstGeom>
          <a:noFill/>
          <a:ln>
            <a:noFill/>
          </a:ln>
        </p:spPr>
        <p:txBody>
          <a:bodyPr spcFirstLastPara="1" wrap="square" lIns="91425" tIns="45700" rIns="91425" bIns="45700" anchor="t" anchorCtr="0">
            <a:noAutofit/>
          </a:bodyPr>
          <a:lstStyle/>
          <a:p>
            <a:pPr marL="365760" marR="0" lvl="0" indent="-264160" algn="just" rtl="0">
              <a:spcBef>
                <a:spcPts val="0"/>
              </a:spcBef>
              <a:spcAft>
                <a:spcPts val="0"/>
              </a:spcAft>
              <a:buClr>
                <a:schemeClr val="accent1"/>
              </a:buClr>
              <a:buSzPts val="1632"/>
              <a:buFont typeface="Noto Sans Symbols"/>
              <a:buChar char="●"/>
            </a:pPr>
            <a:r>
              <a:rPr lang="en-US" sz="2400" b="0" i="0" u="none" strike="noStrike" cap="none">
                <a:solidFill>
                  <a:schemeClr val="dk1"/>
                </a:solidFill>
                <a:latin typeface="Rambla"/>
                <a:ea typeface="Rambla"/>
                <a:cs typeface="Rambla"/>
                <a:sym typeface="Rambla"/>
              </a:rPr>
              <a:t>The &lt;div&gt; tag can be considered as a container that holds other page elements and it is used to divide the HTML document into sections</a:t>
            </a:r>
            <a:endParaRPr/>
          </a:p>
          <a:p>
            <a:pPr marL="365760" marR="0" lvl="0" indent="-264160" algn="just" rtl="0">
              <a:spcBef>
                <a:spcPts val="400"/>
              </a:spcBef>
              <a:spcAft>
                <a:spcPts val="0"/>
              </a:spcAft>
              <a:buClr>
                <a:schemeClr val="accent1"/>
              </a:buClr>
              <a:buFont typeface="Arial"/>
              <a:buNone/>
            </a:pPr>
            <a:endParaRPr sz="2400" b="0" i="0" u="none" strike="noStrike" cap="none">
              <a:solidFill>
                <a:schemeClr val="dk1"/>
              </a:solidFill>
              <a:latin typeface="Rambla"/>
              <a:ea typeface="Rambla"/>
              <a:cs typeface="Rambla"/>
              <a:sym typeface="Rambla"/>
            </a:endParaRPr>
          </a:p>
          <a:p>
            <a:pPr marL="365760" marR="0" lvl="0" indent="-264160" algn="just" rtl="0">
              <a:spcBef>
                <a:spcPts val="400"/>
              </a:spcBef>
              <a:spcAft>
                <a:spcPts val="0"/>
              </a:spcAft>
              <a:buClr>
                <a:schemeClr val="accent1"/>
              </a:buClr>
              <a:buSzPts val="1632"/>
              <a:buFont typeface="Noto Sans Symbols"/>
              <a:buChar char="●"/>
            </a:pPr>
            <a:r>
              <a:rPr lang="en-US" sz="2400" b="0" i="0" u="none" strike="noStrike" cap="none">
                <a:solidFill>
                  <a:schemeClr val="dk1"/>
                </a:solidFill>
                <a:latin typeface="Rambla"/>
                <a:ea typeface="Rambla"/>
                <a:cs typeface="Rambla"/>
                <a:sym typeface="Rambla"/>
              </a:rPr>
              <a:t>We can use this element to group together HTML elements and apply CSS styles for these elements</a:t>
            </a:r>
            <a:endParaRPr/>
          </a:p>
          <a:p>
            <a:pPr marL="365760" marR="0" lvl="0" indent="-264160" algn="l" rtl="0">
              <a:spcBef>
                <a:spcPts val="400"/>
              </a:spcBef>
              <a:spcAft>
                <a:spcPts val="0"/>
              </a:spcAft>
              <a:buClr>
                <a:schemeClr val="accent1"/>
              </a:buClr>
              <a:buFont typeface="Arial"/>
              <a:buNone/>
            </a:pPr>
            <a:endParaRPr sz="2400" b="0" i="0" u="none" strike="noStrike" cap="none">
              <a:solidFill>
                <a:schemeClr val="dk1"/>
              </a:solidFill>
              <a:latin typeface="Rambla"/>
              <a:ea typeface="Rambla"/>
              <a:cs typeface="Rambla"/>
              <a:sym typeface="Rambla"/>
            </a:endParaRPr>
          </a:p>
          <a:p>
            <a:pPr marL="365760" marR="0" lvl="0" indent="-264160" algn="l" rtl="0">
              <a:spcBef>
                <a:spcPts val="400"/>
              </a:spcBef>
              <a:spcAft>
                <a:spcPts val="0"/>
              </a:spcAft>
              <a:buClr>
                <a:schemeClr val="accent1"/>
              </a:buClr>
              <a:buFont typeface="Arial"/>
              <a:buNone/>
            </a:pPr>
            <a:endParaRPr sz="2400" b="0" i="0" u="none" strike="noStrike" cap="none">
              <a:solidFill>
                <a:schemeClr val="dk1"/>
              </a:solidFill>
              <a:latin typeface="Rambla"/>
              <a:ea typeface="Rambla"/>
              <a:cs typeface="Rambla"/>
              <a:sym typeface="Rambla"/>
            </a:endParaRPr>
          </a:p>
        </p:txBody>
      </p:sp>
      <p:sp>
        <p:nvSpPr>
          <p:cNvPr id="466" name="Shape 466"/>
          <p:cNvSpPr txBox="1">
            <a:spLocks noGrp="1"/>
          </p:cNvSpPr>
          <p:nvPr>
            <p:ph type="title"/>
          </p:nvPr>
        </p:nvSpPr>
        <p:spPr>
          <a:xfrm>
            <a:off x="152400" y="109538"/>
            <a:ext cx="85344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Div tag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body" idx="1"/>
          </p:nvPr>
        </p:nvSpPr>
        <p:spPr>
          <a:xfrm>
            <a:off x="609600" y="914400"/>
            <a:ext cx="7696200" cy="5486400"/>
          </a:xfrm>
          <a:prstGeom prst="rect">
            <a:avLst/>
          </a:prstGeom>
          <a:noFill/>
          <a:ln>
            <a:noFill/>
          </a:ln>
        </p:spPr>
        <p:txBody>
          <a:bodyPr spcFirstLastPara="1" wrap="square" lIns="91425" tIns="45700" rIns="91425" bIns="45700" anchor="t" anchorCtr="0">
            <a:noAutofit/>
          </a:bodyPr>
          <a:lstStyle/>
          <a:p>
            <a:pPr marL="365760" marR="0" lvl="0" indent="-264160" algn="l" rtl="0">
              <a:spcBef>
                <a:spcPts val="0"/>
              </a:spcBef>
              <a:spcAft>
                <a:spcPts val="0"/>
              </a:spcAft>
              <a:buClr>
                <a:schemeClr val="accent1"/>
              </a:buClr>
              <a:buFont typeface="Arial"/>
              <a:buNone/>
            </a:pPr>
            <a:r>
              <a:rPr lang="en-US" sz="2400" b="0" i="0" u="none" strike="noStrike" cap="none">
                <a:solidFill>
                  <a:schemeClr val="dk1"/>
                </a:solidFill>
                <a:latin typeface="Courier New"/>
                <a:ea typeface="Courier New"/>
                <a:cs typeface="Courier New"/>
                <a:sym typeface="Courier New"/>
              </a:rPr>
              <a:t>&lt;div style="color:#00FF00;background-color:blue; text-align:left;width:500;height:200"&gt;</a:t>
            </a:r>
            <a:endParaRPr/>
          </a:p>
          <a:p>
            <a:pPr marL="365760" marR="0" lvl="0" indent="-264160" algn="l" rtl="0">
              <a:spcBef>
                <a:spcPts val="400"/>
              </a:spcBef>
              <a:spcAft>
                <a:spcPts val="0"/>
              </a:spcAft>
              <a:buClr>
                <a:schemeClr val="accent1"/>
              </a:buClr>
              <a:buFont typeface="Arial"/>
              <a:buNone/>
            </a:pPr>
            <a:r>
              <a:rPr lang="en-US" sz="2400" b="0" i="0" u="none" strike="noStrike" cap="none">
                <a:solidFill>
                  <a:schemeClr val="dk1"/>
                </a:solidFill>
                <a:latin typeface="Courier New"/>
                <a:ea typeface="Courier New"/>
                <a:cs typeface="Courier New"/>
                <a:sym typeface="Courier New"/>
              </a:rPr>
              <a:t>&lt;h1&gt; Personal Information&lt;/h1&gt;</a:t>
            </a:r>
            <a:endParaRPr/>
          </a:p>
          <a:p>
            <a:pPr marL="365760" marR="0" lvl="0" indent="-264160" algn="l" rtl="0">
              <a:spcBef>
                <a:spcPts val="400"/>
              </a:spcBef>
              <a:spcAft>
                <a:spcPts val="0"/>
              </a:spcAft>
              <a:buClr>
                <a:schemeClr val="accent1"/>
              </a:buClr>
              <a:buFont typeface="Arial"/>
              <a:buNone/>
            </a:pPr>
            <a:r>
              <a:rPr lang="en-US" sz="2400" b="0" i="0" u="none" strike="noStrike" cap="none">
                <a:solidFill>
                  <a:schemeClr val="dk1"/>
                </a:solidFill>
                <a:latin typeface="Courier New"/>
                <a:ea typeface="Courier New"/>
                <a:cs typeface="Courier New"/>
                <a:sym typeface="Courier New"/>
              </a:rPr>
              <a:t>  &lt;form name=f1 &gt;</a:t>
            </a:r>
            <a:endParaRPr/>
          </a:p>
          <a:p>
            <a:pPr marL="365760" marR="0" lvl="0" indent="-264160" algn="l" rtl="0">
              <a:spcBef>
                <a:spcPts val="400"/>
              </a:spcBef>
              <a:spcAft>
                <a:spcPts val="0"/>
              </a:spcAft>
              <a:buClr>
                <a:schemeClr val="accent1"/>
              </a:buClr>
              <a:buFont typeface="Arial"/>
              <a:buNone/>
            </a:pPr>
            <a:r>
              <a:rPr lang="en-US" sz="2400" b="0" i="0" u="none" strike="noStrike" cap="none">
                <a:solidFill>
                  <a:schemeClr val="dk1"/>
                </a:solidFill>
                <a:latin typeface="Courier New"/>
                <a:ea typeface="Courier New"/>
                <a:cs typeface="Courier New"/>
                <a:sym typeface="Courier New"/>
              </a:rPr>
              <a:t>  &lt;table&gt;</a:t>
            </a:r>
            <a:endParaRPr/>
          </a:p>
          <a:p>
            <a:pPr marL="365760" marR="0" lvl="0" indent="-264160" algn="l" rtl="0">
              <a:spcBef>
                <a:spcPts val="400"/>
              </a:spcBef>
              <a:spcAft>
                <a:spcPts val="0"/>
              </a:spcAft>
              <a:buClr>
                <a:schemeClr val="accent1"/>
              </a:buClr>
              <a:buFont typeface="Arial"/>
              <a:buNone/>
            </a:pPr>
            <a:r>
              <a:rPr lang="en-US" sz="2400" b="0" i="0" u="none" strike="noStrike" cap="none">
                <a:solidFill>
                  <a:schemeClr val="dk1"/>
                </a:solidFill>
                <a:latin typeface="Courier New"/>
                <a:ea typeface="Courier New"/>
                <a:cs typeface="Courier New"/>
                <a:sym typeface="Courier New"/>
              </a:rPr>
              <a:t>  &lt;tr&gt;&lt;td&gt;Enter name : &lt;/td&gt;&lt;td&gt;&lt;input type=text /&gt;&lt;/td&gt;</a:t>
            </a:r>
            <a:endParaRPr/>
          </a:p>
          <a:p>
            <a:pPr marL="365760" marR="0" lvl="0" indent="-264160" algn="l" rtl="0">
              <a:spcBef>
                <a:spcPts val="400"/>
              </a:spcBef>
              <a:spcAft>
                <a:spcPts val="0"/>
              </a:spcAft>
              <a:buClr>
                <a:schemeClr val="accent1"/>
              </a:buClr>
              <a:buFont typeface="Arial"/>
              <a:buNone/>
            </a:pPr>
            <a:r>
              <a:rPr lang="en-US" sz="2400" b="0" i="0" u="none" strike="noStrike" cap="none">
                <a:solidFill>
                  <a:schemeClr val="dk1"/>
                </a:solidFill>
                <a:latin typeface="Courier New"/>
                <a:ea typeface="Courier New"/>
                <a:cs typeface="Courier New"/>
                <a:sym typeface="Courier New"/>
              </a:rPr>
              <a:t>  &lt;tr&gt;&lt;td&gt;Enter age : &lt;/td&gt;&lt;td&gt;&lt;input type=text /&gt;&lt;/td&gt;</a:t>
            </a:r>
            <a:endParaRPr/>
          </a:p>
          <a:p>
            <a:pPr marL="365760" marR="0" lvl="0" indent="-264160" algn="l" rtl="0">
              <a:spcBef>
                <a:spcPts val="400"/>
              </a:spcBef>
              <a:spcAft>
                <a:spcPts val="0"/>
              </a:spcAft>
              <a:buClr>
                <a:schemeClr val="accent1"/>
              </a:buClr>
              <a:buFont typeface="Arial"/>
              <a:buNone/>
            </a:pPr>
            <a:r>
              <a:rPr lang="en-US" sz="2400" b="0" i="0" u="none" strike="noStrike" cap="none">
                <a:solidFill>
                  <a:schemeClr val="dk1"/>
                </a:solidFill>
                <a:latin typeface="Courier New"/>
                <a:ea typeface="Courier New"/>
                <a:cs typeface="Courier New"/>
                <a:sym typeface="Courier New"/>
              </a:rPr>
              <a:t>  &lt;/table&gt;</a:t>
            </a:r>
            <a:endParaRPr/>
          </a:p>
          <a:p>
            <a:pPr marL="365760" marR="0" lvl="0" indent="-264160" algn="l" rtl="0">
              <a:spcBef>
                <a:spcPts val="400"/>
              </a:spcBef>
              <a:spcAft>
                <a:spcPts val="0"/>
              </a:spcAft>
              <a:buClr>
                <a:schemeClr val="accent1"/>
              </a:buClr>
              <a:buFont typeface="Arial"/>
              <a:buNone/>
            </a:pPr>
            <a:r>
              <a:rPr lang="en-US" sz="2400" b="0" i="0" u="none" strike="noStrike" cap="none">
                <a:solidFill>
                  <a:schemeClr val="dk1"/>
                </a:solidFill>
                <a:latin typeface="Courier New"/>
                <a:ea typeface="Courier New"/>
                <a:cs typeface="Courier New"/>
                <a:sym typeface="Courier New"/>
              </a:rPr>
              <a:t>&lt;/div&gt; </a:t>
            </a:r>
            <a:endParaRPr/>
          </a:p>
          <a:p>
            <a:pPr marL="365760" marR="0" lvl="0" indent="-264160" algn="l" rtl="0">
              <a:spcBef>
                <a:spcPts val="400"/>
              </a:spcBef>
              <a:spcAft>
                <a:spcPts val="0"/>
              </a:spcAft>
              <a:buClr>
                <a:schemeClr val="accent1"/>
              </a:buClr>
              <a:buFont typeface="Arial"/>
              <a:buNone/>
            </a:pPr>
            <a:r>
              <a:rPr lang="en-US" sz="2400" b="0" i="0" u="none" strike="noStrike" cap="none">
                <a:solidFill>
                  <a:schemeClr val="dk1"/>
                </a:solidFill>
                <a:latin typeface="Courier New"/>
                <a:ea typeface="Courier New"/>
                <a:cs typeface="Courier New"/>
                <a:sym typeface="Courier New"/>
              </a:rPr>
              <a:t>&lt;br&gt;&lt;br&gt;&lt;br&gt;</a:t>
            </a:r>
            <a:endParaRPr/>
          </a:p>
          <a:p>
            <a:pPr marL="365760" marR="0" lvl="0" indent="-264160" algn="r" rtl="0">
              <a:spcBef>
                <a:spcPts val="400"/>
              </a:spcBef>
              <a:spcAft>
                <a:spcPts val="0"/>
              </a:spcAft>
              <a:buClr>
                <a:schemeClr val="accent1"/>
              </a:buClr>
              <a:buFont typeface="Arial"/>
              <a:buNone/>
            </a:pPr>
            <a:endParaRPr sz="2400" b="1" i="0" u="none" strike="noStrike" cap="none">
              <a:solidFill>
                <a:schemeClr val="dk1"/>
              </a:solidFill>
              <a:latin typeface="Courier New"/>
              <a:ea typeface="Courier New"/>
              <a:cs typeface="Courier New"/>
              <a:sym typeface="Courier New"/>
            </a:endParaRPr>
          </a:p>
          <a:p>
            <a:pPr marL="365760" marR="0" lvl="0" indent="-264160" algn="l" rtl="0">
              <a:spcBef>
                <a:spcPts val="400"/>
              </a:spcBef>
              <a:spcAft>
                <a:spcPts val="0"/>
              </a:spcAft>
              <a:buClr>
                <a:schemeClr val="accent1"/>
              </a:buClr>
              <a:buFont typeface="Arial"/>
              <a:buNone/>
            </a:pPr>
            <a:endParaRPr sz="2400" b="0" i="0" u="none" strike="noStrike" cap="none">
              <a:solidFill>
                <a:schemeClr val="dk1"/>
              </a:solidFill>
              <a:latin typeface="Rambla"/>
              <a:ea typeface="Rambla"/>
              <a:cs typeface="Rambla"/>
              <a:sym typeface="Rambla"/>
            </a:endParaRPr>
          </a:p>
        </p:txBody>
      </p:sp>
      <p:sp>
        <p:nvSpPr>
          <p:cNvPr id="473" name="Shape 473"/>
          <p:cNvSpPr txBox="1">
            <a:spLocks noGrp="1"/>
          </p:cNvSpPr>
          <p:nvPr>
            <p:ph type="title"/>
          </p:nvPr>
        </p:nvSpPr>
        <p:spPr>
          <a:xfrm>
            <a:off x="152400" y="109538"/>
            <a:ext cx="85344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Example on div tag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Autofit/>
          </a:bodyPr>
          <a:lstStyle/>
          <a:p>
            <a:pPr marL="381000" marR="0" lvl="0" indent="-381000" algn="just" rtl="0">
              <a:spcBef>
                <a:spcPts val="0"/>
              </a:spcBef>
              <a:spcAft>
                <a:spcPts val="0"/>
              </a:spcAft>
              <a:buClr>
                <a:schemeClr val="accent1"/>
              </a:buClr>
              <a:buSzPts val="1510"/>
              <a:buNone/>
            </a:pPr>
            <a:r>
              <a:rPr lang="en-US" sz="2220" b="1" i="0" u="none" strike="noStrike" cap="none" dirty="0">
                <a:solidFill>
                  <a:schemeClr val="dk1"/>
                </a:solidFill>
                <a:latin typeface="Rambla"/>
                <a:ea typeface="Rambla"/>
                <a:cs typeface="Rambla"/>
                <a:sym typeface="Rambla"/>
              </a:rPr>
              <a:t>Publish</a:t>
            </a:r>
            <a:r>
              <a:rPr lang="en-US" sz="2220" b="0" i="0" u="none" strike="noStrike" cap="none" dirty="0">
                <a:solidFill>
                  <a:schemeClr val="dk1"/>
                </a:solidFill>
                <a:latin typeface="Rambla"/>
                <a:ea typeface="Rambla"/>
                <a:cs typeface="Rambla"/>
                <a:sym typeface="Rambla"/>
              </a:rPr>
              <a:t> online documents with headings, text, tables, lists, photos, etc. </a:t>
            </a:r>
            <a:endParaRPr/>
          </a:p>
          <a:p>
            <a:pPr marL="381000" marR="0" lvl="0" indent="-285140" algn="just" rtl="0">
              <a:spcBef>
                <a:spcPts val="400"/>
              </a:spcBef>
              <a:spcAft>
                <a:spcPts val="0"/>
              </a:spcAft>
              <a:buClr>
                <a:schemeClr val="accent1"/>
              </a:buClr>
              <a:buSzPts val="1510"/>
              <a:buFont typeface="Noto Sans Symbols"/>
              <a:buNone/>
            </a:pPr>
            <a:endParaRPr sz="2220" b="0" i="0" u="none" strike="noStrike" cap="none">
              <a:solidFill>
                <a:schemeClr val="dk1"/>
              </a:solidFill>
              <a:latin typeface="Rambla"/>
              <a:ea typeface="Rambla"/>
              <a:cs typeface="Rambla"/>
              <a:sym typeface="Rambla"/>
            </a:endParaRPr>
          </a:p>
          <a:p>
            <a:pPr marL="381000" marR="0" lvl="0" indent="-381000" algn="just" rtl="0">
              <a:spcBef>
                <a:spcPts val="400"/>
              </a:spcBef>
              <a:spcAft>
                <a:spcPts val="0"/>
              </a:spcAft>
              <a:buClr>
                <a:schemeClr val="accent1"/>
              </a:buClr>
              <a:buSzPts val="1510"/>
              <a:buNone/>
            </a:pPr>
            <a:r>
              <a:rPr lang="en-US" sz="2220" b="1" i="0" u="none" strike="noStrike" cap="none" dirty="0">
                <a:solidFill>
                  <a:schemeClr val="dk1"/>
                </a:solidFill>
                <a:latin typeface="Rambla"/>
                <a:ea typeface="Rambla"/>
                <a:cs typeface="Rambla"/>
                <a:sym typeface="Rambla"/>
              </a:rPr>
              <a:t>Retrieve</a:t>
            </a:r>
            <a:r>
              <a:rPr lang="en-US" sz="2220" b="0" i="0" u="none" strike="noStrike" cap="none" dirty="0">
                <a:solidFill>
                  <a:schemeClr val="dk1"/>
                </a:solidFill>
                <a:latin typeface="Rambla"/>
                <a:ea typeface="Rambla"/>
                <a:cs typeface="Rambla"/>
                <a:sym typeface="Rambla"/>
              </a:rPr>
              <a:t> online information via hypertext links, at the click of a button. </a:t>
            </a:r>
            <a:endParaRPr/>
          </a:p>
          <a:p>
            <a:pPr marL="381000" marR="0" lvl="0" indent="-285140" algn="just" rtl="0">
              <a:spcBef>
                <a:spcPts val="400"/>
              </a:spcBef>
              <a:spcAft>
                <a:spcPts val="0"/>
              </a:spcAft>
              <a:buClr>
                <a:schemeClr val="accent1"/>
              </a:buClr>
              <a:buSzPts val="1510"/>
              <a:buFont typeface="Noto Sans Symbols"/>
              <a:buNone/>
            </a:pPr>
            <a:endParaRPr sz="2220" b="0" i="0" u="none" strike="noStrike" cap="none">
              <a:solidFill>
                <a:schemeClr val="dk1"/>
              </a:solidFill>
              <a:latin typeface="Rambla"/>
              <a:ea typeface="Rambla"/>
              <a:cs typeface="Rambla"/>
              <a:sym typeface="Rambla"/>
            </a:endParaRPr>
          </a:p>
          <a:p>
            <a:pPr marL="381000" marR="0" lvl="0" indent="-381000" algn="just" rtl="0">
              <a:spcBef>
                <a:spcPts val="400"/>
              </a:spcBef>
              <a:spcAft>
                <a:spcPts val="0"/>
              </a:spcAft>
              <a:buClr>
                <a:schemeClr val="accent1"/>
              </a:buClr>
              <a:buSzPts val="1510"/>
              <a:buNone/>
            </a:pPr>
            <a:r>
              <a:rPr lang="en-US" sz="2220" b="1" i="0" u="none" strike="noStrike" cap="none" dirty="0">
                <a:solidFill>
                  <a:schemeClr val="dk1"/>
                </a:solidFill>
                <a:latin typeface="Rambla"/>
                <a:ea typeface="Rambla"/>
                <a:cs typeface="Rambla"/>
                <a:sym typeface="Rambla"/>
              </a:rPr>
              <a:t>Design forms </a:t>
            </a:r>
            <a:r>
              <a:rPr lang="en-US" sz="2220" b="0" i="0" u="none" strike="noStrike" cap="none" dirty="0">
                <a:solidFill>
                  <a:schemeClr val="dk1"/>
                </a:solidFill>
                <a:latin typeface="Rambla"/>
                <a:ea typeface="Rambla"/>
                <a:cs typeface="Rambla"/>
                <a:sym typeface="Rambla"/>
              </a:rPr>
              <a:t>for conducting transactions with remote services, for use in searching for information, making reservations, ordering products, etc. </a:t>
            </a:r>
            <a:endParaRPr/>
          </a:p>
          <a:p>
            <a:pPr marL="381000" marR="0" lvl="0" indent="-285140" algn="just" rtl="0">
              <a:spcBef>
                <a:spcPts val="400"/>
              </a:spcBef>
              <a:spcAft>
                <a:spcPts val="0"/>
              </a:spcAft>
              <a:buClr>
                <a:schemeClr val="accent1"/>
              </a:buClr>
              <a:buSzPts val="1510"/>
              <a:buFont typeface="Noto Sans Symbols"/>
              <a:buNone/>
            </a:pPr>
            <a:endParaRPr sz="2220" b="0" i="0" u="none" strike="noStrike" cap="none">
              <a:solidFill>
                <a:schemeClr val="dk1"/>
              </a:solidFill>
              <a:latin typeface="Rambla"/>
              <a:ea typeface="Rambla"/>
              <a:cs typeface="Rambla"/>
              <a:sym typeface="Rambla"/>
            </a:endParaRPr>
          </a:p>
          <a:p>
            <a:pPr marL="381000" marR="0" lvl="0" indent="-381000" algn="just" rtl="0">
              <a:spcBef>
                <a:spcPts val="400"/>
              </a:spcBef>
              <a:spcAft>
                <a:spcPts val="0"/>
              </a:spcAft>
              <a:buClr>
                <a:schemeClr val="accent1"/>
              </a:buClr>
              <a:buSzPts val="1510"/>
              <a:buNone/>
            </a:pPr>
            <a:r>
              <a:rPr lang="en-US" sz="2220" b="1" i="0" u="none" strike="noStrike" cap="none" dirty="0">
                <a:solidFill>
                  <a:schemeClr val="dk1"/>
                </a:solidFill>
                <a:latin typeface="Rambla"/>
                <a:ea typeface="Rambla"/>
                <a:cs typeface="Rambla"/>
                <a:sym typeface="Rambla"/>
              </a:rPr>
              <a:t>Include </a:t>
            </a:r>
            <a:r>
              <a:rPr lang="en-US" sz="2220" b="0" i="0" u="none" strike="noStrike" cap="none" dirty="0">
                <a:solidFill>
                  <a:schemeClr val="dk1"/>
                </a:solidFill>
                <a:latin typeface="Rambla"/>
                <a:ea typeface="Rambla"/>
                <a:cs typeface="Rambla"/>
                <a:sym typeface="Rambla"/>
              </a:rPr>
              <a:t>spread-sheets, video clips, sound clips, and other applications directly in their documents. </a:t>
            </a:r>
            <a:endParaRPr/>
          </a:p>
        </p:txBody>
      </p:sp>
      <p:sp>
        <p:nvSpPr>
          <p:cNvPr id="201" name="Shape 201"/>
          <p:cNvSpPr txBox="1">
            <a:spLocks noGrp="1"/>
          </p:cNvSpPr>
          <p:nvPr>
            <p:ph type="title"/>
          </p:nvPr>
        </p:nvSpPr>
        <p:spPr>
          <a:xfrm>
            <a:off x="152400" y="215900"/>
            <a:ext cx="75438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Features of HTML</a:t>
            </a: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body" idx="1"/>
          </p:nvPr>
        </p:nvSpPr>
        <p:spPr>
          <a:xfrm>
            <a:off x="609600" y="914400"/>
            <a:ext cx="7696200" cy="5562600"/>
          </a:xfrm>
          <a:prstGeom prst="rect">
            <a:avLst/>
          </a:prstGeom>
          <a:noFill/>
          <a:ln>
            <a:noFill/>
          </a:ln>
        </p:spPr>
        <p:txBody>
          <a:bodyPr spcFirstLastPara="1" wrap="square" lIns="91425" tIns="45700" rIns="91425" bIns="45700" anchor="t" anchorCtr="0">
            <a:noAutofit/>
          </a:bodyPr>
          <a:lstStyle/>
          <a:p>
            <a:pPr marL="365760" marR="0" lvl="0" indent="-264160" algn="l" rtl="0">
              <a:spcBef>
                <a:spcPts val="0"/>
              </a:spcBef>
              <a:spcAft>
                <a:spcPts val="0"/>
              </a:spcAft>
              <a:buClr>
                <a:schemeClr val="accent1"/>
              </a:buClr>
              <a:buFont typeface="Arial"/>
              <a:buNone/>
            </a:pPr>
            <a:r>
              <a:rPr lang="en-US" sz="2400" b="0" i="0" u="none" strike="noStrike" cap="none">
                <a:solidFill>
                  <a:schemeClr val="dk1"/>
                </a:solidFill>
                <a:latin typeface="Courier New"/>
                <a:ea typeface="Courier New"/>
                <a:cs typeface="Courier New"/>
                <a:sym typeface="Courier New"/>
              </a:rPr>
              <a:t>&lt;div style="color:red;background-color:cyan; text-align:left;width:500;height:200"&gt;</a:t>
            </a:r>
            <a:endParaRPr/>
          </a:p>
          <a:p>
            <a:pPr marL="365760" marR="0" lvl="0" indent="-264160" algn="l" rtl="0">
              <a:spcBef>
                <a:spcPts val="400"/>
              </a:spcBef>
              <a:spcAft>
                <a:spcPts val="0"/>
              </a:spcAft>
              <a:buClr>
                <a:schemeClr val="accent1"/>
              </a:buClr>
              <a:buFont typeface="Arial"/>
              <a:buNone/>
            </a:pPr>
            <a:r>
              <a:rPr lang="en-US" sz="2400" b="0" i="0" u="none" strike="noStrike" cap="none">
                <a:solidFill>
                  <a:schemeClr val="dk1"/>
                </a:solidFill>
                <a:latin typeface="Courier New"/>
                <a:ea typeface="Courier New"/>
                <a:cs typeface="Courier New"/>
                <a:sym typeface="Courier New"/>
              </a:rPr>
              <a:t>&lt;h1&gt; Family Background&lt;/h1&gt;</a:t>
            </a:r>
            <a:endParaRPr/>
          </a:p>
          <a:p>
            <a:pPr marL="365760" marR="0" lvl="0" indent="-264160" algn="l" rtl="0">
              <a:spcBef>
                <a:spcPts val="400"/>
              </a:spcBef>
              <a:spcAft>
                <a:spcPts val="0"/>
              </a:spcAft>
              <a:buClr>
                <a:schemeClr val="accent1"/>
              </a:buClr>
              <a:buFont typeface="Arial"/>
              <a:buNone/>
            </a:pPr>
            <a:r>
              <a:rPr lang="en-US" sz="2400" b="0" i="0" u="none" strike="noStrike" cap="none">
                <a:solidFill>
                  <a:schemeClr val="dk1"/>
                </a:solidFill>
                <a:latin typeface="Courier New"/>
                <a:ea typeface="Courier New"/>
                <a:cs typeface="Courier New"/>
                <a:sym typeface="Courier New"/>
              </a:rPr>
              <a:t>  &lt;form name=f2 &gt;</a:t>
            </a:r>
            <a:endParaRPr/>
          </a:p>
          <a:p>
            <a:pPr marL="365760" marR="0" lvl="0" indent="-264160" algn="l" rtl="0">
              <a:spcBef>
                <a:spcPts val="400"/>
              </a:spcBef>
              <a:spcAft>
                <a:spcPts val="0"/>
              </a:spcAft>
              <a:buClr>
                <a:schemeClr val="accent1"/>
              </a:buClr>
              <a:buFont typeface="Arial"/>
              <a:buNone/>
            </a:pPr>
            <a:r>
              <a:rPr lang="en-US" sz="2400" b="0" i="0" u="none" strike="noStrike" cap="none">
                <a:solidFill>
                  <a:schemeClr val="dk1"/>
                </a:solidFill>
                <a:latin typeface="Courier New"/>
                <a:ea typeface="Courier New"/>
                <a:cs typeface="Courier New"/>
                <a:sym typeface="Courier New"/>
              </a:rPr>
              <a:t>  &lt;table&gt;</a:t>
            </a:r>
            <a:endParaRPr/>
          </a:p>
          <a:p>
            <a:pPr marL="365760" marR="0" lvl="0" indent="-264160" algn="l" rtl="0">
              <a:spcBef>
                <a:spcPts val="400"/>
              </a:spcBef>
              <a:spcAft>
                <a:spcPts val="0"/>
              </a:spcAft>
              <a:buClr>
                <a:schemeClr val="accent1"/>
              </a:buClr>
              <a:buFont typeface="Arial"/>
              <a:buNone/>
            </a:pPr>
            <a:r>
              <a:rPr lang="en-US" sz="2400" b="0" i="0" u="none" strike="noStrike" cap="none">
                <a:solidFill>
                  <a:schemeClr val="dk1"/>
                </a:solidFill>
                <a:latin typeface="Courier New"/>
                <a:ea typeface="Courier New"/>
                <a:cs typeface="Courier New"/>
                <a:sym typeface="Courier New"/>
              </a:rPr>
              <a:t>  &lt;tr&gt;&lt;td&gt;Father’s Name: &lt;/td&gt;&lt;td&gt;&lt;input type=text /&gt;&lt;/td&gt;</a:t>
            </a:r>
            <a:endParaRPr/>
          </a:p>
          <a:p>
            <a:pPr marL="365760" marR="0" lvl="0" indent="-264160" algn="l" rtl="0">
              <a:spcBef>
                <a:spcPts val="400"/>
              </a:spcBef>
              <a:spcAft>
                <a:spcPts val="0"/>
              </a:spcAft>
              <a:buClr>
                <a:schemeClr val="accent1"/>
              </a:buClr>
              <a:buFont typeface="Arial"/>
              <a:buNone/>
            </a:pPr>
            <a:r>
              <a:rPr lang="en-US" sz="2400" b="0" i="0" u="none" strike="noStrike" cap="none">
                <a:solidFill>
                  <a:schemeClr val="dk1"/>
                </a:solidFill>
                <a:latin typeface="Courier New"/>
                <a:ea typeface="Courier New"/>
                <a:cs typeface="Courier New"/>
                <a:sym typeface="Courier New"/>
              </a:rPr>
              <a:t>  &lt;tr&gt;&lt;td&gt;Mother’s Name: &lt;/td&gt;&lt;td&gt;&lt;input type=text /&gt;&lt;/td&gt;</a:t>
            </a:r>
            <a:endParaRPr/>
          </a:p>
          <a:p>
            <a:pPr marL="365760" marR="0" lvl="0" indent="-264160" algn="l" rtl="0">
              <a:spcBef>
                <a:spcPts val="400"/>
              </a:spcBef>
              <a:spcAft>
                <a:spcPts val="0"/>
              </a:spcAft>
              <a:buClr>
                <a:schemeClr val="accent1"/>
              </a:buClr>
              <a:buFont typeface="Arial"/>
              <a:buNone/>
            </a:pPr>
            <a:r>
              <a:rPr lang="en-US" sz="2400" b="0" i="0" u="none" strike="noStrike" cap="none">
                <a:solidFill>
                  <a:schemeClr val="dk1"/>
                </a:solidFill>
                <a:latin typeface="Courier New"/>
                <a:ea typeface="Courier New"/>
                <a:cs typeface="Courier New"/>
                <a:sym typeface="Courier New"/>
              </a:rPr>
              <a:t>  &lt;/table&gt;</a:t>
            </a:r>
            <a:endParaRPr/>
          </a:p>
          <a:p>
            <a:pPr marL="365760" marR="0" lvl="0" indent="-264160" algn="l" rtl="0">
              <a:spcBef>
                <a:spcPts val="400"/>
              </a:spcBef>
              <a:spcAft>
                <a:spcPts val="0"/>
              </a:spcAft>
              <a:buClr>
                <a:schemeClr val="accent1"/>
              </a:buClr>
              <a:buFont typeface="Arial"/>
              <a:buNone/>
            </a:pPr>
            <a:r>
              <a:rPr lang="en-US" sz="2400" b="0" i="0" u="none" strike="noStrike" cap="none">
                <a:solidFill>
                  <a:schemeClr val="dk1"/>
                </a:solidFill>
                <a:latin typeface="Courier New"/>
                <a:ea typeface="Courier New"/>
                <a:cs typeface="Courier New"/>
                <a:sym typeface="Courier New"/>
              </a:rPr>
              <a:t>&lt;/div&gt; </a:t>
            </a:r>
            <a:endParaRPr/>
          </a:p>
        </p:txBody>
      </p:sp>
      <p:sp>
        <p:nvSpPr>
          <p:cNvPr id="480" name="Shape 480"/>
          <p:cNvSpPr txBox="1">
            <a:spLocks noGrp="1"/>
          </p:cNvSpPr>
          <p:nvPr>
            <p:ph type="title"/>
          </p:nvPr>
        </p:nvSpPr>
        <p:spPr>
          <a:xfrm>
            <a:off x="152400" y="109538"/>
            <a:ext cx="85344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Example on div tag (Contd.).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Shape 486"/>
          <p:cNvSpPr txBox="1">
            <a:spLocks noGrp="1"/>
          </p:cNvSpPr>
          <p:nvPr>
            <p:ph type="body" idx="1"/>
          </p:nvPr>
        </p:nvSpPr>
        <p:spPr>
          <a:xfrm>
            <a:off x="390525" y="990600"/>
            <a:ext cx="8229600" cy="5148263"/>
          </a:xfrm>
          <a:prstGeom prst="rect">
            <a:avLst/>
          </a:prstGeom>
          <a:noFill/>
          <a:ln>
            <a:noFill/>
          </a:ln>
        </p:spPr>
        <p:txBody>
          <a:bodyPr spcFirstLastPara="1" wrap="square" lIns="91425" tIns="45700" rIns="91425" bIns="45700" anchor="t" anchorCtr="0">
            <a:noAutofit/>
          </a:bodyPr>
          <a:lstStyle/>
          <a:p>
            <a:pPr marL="365760" marR="0" lvl="0" indent="-264160" algn="just" rtl="0">
              <a:lnSpc>
                <a:spcPct val="90000"/>
              </a:lnSpc>
              <a:spcBef>
                <a:spcPts val="0"/>
              </a:spcBef>
              <a:spcAft>
                <a:spcPts val="0"/>
              </a:spcAft>
              <a:buClr>
                <a:schemeClr val="accent1"/>
              </a:buClr>
              <a:buFont typeface="Arial"/>
              <a:buNone/>
            </a:pPr>
            <a:r>
              <a:rPr lang="en-US" sz="1800" b="0" i="0" u="none" strike="noStrike" cap="none">
                <a:solidFill>
                  <a:schemeClr val="dk1"/>
                </a:solidFill>
                <a:latin typeface="Rambla"/>
                <a:ea typeface="Rambla"/>
                <a:cs typeface="Rambla"/>
                <a:sym typeface="Rambla"/>
              </a:rPr>
              <a:t>1. Which attribute do you use to specify the URL location of the frame in a &lt;FRAME&gt; tag? </a:t>
            </a:r>
            <a:endParaRPr/>
          </a:p>
          <a:p>
            <a:pPr marL="365760" marR="0" lvl="0" indent="-264160" algn="l" rtl="0">
              <a:lnSpc>
                <a:spcPct val="90000"/>
              </a:lnSpc>
              <a:spcBef>
                <a:spcPts val="400"/>
              </a:spcBef>
              <a:spcAft>
                <a:spcPts val="0"/>
              </a:spcAft>
              <a:buClr>
                <a:schemeClr val="accent1"/>
              </a:buClr>
              <a:buFont typeface="Arial"/>
              <a:buNone/>
            </a:pPr>
            <a:r>
              <a:rPr lang="en-US" sz="1800" b="0" i="0" u="none" strike="noStrike" cap="none">
                <a:solidFill>
                  <a:schemeClr val="dk1"/>
                </a:solidFill>
                <a:latin typeface="Rambla"/>
                <a:ea typeface="Rambla"/>
                <a:cs typeface="Rambla"/>
                <a:sym typeface="Rambla"/>
              </a:rPr>
              <a:t>a. URL</a:t>
            </a:r>
            <a:endParaRPr/>
          </a:p>
          <a:p>
            <a:pPr marL="365760" marR="0" lvl="0" indent="-264160" algn="l" rtl="0">
              <a:lnSpc>
                <a:spcPct val="90000"/>
              </a:lnSpc>
              <a:spcBef>
                <a:spcPts val="400"/>
              </a:spcBef>
              <a:spcAft>
                <a:spcPts val="0"/>
              </a:spcAft>
              <a:buClr>
                <a:schemeClr val="accent1"/>
              </a:buClr>
              <a:buFont typeface="Arial"/>
              <a:buNone/>
            </a:pPr>
            <a:r>
              <a:rPr lang="en-US" sz="1800" b="0" i="0" u="none" strike="noStrike" cap="none">
                <a:solidFill>
                  <a:schemeClr val="dk1"/>
                </a:solidFill>
                <a:latin typeface="Rambla"/>
                <a:ea typeface="Rambla"/>
                <a:cs typeface="Rambla"/>
                <a:sym typeface="Rambla"/>
              </a:rPr>
              <a:t>b. HREF</a:t>
            </a:r>
            <a:endParaRPr/>
          </a:p>
          <a:p>
            <a:pPr marL="365760" marR="0" lvl="0" indent="-264160" algn="l" rtl="0">
              <a:lnSpc>
                <a:spcPct val="90000"/>
              </a:lnSpc>
              <a:spcBef>
                <a:spcPts val="400"/>
              </a:spcBef>
              <a:spcAft>
                <a:spcPts val="0"/>
              </a:spcAft>
              <a:buClr>
                <a:schemeClr val="accent1"/>
              </a:buClr>
              <a:buFont typeface="Arial"/>
              <a:buNone/>
            </a:pPr>
            <a:r>
              <a:rPr lang="en-US" sz="1800" b="0" i="0" u="none" strike="noStrike" cap="none">
                <a:solidFill>
                  <a:schemeClr val="dk1"/>
                </a:solidFill>
                <a:latin typeface="Rambla"/>
                <a:ea typeface="Rambla"/>
                <a:cs typeface="Rambla"/>
                <a:sym typeface="Rambla"/>
              </a:rPr>
              <a:t>c. SRC</a:t>
            </a:r>
            <a:endParaRPr/>
          </a:p>
          <a:p>
            <a:pPr marL="365760" marR="0" lvl="0" indent="-264160" algn="l" rtl="0">
              <a:lnSpc>
                <a:spcPct val="90000"/>
              </a:lnSpc>
              <a:spcBef>
                <a:spcPts val="400"/>
              </a:spcBef>
              <a:spcAft>
                <a:spcPts val="0"/>
              </a:spcAft>
              <a:buClr>
                <a:schemeClr val="accent1"/>
              </a:buClr>
              <a:buFont typeface="Arial"/>
              <a:buNone/>
            </a:pPr>
            <a:endParaRPr sz="1800" b="0" i="0" u="none" strike="noStrike" cap="none">
              <a:solidFill>
                <a:schemeClr val="dk1"/>
              </a:solidFill>
              <a:latin typeface="Rambla"/>
              <a:ea typeface="Rambla"/>
              <a:cs typeface="Rambla"/>
              <a:sym typeface="Rambla"/>
            </a:endParaRPr>
          </a:p>
          <a:p>
            <a:pPr marL="365760" marR="0" lvl="0" indent="-264160" algn="l" rtl="0">
              <a:lnSpc>
                <a:spcPct val="90000"/>
              </a:lnSpc>
              <a:spcBef>
                <a:spcPts val="400"/>
              </a:spcBef>
              <a:spcAft>
                <a:spcPts val="0"/>
              </a:spcAft>
              <a:buClr>
                <a:schemeClr val="accent1"/>
              </a:buClr>
              <a:buFont typeface="Arial"/>
              <a:buNone/>
            </a:pPr>
            <a:r>
              <a:rPr lang="en-US" sz="1800" b="0" i="0" u="none" strike="noStrike" cap="none">
                <a:solidFill>
                  <a:schemeClr val="dk1"/>
                </a:solidFill>
                <a:latin typeface="Rambla"/>
                <a:ea typeface="Rambla"/>
                <a:cs typeface="Rambla"/>
                <a:sym typeface="Rambla"/>
              </a:rPr>
              <a:t>2.What would the following &lt;FRAMESET cols="30%,70%"&gt; do? </a:t>
            </a:r>
            <a:endParaRPr/>
          </a:p>
          <a:p>
            <a:pPr marL="365760" marR="0" lvl="0" indent="-264160" algn="l" rtl="0">
              <a:lnSpc>
                <a:spcPct val="90000"/>
              </a:lnSpc>
              <a:spcBef>
                <a:spcPts val="400"/>
              </a:spcBef>
              <a:spcAft>
                <a:spcPts val="0"/>
              </a:spcAft>
              <a:buClr>
                <a:schemeClr val="accent1"/>
              </a:buClr>
              <a:buFont typeface="Arial"/>
              <a:buNone/>
            </a:pPr>
            <a:r>
              <a:rPr lang="en-US" sz="1800" b="0" i="0" u="none" strike="noStrike" cap="none">
                <a:solidFill>
                  <a:schemeClr val="dk1"/>
                </a:solidFill>
                <a:latin typeface="Rambla"/>
                <a:ea typeface="Rambla"/>
                <a:cs typeface="Rambla"/>
                <a:sym typeface="Rambla"/>
              </a:rPr>
              <a:t>a. Sets up two frames</a:t>
            </a:r>
            <a:endParaRPr/>
          </a:p>
          <a:p>
            <a:pPr marL="365760" marR="0" lvl="0" indent="-264160" algn="l" rtl="0">
              <a:lnSpc>
                <a:spcPct val="90000"/>
              </a:lnSpc>
              <a:spcBef>
                <a:spcPts val="400"/>
              </a:spcBef>
              <a:spcAft>
                <a:spcPts val="0"/>
              </a:spcAft>
              <a:buClr>
                <a:schemeClr val="accent1"/>
              </a:buClr>
              <a:buFont typeface="Arial"/>
              <a:buNone/>
            </a:pPr>
            <a:r>
              <a:rPr lang="en-US" sz="1800" b="0" i="0" u="none" strike="noStrike" cap="none">
                <a:solidFill>
                  <a:schemeClr val="dk1"/>
                </a:solidFill>
                <a:latin typeface="Rambla"/>
                <a:ea typeface="Rambla"/>
                <a:cs typeface="Rambla"/>
                <a:sym typeface="Rambla"/>
              </a:rPr>
              <a:t>b. Sets up one frame taking 30% of the page</a:t>
            </a:r>
            <a:endParaRPr/>
          </a:p>
          <a:p>
            <a:pPr marL="365760" marR="0" lvl="0" indent="-264160" algn="l" rtl="0">
              <a:lnSpc>
                <a:spcPct val="90000"/>
              </a:lnSpc>
              <a:spcBef>
                <a:spcPts val="400"/>
              </a:spcBef>
              <a:spcAft>
                <a:spcPts val="0"/>
              </a:spcAft>
              <a:buClr>
                <a:schemeClr val="accent1"/>
              </a:buClr>
              <a:buFont typeface="Arial"/>
              <a:buNone/>
            </a:pPr>
            <a:r>
              <a:rPr lang="en-US" sz="1800" b="0" i="0" u="none" strike="noStrike" cap="none">
                <a:solidFill>
                  <a:schemeClr val="dk1"/>
                </a:solidFill>
                <a:latin typeface="Rambla"/>
                <a:ea typeface="Rambla"/>
                <a:cs typeface="Rambla"/>
                <a:sym typeface="Rambla"/>
              </a:rPr>
              <a:t>c. Sets up two frames, split horizontally</a:t>
            </a:r>
            <a:endParaRPr/>
          </a:p>
          <a:p>
            <a:pPr marL="365760" marR="0" lvl="0" indent="-264160" algn="l" rtl="0">
              <a:lnSpc>
                <a:spcPct val="90000"/>
              </a:lnSpc>
              <a:spcBef>
                <a:spcPts val="400"/>
              </a:spcBef>
              <a:spcAft>
                <a:spcPts val="0"/>
              </a:spcAft>
              <a:buClr>
                <a:schemeClr val="accent1"/>
              </a:buClr>
              <a:buFont typeface="Arial"/>
              <a:buNone/>
            </a:pPr>
            <a:endParaRPr sz="1800" b="0" i="0" u="none" strike="noStrike" cap="none">
              <a:solidFill>
                <a:schemeClr val="dk1"/>
              </a:solidFill>
              <a:latin typeface="Rambla"/>
              <a:ea typeface="Rambla"/>
              <a:cs typeface="Rambla"/>
              <a:sym typeface="Rambla"/>
            </a:endParaRPr>
          </a:p>
          <a:p>
            <a:pPr marL="365760" marR="0" lvl="0" indent="-264160" algn="l" rtl="0">
              <a:lnSpc>
                <a:spcPct val="90000"/>
              </a:lnSpc>
              <a:spcBef>
                <a:spcPts val="400"/>
              </a:spcBef>
              <a:spcAft>
                <a:spcPts val="0"/>
              </a:spcAft>
              <a:buClr>
                <a:schemeClr val="accent1"/>
              </a:buClr>
              <a:buFont typeface="Arial"/>
              <a:buNone/>
            </a:pPr>
            <a:r>
              <a:rPr lang="en-US" sz="1800" b="0" i="0" u="none" strike="noStrike" cap="none">
                <a:solidFill>
                  <a:schemeClr val="dk1"/>
                </a:solidFill>
                <a:latin typeface="Rambla"/>
                <a:ea typeface="Rambla"/>
                <a:cs typeface="Rambla"/>
                <a:sym typeface="Rambla"/>
              </a:rPr>
              <a:t>3. &lt;div id="left"&gt;&lt;/div&gt;</a:t>
            </a:r>
            <a:endParaRPr/>
          </a:p>
          <a:p>
            <a:pPr marL="365760" marR="0" lvl="0" indent="-264160" algn="l" rtl="0">
              <a:lnSpc>
                <a:spcPct val="90000"/>
              </a:lnSpc>
              <a:spcBef>
                <a:spcPts val="400"/>
              </a:spcBef>
              <a:spcAft>
                <a:spcPts val="0"/>
              </a:spcAft>
              <a:buClr>
                <a:schemeClr val="accent1"/>
              </a:buClr>
              <a:buFont typeface="Arial"/>
              <a:buNone/>
            </a:pPr>
            <a:r>
              <a:rPr lang="en-US" sz="1800" b="0" i="0" u="none" strike="noStrike" cap="none">
                <a:solidFill>
                  <a:schemeClr val="dk1"/>
                </a:solidFill>
                <a:latin typeface="Rambla"/>
                <a:ea typeface="Rambla"/>
                <a:cs typeface="Rambla"/>
                <a:sym typeface="Rambla"/>
              </a:rPr>
              <a:t>In this  id="left", is used to:</a:t>
            </a:r>
            <a:endParaRPr/>
          </a:p>
          <a:p>
            <a:pPr marL="365760" marR="0" lvl="0" indent="-264160" algn="l" rtl="0">
              <a:lnSpc>
                <a:spcPct val="90000"/>
              </a:lnSpc>
              <a:spcBef>
                <a:spcPts val="400"/>
              </a:spcBef>
              <a:spcAft>
                <a:spcPts val="0"/>
              </a:spcAft>
              <a:buClr>
                <a:schemeClr val="accent1"/>
              </a:buClr>
              <a:buFont typeface="Arial"/>
              <a:buNone/>
            </a:pPr>
            <a:r>
              <a:rPr lang="en-US" sz="1800" b="0" i="0" u="none" strike="noStrike" cap="none">
                <a:solidFill>
                  <a:schemeClr val="dk1"/>
                </a:solidFill>
                <a:latin typeface="Rambla"/>
                <a:ea typeface="Rambla"/>
                <a:cs typeface="Rambla"/>
                <a:sym typeface="Rambla"/>
              </a:rPr>
              <a:t>a. indent the column to the left</a:t>
            </a:r>
            <a:endParaRPr/>
          </a:p>
          <a:p>
            <a:pPr marL="365760" marR="0" lvl="0" indent="-264160" algn="l" rtl="0">
              <a:lnSpc>
                <a:spcPct val="90000"/>
              </a:lnSpc>
              <a:spcBef>
                <a:spcPts val="400"/>
              </a:spcBef>
              <a:spcAft>
                <a:spcPts val="0"/>
              </a:spcAft>
              <a:buClr>
                <a:schemeClr val="accent1"/>
              </a:buClr>
              <a:buFont typeface="Arial"/>
              <a:buNone/>
            </a:pPr>
            <a:r>
              <a:rPr lang="en-US" sz="1800" b="0" i="0" u="none" strike="noStrike" cap="none">
                <a:solidFill>
                  <a:schemeClr val="dk1"/>
                </a:solidFill>
                <a:latin typeface="Rambla"/>
                <a:ea typeface="Rambla"/>
                <a:cs typeface="Rambla"/>
                <a:sym typeface="Rambla"/>
              </a:rPr>
              <a:t>b. name the division or column "left"</a:t>
            </a:r>
            <a:endParaRPr/>
          </a:p>
          <a:p>
            <a:pPr marL="365760" marR="0" lvl="0" indent="-264160" algn="l" rtl="0">
              <a:lnSpc>
                <a:spcPct val="90000"/>
              </a:lnSpc>
              <a:spcBef>
                <a:spcPts val="400"/>
              </a:spcBef>
              <a:spcAft>
                <a:spcPts val="0"/>
              </a:spcAft>
              <a:buClr>
                <a:schemeClr val="accent1"/>
              </a:buClr>
              <a:buFont typeface="Arial"/>
              <a:buNone/>
            </a:pPr>
            <a:r>
              <a:rPr lang="en-US" sz="1800" b="0" i="0" u="none" strike="noStrike" cap="none">
                <a:solidFill>
                  <a:schemeClr val="dk1"/>
                </a:solidFill>
                <a:latin typeface="Rambla"/>
                <a:ea typeface="Rambla"/>
                <a:cs typeface="Rambla"/>
                <a:sym typeface="Rambla"/>
              </a:rPr>
              <a:t>c. align the text in the column to the left</a:t>
            </a:r>
            <a:endParaRPr/>
          </a:p>
          <a:p>
            <a:pPr marL="365760" marR="0" lvl="0" indent="-264160" algn="l" rtl="0">
              <a:lnSpc>
                <a:spcPct val="90000"/>
              </a:lnSpc>
              <a:spcBef>
                <a:spcPts val="400"/>
              </a:spcBef>
              <a:spcAft>
                <a:spcPts val="0"/>
              </a:spcAft>
              <a:buClr>
                <a:schemeClr val="accent1"/>
              </a:buClr>
              <a:buFont typeface="Arial"/>
              <a:buNone/>
            </a:pPr>
            <a:endParaRPr sz="1800" b="0" i="0" u="none" strike="noStrike" cap="none">
              <a:solidFill>
                <a:schemeClr val="dk1"/>
              </a:solidFill>
              <a:latin typeface="Rambla"/>
              <a:ea typeface="Rambla"/>
              <a:cs typeface="Rambla"/>
              <a:sym typeface="Rambla"/>
            </a:endParaRPr>
          </a:p>
          <a:p>
            <a:pPr marL="365760" marR="0" lvl="0" indent="-186435" algn="l" rtl="0">
              <a:lnSpc>
                <a:spcPct val="90000"/>
              </a:lnSpc>
              <a:spcBef>
                <a:spcPts val="400"/>
              </a:spcBef>
              <a:spcAft>
                <a:spcPts val="0"/>
              </a:spcAft>
              <a:buClr>
                <a:schemeClr val="accent1"/>
              </a:buClr>
              <a:buSzPts val="1224"/>
              <a:buFont typeface="Noto Sans Symbols"/>
              <a:buNone/>
            </a:pPr>
            <a:endParaRPr sz="1800" b="0" i="0" u="none" strike="noStrike" cap="none">
              <a:solidFill>
                <a:schemeClr val="dk1"/>
              </a:solidFill>
              <a:latin typeface="Rambla"/>
              <a:ea typeface="Rambla"/>
              <a:cs typeface="Rambla"/>
              <a:sym typeface="Rambla"/>
            </a:endParaRPr>
          </a:p>
        </p:txBody>
      </p:sp>
      <p:sp>
        <p:nvSpPr>
          <p:cNvPr id="487" name="Shape 487"/>
          <p:cNvSpPr txBox="1">
            <a:spLocks noGrp="1"/>
          </p:cNvSpPr>
          <p:nvPr>
            <p:ph type="title"/>
          </p:nvPr>
        </p:nvSpPr>
        <p:spPr>
          <a:xfrm>
            <a:off x="304800" y="109538"/>
            <a:ext cx="83820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Quiz</a:t>
            </a:r>
            <a:endParaRPr/>
          </a:p>
        </p:txBody>
      </p:sp>
      <p:sp>
        <p:nvSpPr>
          <p:cNvPr id="488" name="Shape 488"/>
          <p:cNvSpPr txBox="1"/>
          <p:nvPr/>
        </p:nvSpPr>
        <p:spPr>
          <a:xfrm>
            <a:off x="2955925" y="2246313"/>
            <a:ext cx="854075" cy="366712"/>
          </a:xfrm>
          <a:prstGeom prst="rect">
            <a:avLst/>
          </a:prstGeom>
          <a:solidFill>
            <a:srgbClr val="FF99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Rambla"/>
                <a:ea typeface="Rambla"/>
                <a:cs typeface="Rambla"/>
                <a:sym typeface="Rambla"/>
              </a:rPr>
              <a:t>SRC</a:t>
            </a:r>
            <a:endParaRPr/>
          </a:p>
        </p:txBody>
      </p:sp>
      <p:sp>
        <p:nvSpPr>
          <p:cNvPr id="489" name="Shape 489"/>
          <p:cNvSpPr txBox="1"/>
          <p:nvPr/>
        </p:nvSpPr>
        <p:spPr>
          <a:xfrm>
            <a:off x="5257800" y="3810000"/>
            <a:ext cx="2286000" cy="366713"/>
          </a:xfrm>
          <a:prstGeom prst="rect">
            <a:avLst/>
          </a:prstGeom>
          <a:solidFill>
            <a:srgbClr val="FF99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Rambla"/>
                <a:ea typeface="Rambla"/>
                <a:cs typeface="Rambla"/>
                <a:sym typeface="Rambla"/>
              </a:rPr>
              <a:t>Sets up two frames</a:t>
            </a:r>
            <a:endParaRPr/>
          </a:p>
        </p:txBody>
      </p:sp>
      <p:sp>
        <p:nvSpPr>
          <p:cNvPr id="490" name="Shape 490"/>
          <p:cNvSpPr txBox="1"/>
          <p:nvPr/>
        </p:nvSpPr>
        <p:spPr>
          <a:xfrm>
            <a:off x="4876800" y="5486400"/>
            <a:ext cx="3733800" cy="369888"/>
          </a:xfrm>
          <a:prstGeom prst="rect">
            <a:avLst/>
          </a:prstGeom>
          <a:solidFill>
            <a:srgbClr val="FF99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Rambla"/>
                <a:ea typeface="Rambla"/>
                <a:cs typeface="Rambla"/>
                <a:sym typeface="Rambla"/>
              </a:rPr>
              <a:t>Name the division or column “left”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6">
                                            <p:txEl>
                                              <p:pRg st="0" end="0"/>
                                            </p:txEl>
                                          </p:spTgt>
                                        </p:tgtEl>
                                        <p:attrNameLst>
                                          <p:attrName>style.visibility</p:attrName>
                                        </p:attrNameLst>
                                      </p:cBhvr>
                                      <p:to>
                                        <p:strVal val="visible"/>
                                      </p:to>
                                    </p:set>
                                    <p:anim calcmode="lin" valueType="num">
                                      <p:cBhvr additive="base">
                                        <p:cTn id="7" dur="500"/>
                                        <p:tgtEl>
                                          <p:spTgt spid="48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86">
                                            <p:txEl>
                                              <p:pRg st="1" end="1"/>
                                            </p:txEl>
                                          </p:spTgt>
                                        </p:tgtEl>
                                        <p:attrNameLst>
                                          <p:attrName>style.visibility</p:attrName>
                                        </p:attrNameLst>
                                      </p:cBhvr>
                                      <p:to>
                                        <p:strVal val="visible"/>
                                      </p:to>
                                    </p:set>
                                    <p:anim calcmode="lin" valueType="num">
                                      <p:cBhvr additive="base">
                                        <p:cTn id="12" dur="500"/>
                                        <p:tgtEl>
                                          <p:spTgt spid="48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86">
                                            <p:txEl>
                                              <p:pRg st="2" end="2"/>
                                            </p:txEl>
                                          </p:spTgt>
                                        </p:tgtEl>
                                        <p:attrNameLst>
                                          <p:attrName>style.visibility</p:attrName>
                                        </p:attrNameLst>
                                      </p:cBhvr>
                                      <p:to>
                                        <p:strVal val="visible"/>
                                      </p:to>
                                    </p:set>
                                    <p:anim calcmode="lin" valueType="num">
                                      <p:cBhvr additive="base">
                                        <p:cTn id="17" dur="500"/>
                                        <p:tgtEl>
                                          <p:spTgt spid="48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86">
                                            <p:txEl>
                                              <p:pRg st="3" end="3"/>
                                            </p:txEl>
                                          </p:spTgt>
                                        </p:tgtEl>
                                        <p:attrNameLst>
                                          <p:attrName>style.visibility</p:attrName>
                                        </p:attrNameLst>
                                      </p:cBhvr>
                                      <p:to>
                                        <p:strVal val="visible"/>
                                      </p:to>
                                    </p:set>
                                    <p:anim calcmode="lin" valueType="num">
                                      <p:cBhvr additive="base">
                                        <p:cTn id="22" dur="500"/>
                                        <p:tgtEl>
                                          <p:spTgt spid="48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86">
                                            <p:txEl>
                                              <p:pRg st="4" end="4"/>
                                            </p:txEl>
                                          </p:spTgt>
                                        </p:tgtEl>
                                        <p:attrNameLst>
                                          <p:attrName>style.visibility</p:attrName>
                                        </p:attrNameLst>
                                      </p:cBhvr>
                                      <p:to>
                                        <p:strVal val="visible"/>
                                      </p:to>
                                    </p:set>
                                    <p:anim calcmode="lin" valueType="num">
                                      <p:cBhvr additive="base">
                                        <p:cTn id="27" dur="500"/>
                                        <p:tgtEl>
                                          <p:spTgt spid="48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86">
                                            <p:txEl>
                                              <p:pRg st="5" end="5"/>
                                            </p:txEl>
                                          </p:spTgt>
                                        </p:tgtEl>
                                        <p:attrNameLst>
                                          <p:attrName>style.visibility</p:attrName>
                                        </p:attrNameLst>
                                      </p:cBhvr>
                                      <p:to>
                                        <p:strVal val="visible"/>
                                      </p:to>
                                    </p:set>
                                    <p:anim calcmode="lin" valueType="num">
                                      <p:cBhvr additive="base">
                                        <p:cTn id="32" dur="500"/>
                                        <p:tgtEl>
                                          <p:spTgt spid="48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86">
                                            <p:txEl>
                                              <p:pRg st="6" end="6"/>
                                            </p:txEl>
                                          </p:spTgt>
                                        </p:tgtEl>
                                        <p:attrNameLst>
                                          <p:attrName>style.visibility</p:attrName>
                                        </p:attrNameLst>
                                      </p:cBhvr>
                                      <p:to>
                                        <p:strVal val="visible"/>
                                      </p:to>
                                    </p:set>
                                    <p:anim calcmode="lin" valueType="num">
                                      <p:cBhvr additive="base">
                                        <p:cTn id="37" dur="500"/>
                                        <p:tgtEl>
                                          <p:spTgt spid="48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486">
                                            <p:txEl>
                                              <p:pRg st="7" end="7"/>
                                            </p:txEl>
                                          </p:spTgt>
                                        </p:tgtEl>
                                        <p:attrNameLst>
                                          <p:attrName>style.visibility</p:attrName>
                                        </p:attrNameLst>
                                      </p:cBhvr>
                                      <p:to>
                                        <p:strVal val="visible"/>
                                      </p:to>
                                    </p:set>
                                    <p:anim calcmode="lin" valueType="num">
                                      <p:cBhvr additive="base">
                                        <p:cTn id="42" dur="500"/>
                                        <p:tgtEl>
                                          <p:spTgt spid="48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86">
                                            <p:txEl>
                                              <p:pRg st="8" end="8"/>
                                            </p:txEl>
                                          </p:spTgt>
                                        </p:tgtEl>
                                        <p:attrNameLst>
                                          <p:attrName>style.visibility</p:attrName>
                                        </p:attrNameLst>
                                      </p:cBhvr>
                                      <p:to>
                                        <p:strVal val="visible"/>
                                      </p:to>
                                    </p:set>
                                    <p:anim calcmode="lin" valueType="num">
                                      <p:cBhvr additive="base">
                                        <p:cTn id="47" dur="500"/>
                                        <p:tgtEl>
                                          <p:spTgt spid="48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486">
                                            <p:txEl>
                                              <p:pRg st="9" end="9"/>
                                            </p:txEl>
                                          </p:spTgt>
                                        </p:tgtEl>
                                        <p:attrNameLst>
                                          <p:attrName>style.visibility</p:attrName>
                                        </p:attrNameLst>
                                      </p:cBhvr>
                                      <p:to>
                                        <p:strVal val="visible"/>
                                      </p:to>
                                    </p:set>
                                    <p:anim calcmode="lin" valueType="num">
                                      <p:cBhvr additive="base">
                                        <p:cTn id="52" dur="500"/>
                                        <p:tgtEl>
                                          <p:spTgt spid="48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486">
                                            <p:txEl>
                                              <p:pRg st="10" end="10"/>
                                            </p:txEl>
                                          </p:spTgt>
                                        </p:tgtEl>
                                        <p:attrNameLst>
                                          <p:attrName>style.visibility</p:attrName>
                                        </p:attrNameLst>
                                      </p:cBhvr>
                                      <p:to>
                                        <p:strVal val="visible"/>
                                      </p:to>
                                    </p:set>
                                    <p:anim calcmode="lin" valueType="num">
                                      <p:cBhvr additive="base">
                                        <p:cTn id="57" dur="500"/>
                                        <p:tgtEl>
                                          <p:spTgt spid="486">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486">
                                            <p:txEl>
                                              <p:pRg st="11" end="11"/>
                                            </p:txEl>
                                          </p:spTgt>
                                        </p:tgtEl>
                                        <p:attrNameLst>
                                          <p:attrName>style.visibility</p:attrName>
                                        </p:attrNameLst>
                                      </p:cBhvr>
                                      <p:to>
                                        <p:strVal val="visible"/>
                                      </p:to>
                                    </p:set>
                                    <p:anim calcmode="lin" valueType="num">
                                      <p:cBhvr additive="base">
                                        <p:cTn id="62" dur="500"/>
                                        <p:tgtEl>
                                          <p:spTgt spid="486">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86">
                                            <p:txEl>
                                              <p:pRg st="12" end="12"/>
                                            </p:txEl>
                                          </p:spTgt>
                                        </p:tgtEl>
                                        <p:attrNameLst>
                                          <p:attrName>style.visibility</p:attrName>
                                        </p:attrNameLst>
                                      </p:cBhvr>
                                      <p:to>
                                        <p:strVal val="visible"/>
                                      </p:to>
                                    </p:set>
                                    <p:anim calcmode="lin" valueType="num">
                                      <p:cBhvr additive="base">
                                        <p:cTn id="67" dur="500"/>
                                        <p:tgtEl>
                                          <p:spTgt spid="486">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486">
                                            <p:txEl>
                                              <p:pRg st="13" end="13"/>
                                            </p:txEl>
                                          </p:spTgt>
                                        </p:tgtEl>
                                        <p:attrNameLst>
                                          <p:attrName>style.visibility</p:attrName>
                                        </p:attrNameLst>
                                      </p:cBhvr>
                                      <p:to>
                                        <p:strVal val="visible"/>
                                      </p:to>
                                    </p:set>
                                    <p:anim calcmode="lin" valueType="num">
                                      <p:cBhvr additive="base">
                                        <p:cTn id="72" dur="500"/>
                                        <p:tgtEl>
                                          <p:spTgt spid="486">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486">
                                            <p:txEl>
                                              <p:pRg st="14" end="14"/>
                                            </p:txEl>
                                          </p:spTgt>
                                        </p:tgtEl>
                                        <p:attrNameLst>
                                          <p:attrName>style.visibility</p:attrName>
                                        </p:attrNameLst>
                                      </p:cBhvr>
                                      <p:to>
                                        <p:strVal val="visible"/>
                                      </p:to>
                                    </p:set>
                                    <p:anim calcmode="lin" valueType="num">
                                      <p:cBhvr additive="base">
                                        <p:cTn id="77" dur="500"/>
                                        <p:tgtEl>
                                          <p:spTgt spid="486">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486">
                                            <p:txEl>
                                              <p:pRg st="15" end="15"/>
                                            </p:txEl>
                                          </p:spTgt>
                                        </p:tgtEl>
                                        <p:attrNameLst>
                                          <p:attrName>style.visibility</p:attrName>
                                        </p:attrNameLst>
                                      </p:cBhvr>
                                      <p:to>
                                        <p:strVal val="visible"/>
                                      </p:to>
                                    </p:set>
                                    <p:anim calcmode="lin" valueType="num">
                                      <p:cBhvr additive="base">
                                        <p:cTn id="82" dur="500"/>
                                        <p:tgtEl>
                                          <p:spTgt spid="486">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486">
                                            <p:txEl>
                                              <p:pRg st="16" end="16"/>
                                            </p:txEl>
                                          </p:spTgt>
                                        </p:tgtEl>
                                        <p:attrNameLst>
                                          <p:attrName>style.visibility</p:attrName>
                                        </p:attrNameLst>
                                      </p:cBhvr>
                                      <p:to>
                                        <p:strVal val="visible"/>
                                      </p:to>
                                    </p:set>
                                    <p:anim calcmode="lin" valueType="num">
                                      <p:cBhvr additive="base">
                                        <p:cTn id="87" dur="500"/>
                                        <p:tgtEl>
                                          <p:spTgt spid="486">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488"/>
                                        </p:tgtEl>
                                        <p:attrNameLst>
                                          <p:attrName>style.visibility</p:attrName>
                                        </p:attrNameLst>
                                      </p:cBhvr>
                                      <p:to>
                                        <p:strVal val="visible"/>
                                      </p:to>
                                    </p:set>
                                    <p:anim calcmode="lin" valueType="num">
                                      <p:cBhvr additive="base">
                                        <p:cTn id="92" dur="500"/>
                                        <p:tgtEl>
                                          <p:spTgt spid="488"/>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489"/>
                                        </p:tgtEl>
                                        <p:attrNameLst>
                                          <p:attrName>style.visibility</p:attrName>
                                        </p:attrNameLst>
                                      </p:cBhvr>
                                      <p:to>
                                        <p:strVal val="visible"/>
                                      </p:to>
                                    </p:set>
                                    <p:anim calcmode="lin" valueType="num">
                                      <p:cBhvr additive="base">
                                        <p:cTn id="97" dur="500"/>
                                        <p:tgtEl>
                                          <p:spTgt spid="489"/>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nodeType="clickEffect">
                                  <p:stCondLst>
                                    <p:cond delay="0"/>
                                  </p:stCondLst>
                                  <p:childTnLst>
                                    <p:set>
                                      <p:cBhvr>
                                        <p:cTn id="101" dur="1" fill="hold">
                                          <p:stCondLst>
                                            <p:cond delay="0"/>
                                          </p:stCondLst>
                                        </p:cTn>
                                        <p:tgtEl>
                                          <p:spTgt spid="490"/>
                                        </p:tgtEl>
                                        <p:attrNameLst>
                                          <p:attrName>style.visibility</p:attrName>
                                        </p:attrNameLst>
                                      </p:cBhvr>
                                      <p:to>
                                        <p:strVal val="visible"/>
                                      </p:to>
                                    </p:set>
                                    <p:anim calcmode="lin" valueType="num">
                                      <p:cBhvr additive="base">
                                        <p:cTn id="102" dur="500"/>
                                        <p:tgtEl>
                                          <p:spTgt spid="4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a:spLocks noGrp="1"/>
          </p:cNvSpPr>
          <p:nvPr>
            <p:ph type="body" idx="1"/>
          </p:nvPr>
        </p:nvSpPr>
        <p:spPr>
          <a:xfrm>
            <a:off x="457200" y="1143000"/>
            <a:ext cx="8229600" cy="5148263"/>
          </a:xfrm>
          <a:prstGeom prst="rect">
            <a:avLst/>
          </a:prstGeom>
          <a:noFill/>
          <a:ln>
            <a:noFill/>
          </a:ln>
        </p:spPr>
        <p:txBody>
          <a:bodyPr spcFirstLastPara="1" wrap="square" lIns="91425" tIns="45700" rIns="91425" bIns="45700" anchor="t" anchorCtr="0">
            <a:noAutofit/>
          </a:bodyPr>
          <a:lstStyle/>
          <a:p>
            <a:pPr marL="365760" marR="0" lvl="0" indent="-264160" algn="l" rtl="0">
              <a:spcBef>
                <a:spcPts val="0"/>
              </a:spcBef>
              <a:spcAft>
                <a:spcPts val="0"/>
              </a:spcAft>
              <a:buClr>
                <a:schemeClr val="accent1"/>
              </a:buClr>
              <a:buSzPts val="1632"/>
              <a:buFont typeface="Noto Sans Symbols"/>
              <a:buChar char="●"/>
            </a:pPr>
            <a:r>
              <a:rPr lang="en-US" sz="2400" b="0" i="0" u="none" strike="noStrike" cap="none">
                <a:solidFill>
                  <a:schemeClr val="dk1"/>
                </a:solidFill>
                <a:latin typeface="Rambla"/>
                <a:ea typeface="Rambla"/>
                <a:cs typeface="Rambla"/>
                <a:sym typeface="Rambla"/>
              </a:rPr>
              <a:t>In this sub-module, we were able to </a:t>
            </a:r>
            <a:endParaRPr/>
          </a:p>
          <a:p>
            <a:pPr marL="365760" marR="0" lvl="0" indent="-264160" algn="l" rtl="0">
              <a:spcBef>
                <a:spcPts val="400"/>
              </a:spcBef>
              <a:spcAft>
                <a:spcPts val="0"/>
              </a:spcAft>
              <a:buClr>
                <a:schemeClr val="accent1"/>
              </a:buClr>
              <a:buFont typeface="Arial"/>
              <a:buNone/>
            </a:pPr>
            <a:endParaRPr sz="2400" b="0" i="0" u="none" strike="noStrike" cap="none">
              <a:solidFill>
                <a:schemeClr val="dk1"/>
              </a:solidFill>
              <a:latin typeface="Rambla"/>
              <a:ea typeface="Rambla"/>
              <a:cs typeface="Rambla"/>
              <a:sym typeface="Rambla"/>
            </a:endParaRPr>
          </a:p>
          <a:p>
            <a:pPr marL="621792" marR="0" lvl="1" indent="-240791" algn="l" rtl="0">
              <a:spcBef>
                <a:spcPts val="324"/>
              </a:spcBef>
              <a:spcAft>
                <a:spcPts val="0"/>
              </a:spcAft>
              <a:buClr>
                <a:schemeClr val="accent1"/>
              </a:buClr>
              <a:buSzPts val="2400"/>
              <a:buFont typeface="Verdana"/>
              <a:buChar char="◦"/>
            </a:pPr>
            <a:r>
              <a:rPr lang="en-US" sz="2400" b="0" i="0" u="none" strike="noStrike" cap="none">
                <a:solidFill>
                  <a:schemeClr val="dk1"/>
                </a:solidFill>
                <a:latin typeface="Rambla"/>
                <a:ea typeface="Rambla"/>
                <a:cs typeface="Rambla"/>
                <a:sym typeface="Rambla"/>
              </a:rPr>
              <a:t>Describe the various HTML tags and their usage</a:t>
            </a:r>
            <a:endParaRPr/>
          </a:p>
          <a:p>
            <a:pPr marL="621792" marR="0" lvl="1" indent="-240791" algn="l" rtl="0">
              <a:spcBef>
                <a:spcPts val="324"/>
              </a:spcBef>
              <a:spcAft>
                <a:spcPts val="0"/>
              </a:spcAft>
              <a:buClr>
                <a:schemeClr val="accent1"/>
              </a:buClr>
              <a:buSzPts val="2400"/>
              <a:buFont typeface="Verdana"/>
              <a:buChar char="◦"/>
            </a:pPr>
            <a:r>
              <a:rPr lang="en-US" sz="2400" b="0" i="0" u="none" strike="noStrike" cap="none">
                <a:solidFill>
                  <a:schemeClr val="dk1"/>
                </a:solidFill>
                <a:latin typeface="Rambla"/>
                <a:ea typeface="Rambla"/>
                <a:cs typeface="Rambla"/>
                <a:sym typeface="Rambla"/>
              </a:rPr>
              <a:t>Describe the various hyperlink and image tags</a:t>
            </a:r>
            <a:endParaRPr/>
          </a:p>
          <a:p>
            <a:pPr marL="621792" marR="0" lvl="1" indent="-240791" algn="l" rtl="0">
              <a:spcBef>
                <a:spcPts val="324"/>
              </a:spcBef>
              <a:spcAft>
                <a:spcPts val="0"/>
              </a:spcAft>
              <a:buClr>
                <a:schemeClr val="accent1"/>
              </a:buClr>
              <a:buSzPts val="2400"/>
              <a:buFont typeface="Verdana"/>
              <a:buChar char="◦"/>
            </a:pPr>
            <a:r>
              <a:rPr lang="en-US" sz="2400" b="0" i="0" u="none" strike="noStrike" cap="none">
                <a:solidFill>
                  <a:schemeClr val="dk1"/>
                </a:solidFill>
                <a:latin typeface="Rambla"/>
                <a:ea typeface="Rambla"/>
                <a:cs typeface="Rambla"/>
                <a:sym typeface="Rambla"/>
              </a:rPr>
              <a:t>Describe the various Table tags and their usage</a:t>
            </a:r>
            <a:endParaRPr/>
          </a:p>
          <a:p>
            <a:pPr marL="621792" marR="0" lvl="1" indent="-240791" algn="l" rtl="0">
              <a:spcBef>
                <a:spcPts val="324"/>
              </a:spcBef>
              <a:spcAft>
                <a:spcPts val="0"/>
              </a:spcAft>
              <a:buClr>
                <a:schemeClr val="accent1"/>
              </a:buClr>
              <a:buSzPts val="2400"/>
              <a:buFont typeface="Verdana"/>
              <a:buChar char="◦"/>
            </a:pPr>
            <a:r>
              <a:rPr lang="en-US" sz="2400" b="0" i="0" u="none" strike="noStrike" cap="none">
                <a:solidFill>
                  <a:schemeClr val="dk1"/>
                </a:solidFill>
                <a:latin typeface="Rambla"/>
                <a:ea typeface="Rambla"/>
                <a:cs typeface="Rambla"/>
                <a:sym typeface="Rambla"/>
              </a:rPr>
              <a:t>Describe the various Form elements and their usage</a:t>
            </a:r>
            <a:endParaRPr/>
          </a:p>
          <a:p>
            <a:pPr marL="621792" marR="0" lvl="1" indent="-240791" algn="l" rtl="0">
              <a:spcBef>
                <a:spcPts val="324"/>
              </a:spcBef>
              <a:spcAft>
                <a:spcPts val="0"/>
              </a:spcAft>
              <a:buClr>
                <a:schemeClr val="accent1"/>
              </a:buClr>
              <a:buSzPts val="2400"/>
              <a:buFont typeface="Verdana"/>
              <a:buChar char="◦"/>
            </a:pPr>
            <a:r>
              <a:rPr lang="en-US" sz="2400" b="0" i="0" u="none" strike="noStrike" cap="none">
                <a:solidFill>
                  <a:schemeClr val="dk1"/>
                </a:solidFill>
                <a:latin typeface="Rambla"/>
                <a:ea typeface="Rambla"/>
                <a:cs typeface="Rambla"/>
                <a:sym typeface="Rambla"/>
              </a:rPr>
              <a:t>Create web pages using frames</a:t>
            </a:r>
            <a:endParaRPr sz="2400" b="0" i="0" u="none" strike="noStrike" cap="none">
              <a:solidFill>
                <a:schemeClr val="dk1"/>
              </a:solidFill>
              <a:latin typeface="Rambla"/>
              <a:ea typeface="Rambla"/>
              <a:cs typeface="Rambla"/>
              <a:sym typeface="Rambla"/>
            </a:endParaRPr>
          </a:p>
          <a:p>
            <a:pPr marL="621792" marR="0" lvl="1" indent="-240791" algn="l" rtl="0">
              <a:spcBef>
                <a:spcPts val="324"/>
              </a:spcBef>
              <a:spcAft>
                <a:spcPts val="0"/>
              </a:spcAft>
              <a:buClr>
                <a:schemeClr val="accent1"/>
              </a:buClr>
              <a:buSzPts val="2400"/>
              <a:buFont typeface="Verdana"/>
              <a:buChar char="◦"/>
            </a:pPr>
            <a:r>
              <a:rPr lang="en-US" sz="2400" b="0" i="0" u="none" strike="noStrike" cap="none">
                <a:solidFill>
                  <a:schemeClr val="dk1"/>
                </a:solidFill>
                <a:latin typeface="Rambla"/>
                <a:ea typeface="Rambla"/>
                <a:cs typeface="Rambla"/>
                <a:sym typeface="Rambla"/>
              </a:rPr>
              <a:t>Create web pages using Style and Div elements </a:t>
            </a:r>
            <a:endParaRPr/>
          </a:p>
          <a:p>
            <a:pPr marL="621792" marR="0" lvl="1" indent="-113791" algn="l" rtl="0">
              <a:spcBef>
                <a:spcPts val="324"/>
              </a:spcBef>
              <a:spcAft>
                <a:spcPts val="0"/>
              </a:spcAft>
              <a:buClr>
                <a:schemeClr val="accent1"/>
              </a:buClr>
              <a:buSzPts val="2000"/>
              <a:buFont typeface="Verdana"/>
              <a:buNone/>
            </a:pPr>
            <a:endParaRPr sz="2000" b="0" i="0" u="none" strike="noStrike" cap="none">
              <a:solidFill>
                <a:schemeClr val="dk1"/>
              </a:solidFill>
              <a:latin typeface="Rambla"/>
              <a:ea typeface="Rambla"/>
              <a:cs typeface="Rambla"/>
              <a:sym typeface="Rambla"/>
            </a:endParaRPr>
          </a:p>
          <a:p>
            <a:pPr marL="621792" marR="0" lvl="1" indent="-113791" algn="l" rtl="0">
              <a:spcBef>
                <a:spcPts val="324"/>
              </a:spcBef>
              <a:spcAft>
                <a:spcPts val="0"/>
              </a:spcAft>
              <a:buClr>
                <a:schemeClr val="accent1"/>
              </a:buClr>
              <a:buSzPts val="2000"/>
              <a:buFont typeface="Verdana"/>
              <a:buNone/>
            </a:pPr>
            <a:endParaRPr sz="2000" b="0" i="0" u="none" strike="noStrike" cap="none">
              <a:solidFill>
                <a:schemeClr val="dk1"/>
              </a:solidFill>
              <a:latin typeface="Rambla"/>
              <a:ea typeface="Rambla"/>
              <a:cs typeface="Rambla"/>
              <a:sym typeface="Rambla"/>
            </a:endParaRPr>
          </a:p>
          <a:p>
            <a:pPr marL="621792" marR="0" lvl="1" indent="-88391" algn="l" rtl="0">
              <a:spcBef>
                <a:spcPts val="324"/>
              </a:spcBef>
              <a:spcAft>
                <a:spcPts val="0"/>
              </a:spcAft>
              <a:buClr>
                <a:schemeClr val="accent1"/>
              </a:buClr>
              <a:buSzPts val="2400"/>
              <a:buFont typeface="Verdana"/>
              <a:buNone/>
            </a:pPr>
            <a:endParaRPr sz="2400" b="0" i="0" u="none" strike="noStrike" cap="none">
              <a:solidFill>
                <a:schemeClr val="dk1"/>
              </a:solidFill>
              <a:latin typeface="Rambla"/>
              <a:ea typeface="Rambla"/>
              <a:cs typeface="Rambla"/>
              <a:sym typeface="Rambla"/>
            </a:endParaRPr>
          </a:p>
          <a:p>
            <a:pPr marL="365760" marR="0" lvl="0" indent="-169164" algn="l" rtl="0">
              <a:spcBef>
                <a:spcPts val="400"/>
              </a:spcBef>
              <a:spcAft>
                <a:spcPts val="0"/>
              </a:spcAft>
              <a:buClr>
                <a:schemeClr val="accent1"/>
              </a:buClr>
              <a:buSzPts val="1496"/>
              <a:buFont typeface="Noto Sans Symbols"/>
              <a:buNone/>
            </a:pPr>
            <a:endParaRPr sz="2200" b="0" i="0" u="none" strike="noStrike" cap="none">
              <a:solidFill>
                <a:schemeClr val="dk1"/>
              </a:solidFill>
              <a:latin typeface="Rambla"/>
              <a:ea typeface="Rambla"/>
              <a:cs typeface="Rambla"/>
              <a:sym typeface="Rambla"/>
            </a:endParaRPr>
          </a:p>
          <a:p>
            <a:pPr marL="365760" marR="0" lvl="0" indent="-264160" algn="l" rtl="0">
              <a:spcBef>
                <a:spcPts val="400"/>
              </a:spcBef>
              <a:spcAft>
                <a:spcPts val="0"/>
              </a:spcAft>
              <a:buClr>
                <a:schemeClr val="accent1"/>
              </a:buClr>
              <a:buFont typeface="Arial"/>
              <a:buNone/>
            </a:pPr>
            <a:endParaRPr sz="2200" b="0" i="0" u="none" strike="noStrike" cap="none">
              <a:solidFill>
                <a:schemeClr val="dk1"/>
              </a:solidFill>
              <a:latin typeface="Rambla"/>
              <a:ea typeface="Rambla"/>
              <a:cs typeface="Rambla"/>
              <a:sym typeface="Rambla"/>
            </a:endParaRPr>
          </a:p>
        </p:txBody>
      </p:sp>
      <p:sp>
        <p:nvSpPr>
          <p:cNvPr id="497" name="Shape 497"/>
          <p:cNvSpPr txBox="1">
            <a:spLocks noGrp="1"/>
          </p:cNvSpPr>
          <p:nvPr>
            <p:ph type="title"/>
          </p:nvPr>
        </p:nvSpPr>
        <p:spPr>
          <a:xfrm>
            <a:off x="0" y="215900"/>
            <a:ext cx="76962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Summary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Autofit/>
          </a:bodyPr>
          <a:lstStyle/>
          <a:p>
            <a:pPr marL="381000" marR="0" lvl="0" indent="-381000" algn="just" rtl="0">
              <a:spcBef>
                <a:spcPts val="0"/>
              </a:spcBef>
              <a:spcAft>
                <a:spcPts val="0"/>
              </a:spcAft>
              <a:buClr>
                <a:schemeClr val="accent1"/>
              </a:buClr>
              <a:buSzPts val="1632"/>
              <a:buFont typeface="Noto Sans Symbols"/>
              <a:buAutoNum type="arabicPeriod"/>
            </a:pPr>
            <a:r>
              <a:rPr lang="en-US" sz="2400" b="0" i="0" u="none" strike="noStrike" cap="none">
                <a:solidFill>
                  <a:schemeClr val="dk1"/>
                </a:solidFill>
                <a:latin typeface="Rambla"/>
                <a:ea typeface="Rambla"/>
                <a:cs typeface="Rambla"/>
                <a:sym typeface="Rambla"/>
              </a:rPr>
              <a:t>It is a markup</a:t>
            </a:r>
            <a:endParaRPr/>
          </a:p>
          <a:p>
            <a:pPr marL="381000" marR="0" lvl="0" indent="-381000" algn="just" rtl="0">
              <a:spcBef>
                <a:spcPts val="400"/>
              </a:spcBef>
              <a:spcAft>
                <a:spcPts val="0"/>
              </a:spcAft>
              <a:buClr>
                <a:schemeClr val="accent1"/>
              </a:buClr>
              <a:buSzPts val="1632"/>
              <a:buFont typeface="Noto Sans Symbols"/>
              <a:buAutoNum type="arabicPeriod"/>
            </a:pPr>
            <a:r>
              <a:rPr lang="en-US" sz="2400" b="0" i="0" u="none" strike="noStrike" cap="none">
                <a:solidFill>
                  <a:schemeClr val="dk1"/>
                </a:solidFill>
                <a:latin typeface="Rambla"/>
                <a:ea typeface="Rambla"/>
                <a:cs typeface="Rambla"/>
                <a:sym typeface="Rambla"/>
              </a:rPr>
              <a:t>Identify a page element's type, format, and appearance.</a:t>
            </a:r>
            <a:endParaRPr/>
          </a:p>
          <a:p>
            <a:pPr marL="381000" marR="0" lvl="0" indent="-381000" algn="just" rtl="0">
              <a:spcBef>
                <a:spcPts val="400"/>
              </a:spcBef>
              <a:spcAft>
                <a:spcPts val="0"/>
              </a:spcAft>
              <a:buClr>
                <a:schemeClr val="accent1"/>
              </a:buClr>
              <a:buSzPts val="1632"/>
              <a:buFont typeface="Noto Sans Symbols"/>
              <a:buAutoNum type="arabicPeriod"/>
            </a:pPr>
            <a:r>
              <a:rPr lang="en-US" sz="2400" b="0" i="0" u="none" strike="noStrike" cap="none">
                <a:solidFill>
                  <a:schemeClr val="dk1"/>
                </a:solidFill>
                <a:latin typeface="Rambla"/>
                <a:ea typeface="Rambla"/>
                <a:cs typeface="Rambla"/>
                <a:sym typeface="Rambla"/>
              </a:rPr>
              <a:t>All HTML tags are enclosed in brackets (i.e. &lt;table&gt;). </a:t>
            </a:r>
            <a:endParaRPr/>
          </a:p>
          <a:p>
            <a:pPr marL="381000" marR="0" lvl="0" indent="-381000" algn="just" rtl="0">
              <a:spcBef>
                <a:spcPts val="400"/>
              </a:spcBef>
              <a:spcAft>
                <a:spcPts val="0"/>
              </a:spcAft>
              <a:buClr>
                <a:schemeClr val="accent1"/>
              </a:buClr>
              <a:buSzPts val="1632"/>
              <a:buFont typeface="Noto Sans Symbols"/>
              <a:buAutoNum type="arabicPeriod"/>
            </a:pPr>
            <a:r>
              <a:rPr lang="en-US" sz="2400" b="0" i="0" u="none" strike="noStrike" cap="none">
                <a:solidFill>
                  <a:schemeClr val="dk1"/>
                </a:solidFill>
                <a:latin typeface="Rambla"/>
                <a:ea typeface="Rambla"/>
                <a:cs typeface="Rambla"/>
                <a:sym typeface="Rambla"/>
              </a:rPr>
              <a:t>Some tags require closing tags.</a:t>
            </a:r>
            <a:endParaRPr/>
          </a:p>
          <a:p>
            <a:pPr marL="381000" marR="0" lvl="0" indent="-277368" algn="just" rtl="0">
              <a:spcBef>
                <a:spcPts val="400"/>
              </a:spcBef>
              <a:spcAft>
                <a:spcPts val="0"/>
              </a:spcAft>
              <a:buClr>
                <a:schemeClr val="accent1"/>
              </a:buClr>
              <a:buSzPts val="1632"/>
              <a:buFont typeface="Noto Sans Symbols"/>
              <a:buNone/>
            </a:pPr>
            <a:endParaRPr sz="2400" b="0" i="0" u="none" strike="noStrike" cap="none">
              <a:solidFill>
                <a:schemeClr val="dk1"/>
              </a:solidFill>
              <a:latin typeface="Rambla"/>
              <a:ea typeface="Rambla"/>
              <a:cs typeface="Rambla"/>
              <a:sym typeface="Rambla"/>
            </a:endParaRPr>
          </a:p>
        </p:txBody>
      </p:sp>
      <p:sp>
        <p:nvSpPr>
          <p:cNvPr id="208" name="Shape 208"/>
          <p:cNvSpPr txBox="1">
            <a:spLocks noGrp="1"/>
          </p:cNvSpPr>
          <p:nvPr>
            <p:ph type="title"/>
          </p:nvPr>
        </p:nvSpPr>
        <p:spPr>
          <a:xfrm>
            <a:off x="228600" y="215900"/>
            <a:ext cx="74676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HTML Tag</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Autofit/>
          </a:bodyPr>
          <a:lstStyle/>
          <a:p>
            <a:pPr marL="381000" marR="0" lvl="0" indent="-381000" algn="l" rtl="0">
              <a:lnSpc>
                <a:spcPct val="80000"/>
              </a:lnSpc>
              <a:spcBef>
                <a:spcPts val="0"/>
              </a:spcBef>
              <a:spcAft>
                <a:spcPts val="0"/>
              </a:spcAft>
              <a:buClr>
                <a:schemeClr val="accent1"/>
              </a:buClr>
              <a:buSzPts val="1285"/>
              <a:buFont typeface="Noto Sans Symbols"/>
              <a:buChar char="●"/>
            </a:pPr>
            <a:r>
              <a:rPr lang="en-US" sz="1890" b="0" i="0" u="none" strike="noStrike" cap="none">
                <a:solidFill>
                  <a:schemeClr val="dk1"/>
                </a:solidFill>
                <a:latin typeface="Rambla"/>
                <a:ea typeface="Rambla"/>
                <a:cs typeface="Rambla"/>
                <a:sym typeface="Rambla"/>
              </a:rPr>
              <a:t>Defines the layout of the WEB Page.</a:t>
            </a:r>
            <a:endParaRPr/>
          </a:p>
          <a:p>
            <a:pPr marL="381000" marR="0" lvl="0" indent="-381000" algn="just" rtl="0">
              <a:lnSpc>
                <a:spcPct val="80000"/>
              </a:lnSpc>
              <a:spcBef>
                <a:spcPts val="400"/>
              </a:spcBef>
              <a:spcAft>
                <a:spcPts val="0"/>
              </a:spcAft>
              <a:buClr>
                <a:schemeClr val="accent1"/>
              </a:buClr>
              <a:buSzPts val="1285"/>
              <a:buFont typeface="Noto Sans Symbols"/>
              <a:buChar char="●"/>
            </a:pPr>
            <a:r>
              <a:rPr lang="en-US" sz="1890" b="0" i="0" u="none" strike="noStrike" cap="none">
                <a:solidFill>
                  <a:schemeClr val="dk1"/>
                </a:solidFill>
                <a:latin typeface="Rambla"/>
                <a:ea typeface="Rambla"/>
                <a:cs typeface="Rambla"/>
                <a:sym typeface="Rambla"/>
              </a:rPr>
              <a:t>Defines what text goes where and is displayed where.</a:t>
            </a:r>
            <a:endParaRPr/>
          </a:p>
          <a:p>
            <a:pPr marL="381000" marR="0" lvl="0" indent="-381000" algn="l" rtl="0">
              <a:lnSpc>
                <a:spcPct val="80000"/>
              </a:lnSpc>
              <a:spcBef>
                <a:spcPts val="400"/>
              </a:spcBef>
              <a:spcAft>
                <a:spcPts val="0"/>
              </a:spcAft>
              <a:buClr>
                <a:schemeClr val="accent1"/>
              </a:buClr>
              <a:buFont typeface="Arial"/>
              <a:buNone/>
            </a:pPr>
            <a:endParaRPr sz="1890" b="0" i="0" u="none" strike="noStrike" cap="none">
              <a:solidFill>
                <a:schemeClr val="dk1"/>
              </a:solidFill>
              <a:latin typeface="Rambla"/>
              <a:ea typeface="Rambla"/>
              <a:cs typeface="Rambla"/>
              <a:sym typeface="Rambla"/>
            </a:endParaRPr>
          </a:p>
          <a:p>
            <a:pPr marL="381000" marR="0" lvl="0" indent="-381000" algn="l" rtl="0">
              <a:lnSpc>
                <a:spcPct val="80000"/>
              </a:lnSpc>
              <a:spcBef>
                <a:spcPts val="400"/>
              </a:spcBef>
              <a:spcAft>
                <a:spcPts val="0"/>
              </a:spcAft>
              <a:buClr>
                <a:schemeClr val="accent1"/>
              </a:buClr>
              <a:buFont typeface="Arial"/>
              <a:buNone/>
            </a:pPr>
            <a:r>
              <a:rPr lang="en-US" sz="1890" b="1" i="0" u="none" strike="noStrike" cap="none">
                <a:solidFill>
                  <a:schemeClr val="dk1"/>
                </a:solidFill>
                <a:latin typeface="Rambla"/>
                <a:ea typeface="Rambla"/>
                <a:cs typeface="Rambla"/>
                <a:sym typeface="Rambla"/>
              </a:rPr>
              <a:t>BASIC Tags:</a:t>
            </a:r>
            <a:endParaRPr/>
          </a:p>
          <a:p>
            <a:pPr marL="381000" marR="0" lvl="0" indent="-381000" algn="l" rtl="0">
              <a:lnSpc>
                <a:spcPct val="80000"/>
              </a:lnSpc>
              <a:spcBef>
                <a:spcPts val="400"/>
              </a:spcBef>
              <a:spcAft>
                <a:spcPts val="0"/>
              </a:spcAft>
              <a:buClr>
                <a:schemeClr val="accent1"/>
              </a:buClr>
              <a:buFont typeface="Arial"/>
              <a:buNone/>
            </a:pPr>
            <a:r>
              <a:rPr lang="en-US" sz="1050" b="0" i="0" u="none" strike="noStrike" cap="none">
                <a:solidFill>
                  <a:schemeClr val="dk1"/>
                </a:solidFill>
                <a:latin typeface="Rambla"/>
                <a:ea typeface="Rambla"/>
                <a:cs typeface="Rambla"/>
                <a:sym typeface="Rambla"/>
              </a:rPr>
              <a:t>	</a:t>
            </a:r>
            <a:r>
              <a:rPr lang="en-US" sz="1890" b="0" i="0" u="none" strike="noStrike" cap="none">
                <a:solidFill>
                  <a:schemeClr val="dk1"/>
                </a:solidFill>
                <a:latin typeface="Courier New"/>
                <a:ea typeface="Courier New"/>
                <a:cs typeface="Courier New"/>
                <a:sym typeface="Courier New"/>
              </a:rPr>
              <a:t>&lt;HTML&gt;&lt;/HTML&gt; </a:t>
            </a:r>
            <a:r>
              <a:rPr lang="en-US" sz="1890" b="0" i="0" u="none" strike="noStrike" cap="none">
                <a:solidFill>
                  <a:schemeClr val="dk1"/>
                </a:solidFill>
                <a:latin typeface="Rambla"/>
                <a:ea typeface="Rambla"/>
                <a:cs typeface="Rambla"/>
                <a:sym typeface="Rambla"/>
              </a:rPr>
              <a:t>Defines Start and end of Web page</a:t>
            </a:r>
            <a:endParaRPr/>
          </a:p>
          <a:p>
            <a:pPr marL="381000" marR="0" lvl="0" indent="-381000" algn="l" rtl="0">
              <a:lnSpc>
                <a:spcPct val="80000"/>
              </a:lnSpc>
              <a:spcBef>
                <a:spcPts val="400"/>
              </a:spcBef>
              <a:spcAft>
                <a:spcPts val="0"/>
              </a:spcAft>
              <a:buClr>
                <a:schemeClr val="accent1"/>
              </a:buClr>
              <a:buFont typeface="Arial"/>
              <a:buNone/>
            </a:pPr>
            <a:r>
              <a:rPr lang="en-US" sz="1890" b="0" i="0" u="none" strike="noStrike" cap="none">
                <a:solidFill>
                  <a:schemeClr val="dk1"/>
                </a:solidFill>
                <a:latin typeface="Rambla"/>
                <a:ea typeface="Rambla"/>
                <a:cs typeface="Rambla"/>
                <a:sym typeface="Rambla"/>
              </a:rPr>
              <a:t>	</a:t>
            </a:r>
            <a:r>
              <a:rPr lang="en-US" sz="1890" b="0" i="0" u="none" strike="noStrike" cap="none">
                <a:solidFill>
                  <a:schemeClr val="dk1"/>
                </a:solidFill>
                <a:latin typeface="Courier New"/>
                <a:ea typeface="Courier New"/>
                <a:cs typeface="Courier New"/>
                <a:sym typeface="Courier New"/>
              </a:rPr>
              <a:t>&lt;HEAD&gt;&lt;/HEAD&gt; </a:t>
            </a:r>
            <a:r>
              <a:rPr lang="en-US" sz="1890" b="0" i="0" u="none" strike="noStrike" cap="none">
                <a:solidFill>
                  <a:schemeClr val="dk1"/>
                </a:solidFill>
                <a:latin typeface="Rambla"/>
                <a:ea typeface="Rambla"/>
                <a:cs typeface="Rambla"/>
                <a:sym typeface="Rambla"/>
              </a:rPr>
              <a:t>Defines the Header section of the Web Page</a:t>
            </a:r>
            <a:endParaRPr/>
          </a:p>
          <a:p>
            <a:pPr marL="381000" marR="0" lvl="0" indent="-381000" algn="l" rtl="0">
              <a:lnSpc>
                <a:spcPct val="80000"/>
              </a:lnSpc>
              <a:spcBef>
                <a:spcPts val="400"/>
              </a:spcBef>
              <a:spcAft>
                <a:spcPts val="0"/>
              </a:spcAft>
              <a:buClr>
                <a:schemeClr val="accent1"/>
              </a:buClr>
              <a:buFont typeface="Arial"/>
              <a:buNone/>
            </a:pPr>
            <a:r>
              <a:rPr lang="en-US" sz="1890" b="0" i="0" u="none" strike="noStrike" cap="none">
                <a:solidFill>
                  <a:schemeClr val="dk1"/>
                </a:solidFill>
                <a:latin typeface="Rambla"/>
                <a:ea typeface="Rambla"/>
                <a:cs typeface="Rambla"/>
                <a:sym typeface="Rambla"/>
              </a:rPr>
              <a:t>	</a:t>
            </a:r>
            <a:r>
              <a:rPr lang="en-US" sz="1890" b="0" i="0" u="none" strike="noStrike" cap="none">
                <a:solidFill>
                  <a:schemeClr val="dk1"/>
                </a:solidFill>
                <a:latin typeface="Courier New"/>
                <a:ea typeface="Courier New"/>
                <a:cs typeface="Courier New"/>
                <a:sym typeface="Courier New"/>
              </a:rPr>
              <a:t>&lt;TITLE&gt;&lt;/TITLE&gt; </a:t>
            </a:r>
            <a:r>
              <a:rPr lang="en-US" sz="1890" b="0" i="0" u="none" strike="noStrike" cap="none">
                <a:solidFill>
                  <a:schemeClr val="dk1"/>
                </a:solidFill>
                <a:latin typeface="Rambla"/>
                <a:ea typeface="Rambla"/>
                <a:cs typeface="Rambla"/>
                <a:sym typeface="Rambla"/>
              </a:rPr>
              <a:t>Defines the Title of the web page displayed on 						  the title bar</a:t>
            </a:r>
            <a:endParaRPr/>
          </a:p>
          <a:p>
            <a:pPr marL="381000" marR="0" lvl="0" indent="-381000" algn="l" rtl="0">
              <a:lnSpc>
                <a:spcPct val="80000"/>
              </a:lnSpc>
              <a:spcBef>
                <a:spcPts val="400"/>
              </a:spcBef>
              <a:spcAft>
                <a:spcPts val="0"/>
              </a:spcAft>
              <a:buClr>
                <a:schemeClr val="accent1"/>
              </a:buClr>
              <a:buFont typeface="Arial"/>
              <a:buNone/>
            </a:pPr>
            <a:r>
              <a:rPr lang="en-US" sz="1890" b="0" i="0" u="none" strike="noStrike" cap="none">
                <a:solidFill>
                  <a:schemeClr val="dk1"/>
                </a:solidFill>
                <a:latin typeface="Rambla"/>
                <a:ea typeface="Rambla"/>
                <a:cs typeface="Rambla"/>
                <a:sym typeface="Rambla"/>
              </a:rPr>
              <a:t>	</a:t>
            </a:r>
            <a:r>
              <a:rPr lang="en-US" sz="1890" b="0" i="0" u="none" strike="noStrike" cap="none">
                <a:solidFill>
                  <a:schemeClr val="dk1"/>
                </a:solidFill>
                <a:latin typeface="Courier New"/>
                <a:ea typeface="Courier New"/>
                <a:cs typeface="Courier New"/>
                <a:sym typeface="Courier New"/>
              </a:rPr>
              <a:t>&lt;BODY&gt;&lt;/BODY&gt; </a:t>
            </a:r>
            <a:r>
              <a:rPr lang="en-US" sz="1890" b="0" i="0" u="none" strike="noStrike" cap="none">
                <a:solidFill>
                  <a:schemeClr val="dk1"/>
                </a:solidFill>
                <a:latin typeface="Rambla"/>
                <a:ea typeface="Rambla"/>
                <a:cs typeface="Rambla"/>
                <a:sym typeface="Rambla"/>
              </a:rPr>
              <a:t>Defines the body / content of the page.</a:t>
            </a:r>
            <a:endParaRPr/>
          </a:p>
          <a:p>
            <a:pPr marL="381000" marR="0" lvl="0" indent="-381000" algn="l" rtl="0">
              <a:lnSpc>
                <a:spcPct val="80000"/>
              </a:lnSpc>
              <a:spcBef>
                <a:spcPts val="400"/>
              </a:spcBef>
              <a:spcAft>
                <a:spcPts val="0"/>
              </a:spcAft>
              <a:buClr>
                <a:schemeClr val="accent1"/>
              </a:buClr>
              <a:buFont typeface="Arial"/>
              <a:buNone/>
            </a:pPr>
            <a:endParaRPr sz="1890" b="1" i="0" u="none" strike="noStrike" cap="none">
              <a:solidFill>
                <a:schemeClr val="dk1"/>
              </a:solidFill>
              <a:latin typeface="Rambla"/>
              <a:ea typeface="Rambla"/>
              <a:cs typeface="Rambla"/>
              <a:sym typeface="Rambla"/>
            </a:endParaRPr>
          </a:p>
          <a:p>
            <a:pPr marL="381000" marR="0" lvl="0" indent="-381000" algn="l" rtl="0">
              <a:lnSpc>
                <a:spcPct val="80000"/>
              </a:lnSpc>
              <a:spcBef>
                <a:spcPts val="400"/>
              </a:spcBef>
              <a:spcAft>
                <a:spcPts val="0"/>
              </a:spcAft>
              <a:buClr>
                <a:schemeClr val="accent1"/>
              </a:buClr>
              <a:buFont typeface="Arial"/>
              <a:buNone/>
            </a:pPr>
            <a:r>
              <a:rPr lang="en-US" sz="1890" b="1" i="0" u="none" strike="noStrike" cap="none">
                <a:solidFill>
                  <a:schemeClr val="dk1"/>
                </a:solidFill>
                <a:latin typeface="Rambla"/>
                <a:ea typeface="Rambla"/>
                <a:cs typeface="Rambla"/>
                <a:sym typeface="Rambla"/>
              </a:rPr>
              <a:t>STRUCTURAL Tags:</a:t>
            </a:r>
            <a:endParaRPr/>
          </a:p>
          <a:p>
            <a:pPr marL="381000" marR="0" lvl="0" indent="-381000" algn="l" rtl="0">
              <a:lnSpc>
                <a:spcPct val="80000"/>
              </a:lnSpc>
              <a:spcBef>
                <a:spcPts val="400"/>
              </a:spcBef>
              <a:spcAft>
                <a:spcPts val="0"/>
              </a:spcAft>
              <a:buClr>
                <a:schemeClr val="accent1"/>
              </a:buClr>
              <a:buFont typeface="Arial"/>
              <a:buNone/>
            </a:pPr>
            <a:r>
              <a:rPr lang="en-US" sz="1050" b="0" i="0" u="none" strike="noStrike" cap="none">
                <a:solidFill>
                  <a:schemeClr val="dk1"/>
                </a:solidFill>
                <a:latin typeface="Rambla"/>
                <a:ea typeface="Rambla"/>
                <a:cs typeface="Rambla"/>
                <a:sym typeface="Rambla"/>
              </a:rPr>
              <a:t>	</a:t>
            </a:r>
            <a:r>
              <a:rPr lang="en-US" sz="1890" b="0" i="0" u="none" strike="noStrike" cap="none">
                <a:solidFill>
                  <a:schemeClr val="dk1"/>
                </a:solidFill>
                <a:latin typeface="Courier New"/>
                <a:ea typeface="Courier New"/>
                <a:cs typeface="Courier New"/>
                <a:sym typeface="Courier New"/>
              </a:rPr>
              <a:t>&lt;H?&gt;&lt;/H?&gt;</a:t>
            </a:r>
            <a:r>
              <a:rPr lang="en-US" sz="1890" b="0" i="0" u="none" strike="noStrike" cap="none">
                <a:solidFill>
                  <a:schemeClr val="dk1"/>
                </a:solidFill>
                <a:latin typeface="Rambla"/>
                <a:ea typeface="Rambla"/>
                <a:cs typeface="Rambla"/>
                <a:sym typeface="Rambla"/>
              </a:rPr>
              <a:t> Heading tags. ‘?’ Ranges from 1 to 6, defines heading</a:t>
            </a:r>
            <a:endParaRPr/>
          </a:p>
          <a:p>
            <a:pPr marL="381000" marR="0" lvl="0" indent="-381000" algn="l" rtl="0">
              <a:lnSpc>
                <a:spcPct val="80000"/>
              </a:lnSpc>
              <a:spcBef>
                <a:spcPts val="400"/>
              </a:spcBef>
              <a:spcAft>
                <a:spcPts val="0"/>
              </a:spcAft>
              <a:buClr>
                <a:schemeClr val="accent1"/>
              </a:buClr>
              <a:buFont typeface="Arial"/>
              <a:buNone/>
            </a:pPr>
            <a:r>
              <a:rPr lang="en-US" sz="1890" b="0" i="0" u="none" strike="noStrike" cap="none">
                <a:solidFill>
                  <a:schemeClr val="dk1"/>
                </a:solidFill>
                <a:latin typeface="Rambla"/>
                <a:ea typeface="Rambla"/>
                <a:cs typeface="Rambla"/>
                <a:sym typeface="Rambla"/>
              </a:rPr>
              <a:t>	</a:t>
            </a:r>
            <a:r>
              <a:rPr lang="en-US" sz="1890" b="0" i="0" u="none" strike="noStrike" cap="none">
                <a:solidFill>
                  <a:schemeClr val="dk1"/>
                </a:solidFill>
                <a:latin typeface="Courier New"/>
                <a:ea typeface="Courier New"/>
                <a:cs typeface="Courier New"/>
                <a:sym typeface="Courier New"/>
              </a:rPr>
              <a:t>&lt;PRE&gt;&lt;/PRE&gt;</a:t>
            </a:r>
            <a:r>
              <a:rPr lang="en-US" sz="1890" b="0" i="0" u="none" strike="noStrike" cap="none">
                <a:solidFill>
                  <a:schemeClr val="dk1"/>
                </a:solidFill>
                <a:latin typeface="Rambla"/>
                <a:ea typeface="Rambla"/>
                <a:cs typeface="Rambla"/>
                <a:sym typeface="Rambla"/>
              </a:rPr>
              <a:t>Preformatted Text</a:t>
            </a:r>
            <a:endParaRPr/>
          </a:p>
        </p:txBody>
      </p:sp>
      <p:sp>
        <p:nvSpPr>
          <p:cNvPr id="223" name="Shape 223"/>
          <p:cNvSpPr txBox="1">
            <a:spLocks noGrp="1"/>
          </p:cNvSpPr>
          <p:nvPr>
            <p:ph type="title"/>
          </p:nvPr>
        </p:nvSpPr>
        <p:spPr>
          <a:xfrm>
            <a:off x="228600" y="228600"/>
            <a:ext cx="76962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Layout Tags</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Autofit/>
          </a:bodyPr>
          <a:lstStyle/>
          <a:p>
            <a:pPr marL="381000" marR="0" lvl="0" indent="-381000" algn="l" rtl="0">
              <a:spcBef>
                <a:spcPts val="0"/>
              </a:spcBef>
              <a:spcAft>
                <a:spcPts val="0"/>
              </a:spcAft>
              <a:buClr>
                <a:schemeClr val="accent1"/>
              </a:buClr>
              <a:buSzPts val="1632"/>
              <a:buFont typeface="Noto Sans Symbols"/>
              <a:buAutoNum type="arabicPeriod"/>
            </a:pPr>
            <a:r>
              <a:rPr lang="en-US" sz="2400" b="0" i="0" u="none" strike="noStrike" cap="none">
                <a:solidFill>
                  <a:schemeClr val="dk1"/>
                </a:solidFill>
                <a:latin typeface="Rambla"/>
                <a:ea typeface="Rambla"/>
                <a:cs typeface="Rambla"/>
                <a:sym typeface="Rambla"/>
              </a:rPr>
              <a:t>Presentation Tags</a:t>
            </a:r>
            <a:endParaRPr/>
          </a:p>
          <a:p>
            <a:pPr marL="381000" marR="0" lvl="0" indent="-381000" algn="l" rtl="0">
              <a:spcBef>
                <a:spcPts val="400"/>
              </a:spcBef>
              <a:spcAft>
                <a:spcPts val="0"/>
              </a:spcAft>
              <a:buClr>
                <a:schemeClr val="accent1"/>
              </a:buClr>
              <a:buSzPts val="1632"/>
              <a:buFont typeface="Noto Sans Symbols"/>
              <a:buAutoNum type="arabicPeriod"/>
            </a:pPr>
            <a:r>
              <a:rPr lang="en-US" sz="2400" b="0" i="0" u="none" strike="noStrike" cap="none">
                <a:solidFill>
                  <a:schemeClr val="dk1"/>
                </a:solidFill>
                <a:latin typeface="Rambla"/>
                <a:ea typeface="Rambla"/>
                <a:cs typeface="Rambla"/>
                <a:sym typeface="Rambla"/>
              </a:rPr>
              <a:t>Links &amp; Graphics</a:t>
            </a:r>
            <a:endParaRPr/>
          </a:p>
          <a:p>
            <a:pPr marL="381000" marR="0" lvl="0" indent="-381000" algn="l" rtl="0">
              <a:spcBef>
                <a:spcPts val="400"/>
              </a:spcBef>
              <a:spcAft>
                <a:spcPts val="0"/>
              </a:spcAft>
              <a:buClr>
                <a:schemeClr val="accent1"/>
              </a:buClr>
              <a:buSzPts val="1632"/>
              <a:buFont typeface="Noto Sans Symbols"/>
              <a:buAutoNum type="arabicPeriod"/>
            </a:pPr>
            <a:r>
              <a:rPr lang="en-US" sz="2400" b="0" i="0" u="none" strike="noStrike" cap="none">
                <a:solidFill>
                  <a:schemeClr val="dk1"/>
                </a:solidFill>
                <a:latin typeface="Rambla"/>
                <a:ea typeface="Rambla"/>
                <a:cs typeface="Rambla"/>
                <a:sym typeface="Rambla"/>
              </a:rPr>
              <a:t>Lists</a:t>
            </a:r>
            <a:endParaRPr/>
          </a:p>
          <a:p>
            <a:pPr marL="381000" marR="0" lvl="0" indent="-381000" algn="l" rtl="0">
              <a:spcBef>
                <a:spcPts val="400"/>
              </a:spcBef>
              <a:spcAft>
                <a:spcPts val="0"/>
              </a:spcAft>
              <a:buClr>
                <a:schemeClr val="accent1"/>
              </a:buClr>
              <a:buSzPts val="1632"/>
              <a:buFont typeface="Noto Sans Symbols"/>
              <a:buAutoNum type="arabicPeriod"/>
            </a:pPr>
            <a:r>
              <a:rPr lang="en-US" sz="2400" b="0" i="0" u="none" strike="noStrike" cap="none">
                <a:solidFill>
                  <a:schemeClr val="dk1"/>
                </a:solidFill>
                <a:latin typeface="Rambla"/>
                <a:ea typeface="Rambla"/>
                <a:cs typeface="Rambla"/>
                <a:sym typeface="Rambla"/>
              </a:rPr>
              <a:t>Dividers</a:t>
            </a:r>
            <a:endParaRPr/>
          </a:p>
          <a:p>
            <a:pPr marL="381000" marR="0" lvl="0" indent="-381000" algn="l" rtl="0">
              <a:spcBef>
                <a:spcPts val="400"/>
              </a:spcBef>
              <a:spcAft>
                <a:spcPts val="0"/>
              </a:spcAft>
              <a:buClr>
                <a:schemeClr val="accent1"/>
              </a:buClr>
              <a:buSzPts val="1632"/>
              <a:buFont typeface="Noto Sans Symbols"/>
              <a:buAutoNum type="arabicPeriod"/>
            </a:pPr>
            <a:r>
              <a:rPr lang="en-US" sz="2400" b="0" i="0" u="none" strike="noStrike" cap="none">
                <a:solidFill>
                  <a:schemeClr val="dk1"/>
                </a:solidFill>
                <a:latin typeface="Rambla"/>
                <a:ea typeface="Rambla"/>
                <a:cs typeface="Rambla"/>
                <a:sym typeface="Rambla"/>
              </a:rPr>
              <a:t>Backgrounds and Colors</a:t>
            </a:r>
            <a:endParaRPr/>
          </a:p>
          <a:p>
            <a:pPr marL="381000" marR="0" lvl="0" indent="-381000" algn="l" rtl="0">
              <a:spcBef>
                <a:spcPts val="400"/>
              </a:spcBef>
              <a:spcAft>
                <a:spcPts val="0"/>
              </a:spcAft>
              <a:buClr>
                <a:schemeClr val="accent1"/>
              </a:buClr>
              <a:buSzPts val="1632"/>
              <a:buFont typeface="Noto Sans Symbols"/>
              <a:buAutoNum type="arabicPeriod"/>
            </a:pPr>
            <a:r>
              <a:rPr lang="en-US" sz="2400" b="0" i="0" u="none" strike="noStrike" cap="none">
                <a:solidFill>
                  <a:schemeClr val="dk1"/>
                </a:solidFill>
                <a:latin typeface="Rambla"/>
                <a:ea typeface="Rambla"/>
                <a:cs typeface="Rambla"/>
                <a:sym typeface="Rambla"/>
              </a:rPr>
              <a:t>Special Characters</a:t>
            </a:r>
            <a:endParaRPr/>
          </a:p>
          <a:p>
            <a:pPr marL="381000" marR="0" lvl="0" indent="-381000" algn="l" rtl="0">
              <a:spcBef>
                <a:spcPts val="400"/>
              </a:spcBef>
              <a:spcAft>
                <a:spcPts val="0"/>
              </a:spcAft>
              <a:buClr>
                <a:schemeClr val="accent1"/>
              </a:buClr>
              <a:buFont typeface="Arial"/>
              <a:buNone/>
            </a:pPr>
            <a:endParaRPr sz="2400" b="0" i="0" u="none" strike="noStrike" cap="none">
              <a:solidFill>
                <a:schemeClr val="dk1"/>
              </a:solidFill>
              <a:latin typeface="Rambla"/>
              <a:ea typeface="Rambla"/>
              <a:cs typeface="Rambla"/>
              <a:sym typeface="Rambla"/>
            </a:endParaRPr>
          </a:p>
        </p:txBody>
      </p:sp>
      <p:sp>
        <p:nvSpPr>
          <p:cNvPr id="230" name="Shape 230"/>
          <p:cNvSpPr txBox="1">
            <a:spLocks noGrp="1"/>
          </p:cNvSpPr>
          <p:nvPr>
            <p:ph type="title"/>
          </p:nvPr>
        </p:nvSpPr>
        <p:spPr>
          <a:xfrm>
            <a:off x="304800" y="215900"/>
            <a:ext cx="73914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Semantic Tags</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152400" y="215900"/>
            <a:ext cx="75438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Semantic Tags: Presentation Tags</a:t>
            </a:r>
            <a:endParaRPr/>
          </a:p>
        </p:txBody>
      </p:sp>
      <p:sp>
        <p:nvSpPr>
          <p:cNvPr id="237" name="Shape 237"/>
          <p:cNvSpPr txBox="1">
            <a:spLocks noGrp="1"/>
          </p:cNvSpPr>
          <p:nvPr>
            <p:ph type="body" idx="1"/>
          </p:nvPr>
        </p:nvSpPr>
        <p:spPr>
          <a:xfrm>
            <a:off x="914400" y="4184650"/>
            <a:ext cx="7316788" cy="2139950"/>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Clr>
                <a:schemeClr val="accent1"/>
              </a:buClr>
              <a:buFont typeface="Arial"/>
              <a:buNone/>
            </a:pPr>
            <a:r>
              <a:rPr lang="en-US" sz="1202" b="0" i="0" u="none" strike="noStrike" cap="none">
                <a:solidFill>
                  <a:schemeClr val="dk1"/>
                </a:solidFill>
                <a:latin typeface="Rambla"/>
                <a:ea typeface="Rambla"/>
                <a:cs typeface="Rambla"/>
                <a:sym typeface="Rambla"/>
              </a:rPr>
              <a:t>	</a:t>
            </a:r>
            <a:r>
              <a:rPr lang="en-US" sz="2497" b="0" i="0" u="none" strike="noStrike" cap="none">
                <a:solidFill>
                  <a:schemeClr val="dk1"/>
                </a:solidFill>
                <a:latin typeface="Courier New"/>
                <a:ea typeface="Courier New"/>
                <a:cs typeface="Courier New"/>
                <a:sym typeface="Courier New"/>
              </a:rPr>
              <a:t>FONT SETTINGS:</a:t>
            </a:r>
            <a:endParaRPr/>
          </a:p>
          <a:p>
            <a:pPr marL="0" marR="0" lvl="0" indent="0" algn="l" rtl="0">
              <a:lnSpc>
                <a:spcPct val="70000"/>
              </a:lnSpc>
              <a:spcBef>
                <a:spcPts val="400"/>
              </a:spcBef>
              <a:spcAft>
                <a:spcPts val="0"/>
              </a:spcAft>
              <a:buClr>
                <a:schemeClr val="accent1"/>
              </a:buClr>
              <a:buFont typeface="Arial"/>
              <a:buNone/>
            </a:pPr>
            <a:r>
              <a:rPr lang="en-US" sz="2497" b="0" i="0" u="none" strike="noStrike" cap="none">
                <a:solidFill>
                  <a:schemeClr val="dk1"/>
                </a:solidFill>
                <a:latin typeface="Courier New"/>
                <a:ea typeface="Courier New"/>
                <a:cs typeface="Courier New"/>
                <a:sym typeface="Courier New"/>
              </a:rPr>
              <a:t>        &lt;FONT </a:t>
            </a:r>
            <a:endParaRPr/>
          </a:p>
          <a:p>
            <a:pPr marL="0" marR="0" lvl="0" indent="0" algn="l" rtl="0">
              <a:lnSpc>
                <a:spcPct val="70000"/>
              </a:lnSpc>
              <a:spcBef>
                <a:spcPts val="400"/>
              </a:spcBef>
              <a:spcAft>
                <a:spcPts val="0"/>
              </a:spcAft>
              <a:buClr>
                <a:schemeClr val="accent1"/>
              </a:buClr>
              <a:buFont typeface="Arial"/>
              <a:buNone/>
            </a:pPr>
            <a:r>
              <a:rPr lang="en-US" sz="2497" b="0" i="0" u="none" strike="noStrike" cap="none">
                <a:solidFill>
                  <a:schemeClr val="dk1"/>
                </a:solidFill>
                <a:latin typeface="Courier New"/>
                <a:ea typeface="Courier New"/>
                <a:cs typeface="Courier New"/>
                <a:sym typeface="Courier New"/>
              </a:rPr>
              <a:t>			SIZE=“12” </a:t>
            </a:r>
            <a:endParaRPr/>
          </a:p>
          <a:p>
            <a:pPr marL="0" marR="0" lvl="0" indent="0" algn="l" rtl="0">
              <a:lnSpc>
                <a:spcPct val="70000"/>
              </a:lnSpc>
              <a:spcBef>
                <a:spcPts val="400"/>
              </a:spcBef>
              <a:spcAft>
                <a:spcPts val="0"/>
              </a:spcAft>
              <a:buClr>
                <a:schemeClr val="accent1"/>
              </a:buClr>
              <a:buFont typeface="Arial"/>
              <a:buNone/>
            </a:pPr>
            <a:r>
              <a:rPr lang="en-US" sz="2497" b="0" i="0" u="none" strike="noStrike" cap="none">
                <a:solidFill>
                  <a:schemeClr val="dk1"/>
                </a:solidFill>
                <a:latin typeface="Courier New"/>
                <a:ea typeface="Courier New"/>
                <a:cs typeface="Courier New"/>
                <a:sym typeface="Courier New"/>
              </a:rPr>
              <a:t>			COLOR=“#FFOO00” </a:t>
            </a:r>
            <a:endParaRPr/>
          </a:p>
          <a:p>
            <a:pPr marL="0" marR="0" lvl="0" indent="0" algn="l" rtl="0">
              <a:lnSpc>
                <a:spcPct val="70000"/>
              </a:lnSpc>
              <a:spcBef>
                <a:spcPts val="400"/>
              </a:spcBef>
              <a:spcAft>
                <a:spcPts val="0"/>
              </a:spcAft>
              <a:buClr>
                <a:schemeClr val="accent1"/>
              </a:buClr>
              <a:buFont typeface="Arial"/>
              <a:buNone/>
            </a:pPr>
            <a:r>
              <a:rPr lang="en-US" sz="2497" b="0" i="0" u="none" strike="noStrike" cap="none">
                <a:solidFill>
                  <a:schemeClr val="dk1"/>
                </a:solidFill>
                <a:latin typeface="Courier New"/>
                <a:ea typeface="Courier New"/>
                <a:cs typeface="Courier New"/>
                <a:sym typeface="Courier New"/>
              </a:rPr>
              <a:t>			FACE=“Times” &gt;</a:t>
            </a:r>
            <a:endParaRPr/>
          </a:p>
          <a:p>
            <a:pPr marL="0" marR="0" lvl="0" indent="0" algn="l" rtl="0">
              <a:lnSpc>
                <a:spcPct val="70000"/>
              </a:lnSpc>
              <a:spcBef>
                <a:spcPts val="400"/>
              </a:spcBef>
              <a:spcAft>
                <a:spcPts val="0"/>
              </a:spcAft>
              <a:buClr>
                <a:schemeClr val="accent1"/>
              </a:buClr>
              <a:buFont typeface="Arial"/>
              <a:buNone/>
            </a:pPr>
            <a:r>
              <a:rPr lang="en-US" sz="2497" b="0" i="0" u="none" strike="noStrike" cap="none">
                <a:solidFill>
                  <a:schemeClr val="dk1"/>
                </a:solidFill>
                <a:latin typeface="Courier New"/>
                <a:ea typeface="Courier New"/>
                <a:cs typeface="Courier New"/>
                <a:sym typeface="Courier New"/>
              </a:rPr>
              <a:t>	  &lt;/FONT&gt;</a:t>
            </a:r>
            <a:endParaRPr/>
          </a:p>
        </p:txBody>
      </p:sp>
      <p:graphicFrame>
        <p:nvGraphicFramePr>
          <p:cNvPr id="238" name="Shape 238"/>
          <p:cNvGraphicFramePr/>
          <p:nvPr/>
        </p:nvGraphicFramePr>
        <p:xfrm>
          <a:off x="838200" y="1973263"/>
          <a:ext cx="7329500" cy="1601800"/>
        </p:xfrm>
        <a:graphic>
          <a:graphicData uri="http://schemas.openxmlformats.org/drawingml/2006/table">
            <a:tbl>
              <a:tblPr>
                <a:noFill/>
                <a:tableStyleId>{0B11F6A8-10D9-48D6-B003-A93DDE37C7FE}</a:tableStyleId>
              </a:tblPr>
              <a:tblGrid>
                <a:gridCol w="1371600"/>
                <a:gridCol w="2133600"/>
                <a:gridCol w="1600200"/>
                <a:gridCol w="2224100"/>
              </a:tblGrid>
              <a:tr h="533400">
                <a:tc>
                  <a:txBody>
                    <a:bodyPr/>
                    <a:lstStyle/>
                    <a:p>
                      <a:pPr marL="0" marR="0" lvl="0" indent="0" algn="l" rtl="0">
                        <a:lnSpc>
                          <a:spcPct val="100000"/>
                        </a:lnSpc>
                        <a:spcBef>
                          <a:spcPts val="0"/>
                        </a:spcBef>
                        <a:spcAft>
                          <a:spcPts val="0"/>
                        </a:spcAft>
                        <a:buClr>
                          <a:schemeClr val="dk1"/>
                        </a:buClr>
                        <a:buFont typeface="Arial"/>
                        <a:buNone/>
                      </a:pPr>
                      <a:r>
                        <a:rPr lang="en-US" sz="2000" b="0" i="0" u="none" strike="noStrike" cap="none">
                          <a:solidFill>
                            <a:schemeClr val="dk1"/>
                          </a:solidFill>
                          <a:latin typeface="Arial"/>
                          <a:ea typeface="Arial"/>
                          <a:cs typeface="Arial"/>
                          <a:sym typeface="Arial"/>
                        </a:rPr>
                        <a:t>Bold</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Font typeface="Arial"/>
                        <a:buNone/>
                      </a:pPr>
                      <a:r>
                        <a:rPr lang="en-US" sz="2000" b="0" i="0" u="none" strike="noStrike" cap="none">
                          <a:solidFill>
                            <a:schemeClr val="dk1"/>
                          </a:solidFill>
                          <a:latin typeface="Courier New"/>
                          <a:ea typeface="Courier New"/>
                          <a:cs typeface="Courier New"/>
                          <a:sym typeface="Courier New"/>
                        </a:rPr>
                        <a:t>&lt;B&gt;</a:t>
                      </a:r>
                      <a:r>
                        <a:rPr lang="en-US" sz="2000" b="0" i="0" u="none" strike="noStrike" cap="none">
                          <a:solidFill>
                            <a:schemeClr val="dk1"/>
                          </a:solidFill>
                          <a:latin typeface="Arial"/>
                          <a:ea typeface="Arial"/>
                          <a:cs typeface="Arial"/>
                          <a:sym typeface="Arial"/>
                        </a:rPr>
                        <a:t>Text</a:t>
                      </a:r>
                      <a:r>
                        <a:rPr lang="en-US" sz="2000" b="0" i="0" u="none" strike="noStrike" cap="none">
                          <a:solidFill>
                            <a:schemeClr val="dk1"/>
                          </a:solidFill>
                          <a:latin typeface="Courier New"/>
                          <a:ea typeface="Courier New"/>
                          <a:cs typeface="Courier New"/>
                          <a:sym typeface="Courier New"/>
                        </a:rPr>
                        <a:t>&lt;/B&gt;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Font typeface="Arial"/>
                        <a:buNone/>
                      </a:pPr>
                      <a:r>
                        <a:rPr lang="en-US" sz="2000" b="0" i="0" u="none" strike="noStrike" cap="none">
                          <a:solidFill>
                            <a:schemeClr val="dk1"/>
                          </a:solidFill>
                          <a:latin typeface="Arial"/>
                          <a:ea typeface="Arial"/>
                          <a:cs typeface="Arial"/>
                          <a:sym typeface="Arial"/>
                        </a:rPr>
                        <a:t>Superscript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Font typeface="Arial"/>
                        <a:buNone/>
                      </a:pPr>
                      <a:r>
                        <a:rPr lang="en-US" sz="2000" b="0" i="0" u="none" strike="noStrike" cap="none">
                          <a:solidFill>
                            <a:schemeClr val="dk1"/>
                          </a:solidFill>
                          <a:latin typeface="Courier New"/>
                          <a:ea typeface="Courier New"/>
                          <a:cs typeface="Courier New"/>
                          <a:sym typeface="Courier New"/>
                        </a:rPr>
                        <a:t>&lt;SUP&gt;&lt;/SUP&gt;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35000">
                <a:tc>
                  <a:txBody>
                    <a:bodyPr/>
                    <a:lstStyle/>
                    <a:p>
                      <a:pPr marL="0" marR="0" lvl="0" indent="0" algn="l" rtl="0">
                        <a:lnSpc>
                          <a:spcPct val="100000"/>
                        </a:lnSpc>
                        <a:spcBef>
                          <a:spcPts val="0"/>
                        </a:spcBef>
                        <a:spcAft>
                          <a:spcPts val="0"/>
                        </a:spcAft>
                        <a:buClr>
                          <a:schemeClr val="dk1"/>
                        </a:buClr>
                        <a:buFont typeface="Arial"/>
                        <a:buNone/>
                      </a:pPr>
                      <a:r>
                        <a:rPr lang="en-US" sz="2000" b="0" i="0" u="none" strike="noStrike" cap="none">
                          <a:solidFill>
                            <a:schemeClr val="dk1"/>
                          </a:solidFill>
                          <a:latin typeface="Arial"/>
                          <a:ea typeface="Arial"/>
                          <a:cs typeface="Arial"/>
                          <a:sym typeface="Arial"/>
                        </a:rPr>
                        <a:t>Italic</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Font typeface="Arial"/>
                        <a:buNone/>
                      </a:pPr>
                      <a:r>
                        <a:rPr lang="en-US" sz="2000" b="0" i="0" u="none" strike="noStrike" cap="none">
                          <a:solidFill>
                            <a:schemeClr val="dk1"/>
                          </a:solidFill>
                          <a:latin typeface="Courier New"/>
                          <a:ea typeface="Courier New"/>
                          <a:cs typeface="Courier New"/>
                          <a:sym typeface="Courier New"/>
                        </a:rPr>
                        <a:t>&lt;I&gt;</a:t>
                      </a:r>
                      <a:r>
                        <a:rPr lang="en-US" sz="2000" b="0" i="0" u="none" strike="noStrike" cap="none">
                          <a:solidFill>
                            <a:schemeClr val="dk1"/>
                          </a:solidFill>
                          <a:latin typeface="Arial"/>
                          <a:ea typeface="Arial"/>
                          <a:cs typeface="Arial"/>
                          <a:sym typeface="Arial"/>
                        </a:rPr>
                        <a:t>Text</a:t>
                      </a:r>
                      <a:r>
                        <a:rPr lang="en-US" sz="2000" b="0" i="0" u="none" strike="noStrike" cap="none">
                          <a:solidFill>
                            <a:schemeClr val="dk1"/>
                          </a:solidFill>
                          <a:latin typeface="Courier New"/>
                          <a:ea typeface="Courier New"/>
                          <a:cs typeface="Courier New"/>
                          <a:sym typeface="Courier New"/>
                        </a:rPr>
                        <a:t>&lt;/I&gt;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Font typeface="Arial"/>
                        <a:buNone/>
                      </a:pPr>
                      <a:r>
                        <a:rPr lang="en-US" sz="2000" b="0" i="0" u="none" strike="noStrike" cap="none">
                          <a:solidFill>
                            <a:schemeClr val="dk1"/>
                          </a:solidFill>
                          <a:latin typeface="Arial"/>
                          <a:ea typeface="Arial"/>
                          <a:cs typeface="Arial"/>
                          <a:sym typeface="Arial"/>
                        </a:rPr>
                        <a:t>Subscript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Font typeface="Arial"/>
                        <a:buNone/>
                      </a:pPr>
                      <a:r>
                        <a:rPr lang="en-US" sz="2000" b="0" i="0" u="none" strike="noStrike" cap="none">
                          <a:solidFill>
                            <a:schemeClr val="dk1"/>
                          </a:solidFill>
                          <a:latin typeface="Courier New"/>
                          <a:ea typeface="Courier New"/>
                          <a:cs typeface="Courier New"/>
                          <a:sym typeface="Courier New"/>
                        </a:rPr>
                        <a:t>&lt;SUB&gt;&lt;/SUB&gt;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33400">
                <a:tc>
                  <a:txBody>
                    <a:bodyPr/>
                    <a:lstStyle/>
                    <a:p>
                      <a:pPr marL="0" marR="0" lvl="0" indent="0" algn="l" rtl="0">
                        <a:lnSpc>
                          <a:spcPct val="100000"/>
                        </a:lnSpc>
                        <a:spcBef>
                          <a:spcPts val="0"/>
                        </a:spcBef>
                        <a:spcAft>
                          <a:spcPts val="0"/>
                        </a:spcAft>
                        <a:buClr>
                          <a:schemeClr val="dk1"/>
                        </a:buClr>
                        <a:buFont typeface="Arial"/>
                        <a:buNone/>
                      </a:pPr>
                      <a:r>
                        <a:rPr lang="en-US" sz="2000" b="0" i="0" u="none" strike="noStrike" cap="none">
                          <a:solidFill>
                            <a:schemeClr val="dk1"/>
                          </a:solidFill>
                          <a:latin typeface="Arial"/>
                          <a:ea typeface="Arial"/>
                          <a:cs typeface="Arial"/>
                          <a:sym typeface="Arial"/>
                        </a:rPr>
                        <a:t>Underline</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Font typeface="Arial"/>
                        <a:buNone/>
                      </a:pPr>
                      <a:r>
                        <a:rPr lang="en-US" sz="2000" b="0" i="0" u="none" strike="noStrike" cap="none">
                          <a:solidFill>
                            <a:schemeClr val="dk1"/>
                          </a:solidFill>
                          <a:latin typeface="Courier New"/>
                          <a:ea typeface="Courier New"/>
                          <a:cs typeface="Courier New"/>
                          <a:sym typeface="Courier New"/>
                        </a:rPr>
                        <a:t>&lt;U&gt;</a:t>
                      </a:r>
                      <a:r>
                        <a:rPr lang="en-US" sz="2000" b="0" i="0" u="none" strike="noStrike" cap="none">
                          <a:solidFill>
                            <a:schemeClr val="dk1"/>
                          </a:solidFill>
                          <a:latin typeface="Arial"/>
                          <a:ea typeface="Arial"/>
                          <a:cs typeface="Arial"/>
                          <a:sym typeface="Arial"/>
                        </a:rPr>
                        <a:t>Text</a:t>
                      </a:r>
                      <a:r>
                        <a:rPr lang="en-US" sz="2000" b="0" i="0" u="none" strike="noStrike" cap="none">
                          <a:solidFill>
                            <a:schemeClr val="dk1"/>
                          </a:solidFill>
                          <a:latin typeface="Courier New"/>
                          <a:ea typeface="Courier New"/>
                          <a:cs typeface="Courier New"/>
                          <a:sym typeface="Courier New"/>
                        </a:rPr>
                        <a:t>&lt;/U&gt;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Font typeface="Arial"/>
                        <a:buNone/>
                      </a:pPr>
                      <a:endParaRPr sz="2000" b="0" i="0" u="none" strike="noStrike" cap="none">
                        <a:solidFill>
                          <a:schemeClr val="dk1"/>
                        </a:solidFill>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
        <p:nvSpPr>
          <p:cNvPr id="239" name="Shape 239"/>
          <p:cNvSpPr txBox="1"/>
          <p:nvPr/>
        </p:nvSpPr>
        <p:spPr>
          <a:xfrm>
            <a:off x="6400800" y="4953000"/>
            <a:ext cx="2209800"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Verdana"/>
                <a:ea typeface="Verdana"/>
                <a:cs typeface="Verdana"/>
                <a:sym typeface="Verdana"/>
              </a:rPr>
              <a:t>Attribute set</a:t>
            </a:r>
            <a:endParaRPr/>
          </a:p>
        </p:txBody>
      </p:sp>
      <p:sp>
        <p:nvSpPr>
          <p:cNvPr id="240" name="Shape 240"/>
          <p:cNvSpPr/>
          <p:nvPr/>
        </p:nvSpPr>
        <p:spPr>
          <a:xfrm>
            <a:off x="6172200" y="4648200"/>
            <a:ext cx="152400" cy="1066800"/>
          </a:xfrm>
          <a:prstGeom prst="rightBrace">
            <a:avLst>
              <a:gd name="adj1" fmla="val 58333"/>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Rambla"/>
              <a:ea typeface="Rambla"/>
              <a:cs typeface="Rambla"/>
              <a:sym typeface="Rambl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457200" y="1143000"/>
            <a:ext cx="8229600" cy="4876800"/>
          </a:xfrm>
          <a:prstGeom prst="rect">
            <a:avLst/>
          </a:prstGeom>
          <a:noFill/>
          <a:ln>
            <a:noFill/>
          </a:ln>
        </p:spPr>
        <p:txBody>
          <a:bodyPr spcFirstLastPara="1" wrap="square" lIns="91425" tIns="45700" rIns="91425" bIns="45700" anchor="t" anchorCtr="0">
            <a:noAutofit/>
          </a:bodyPr>
          <a:lstStyle/>
          <a:p>
            <a:pPr marL="381000" marR="0" lvl="0" indent="-381000" algn="l" rtl="0">
              <a:lnSpc>
                <a:spcPct val="90000"/>
              </a:lnSpc>
              <a:spcBef>
                <a:spcPts val="0"/>
              </a:spcBef>
              <a:spcAft>
                <a:spcPts val="0"/>
              </a:spcAft>
              <a:buClr>
                <a:schemeClr val="accent1"/>
              </a:buClr>
              <a:buFont typeface="Arial"/>
              <a:buNone/>
            </a:pPr>
            <a:r>
              <a:rPr lang="en-US" sz="2700" b="1" i="0" u="none" strike="noStrike" cap="none">
                <a:solidFill>
                  <a:schemeClr val="dk1"/>
                </a:solidFill>
                <a:latin typeface="Rambla"/>
                <a:ea typeface="Rambla"/>
                <a:cs typeface="Rambla"/>
                <a:sym typeface="Rambla"/>
              </a:rPr>
              <a:t>Anchor: </a:t>
            </a:r>
            <a:r>
              <a:rPr lang="en-US" sz="2700" b="1" i="0" u="none" strike="noStrike" cap="none">
                <a:solidFill>
                  <a:schemeClr val="dk1"/>
                </a:solidFill>
                <a:latin typeface="Verdana"/>
                <a:ea typeface="Verdana"/>
                <a:cs typeface="Verdana"/>
                <a:sym typeface="Verdana"/>
              </a:rPr>
              <a:t>&lt;A&gt;</a:t>
            </a:r>
            <a:endParaRPr/>
          </a:p>
          <a:p>
            <a:pPr marL="381000" marR="0" lvl="0" indent="-381000" algn="l" rtl="0">
              <a:lnSpc>
                <a:spcPct val="90000"/>
              </a:lnSpc>
              <a:spcBef>
                <a:spcPts val="400"/>
              </a:spcBef>
              <a:spcAft>
                <a:spcPts val="0"/>
              </a:spcAft>
              <a:buClr>
                <a:schemeClr val="accent1"/>
              </a:buClr>
              <a:buFont typeface="Arial"/>
              <a:buNone/>
            </a:pPr>
            <a:r>
              <a:rPr lang="en-US" sz="2100" b="0" i="0" u="none" strike="noStrike" cap="none">
                <a:solidFill>
                  <a:schemeClr val="dk1"/>
                </a:solidFill>
                <a:latin typeface="Rambla"/>
                <a:ea typeface="Rambla"/>
                <a:cs typeface="Rambla"/>
                <a:sym typeface="Rambla"/>
              </a:rPr>
              <a:t>	</a:t>
            </a:r>
            <a:r>
              <a:rPr lang="en-US" sz="2700" b="0" i="0" u="none" strike="noStrike" cap="none">
                <a:solidFill>
                  <a:schemeClr val="dk1"/>
                </a:solidFill>
                <a:latin typeface="Rambla"/>
                <a:ea typeface="Rambla"/>
                <a:cs typeface="Rambla"/>
                <a:sym typeface="Rambla"/>
              </a:rPr>
              <a:t>An anchor can be used to create a link to another document (with the href attribute) or to create a bookmark inside a document (with the name attribute). </a:t>
            </a:r>
            <a:endParaRPr/>
          </a:p>
          <a:p>
            <a:pPr marL="381000" marR="0" lvl="0" indent="-381000" algn="l" rtl="0">
              <a:lnSpc>
                <a:spcPct val="90000"/>
              </a:lnSpc>
              <a:spcBef>
                <a:spcPts val="400"/>
              </a:spcBef>
              <a:spcAft>
                <a:spcPts val="0"/>
              </a:spcAft>
              <a:buClr>
                <a:schemeClr val="accent1"/>
              </a:buClr>
              <a:buFont typeface="Arial"/>
              <a:buNone/>
            </a:pPr>
            <a:r>
              <a:rPr lang="en-US" sz="2700" b="1" i="0" u="none" strike="noStrike" cap="none">
                <a:solidFill>
                  <a:schemeClr val="dk1"/>
                </a:solidFill>
                <a:latin typeface="Rambla"/>
                <a:ea typeface="Rambla"/>
                <a:cs typeface="Rambla"/>
                <a:sym typeface="Rambla"/>
              </a:rPr>
              <a:t>Syntax:</a:t>
            </a:r>
            <a:endParaRPr/>
          </a:p>
          <a:p>
            <a:pPr marL="381000" marR="0" lvl="0" indent="-381000" algn="l" rtl="0">
              <a:lnSpc>
                <a:spcPct val="90000"/>
              </a:lnSpc>
              <a:spcBef>
                <a:spcPts val="400"/>
              </a:spcBef>
              <a:spcAft>
                <a:spcPts val="0"/>
              </a:spcAft>
              <a:buClr>
                <a:schemeClr val="accent1"/>
              </a:buClr>
              <a:buFont typeface="Arial"/>
              <a:buNone/>
            </a:pPr>
            <a:r>
              <a:rPr lang="en-US" sz="2100" b="0" i="0" u="none" strike="noStrike" cap="none">
                <a:solidFill>
                  <a:schemeClr val="dk1"/>
                </a:solidFill>
                <a:latin typeface="Rambla"/>
                <a:ea typeface="Rambla"/>
                <a:cs typeface="Rambla"/>
                <a:sym typeface="Rambla"/>
              </a:rPr>
              <a:t>	</a:t>
            </a:r>
            <a:r>
              <a:rPr lang="en-US" sz="2100" b="0" i="0" u="none" strike="noStrike" cap="none">
                <a:solidFill>
                  <a:schemeClr val="dk1"/>
                </a:solidFill>
                <a:latin typeface="Courier New"/>
                <a:ea typeface="Courier New"/>
                <a:cs typeface="Courier New"/>
                <a:sym typeface="Courier New"/>
              </a:rPr>
              <a:t>	</a:t>
            </a:r>
            <a:r>
              <a:rPr lang="en-US" sz="2700" b="0" i="0" u="none" strike="noStrike" cap="none">
                <a:solidFill>
                  <a:schemeClr val="dk1"/>
                </a:solidFill>
                <a:latin typeface="Courier New"/>
                <a:ea typeface="Courier New"/>
                <a:cs typeface="Courier New"/>
                <a:sym typeface="Courier New"/>
              </a:rPr>
              <a:t>&lt;A HREF=“URL”&gt;Display Text&lt;/A&gt;</a:t>
            </a:r>
            <a:endParaRPr/>
          </a:p>
          <a:p>
            <a:pPr marL="381000" marR="0" lvl="0" indent="-381000" algn="l" rtl="0">
              <a:lnSpc>
                <a:spcPct val="90000"/>
              </a:lnSpc>
              <a:spcBef>
                <a:spcPts val="400"/>
              </a:spcBef>
              <a:spcAft>
                <a:spcPts val="0"/>
              </a:spcAft>
              <a:buClr>
                <a:schemeClr val="accent1"/>
              </a:buClr>
              <a:buFont typeface="Arial"/>
              <a:buNone/>
            </a:pPr>
            <a:endParaRPr sz="2100" b="0" i="0" u="none" strike="noStrike" cap="none">
              <a:solidFill>
                <a:schemeClr val="dk1"/>
              </a:solidFill>
              <a:latin typeface="Rambla"/>
              <a:ea typeface="Rambla"/>
              <a:cs typeface="Rambla"/>
              <a:sym typeface="Rambla"/>
            </a:endParaRPr>
          </a:p>
          <a:p>
            <a:pPr marL="381000" marR="0" lvl="0" indent="-381000" algn="l" rtl="0">
              <a:lnSpc>
                <a:spcPct val="90000"/>
              </a:lnSpc>
              <a:spcBef>
                <a:spcPts val="400"/>
              </a:spcBef>
              <a:spcAft>
                <a:spcPts val="0"/>
              </a:spcAft>
              <a:buClr>
                <a:schemeClr val="accent1"/>
              </a:buClr>
              <a:buFont typeface="Arial"/>
              <a:buNone/>
            </a:pPr>
            <a:r>
              <a:rPr lang="en-US" sz="2700" b="1" i="0" u="none" strike="noStrike" cap="none">
                <a:solidFill>
                  <a:schemeClr val="dk1"/>
                </a:solidFill>
                <a:latin typeface="Rambla"/>
                <a:ea typeface="Rambla"/>
                <a:cs typeface="Rambla"/>
                <a:sym typeface="Rambla"/>
              </a:rPr>
              <a:t>Types of Links:</a:t>
            </a:r>
            <a:endParaRPr/>
          </a:p>
          <a:p>
            <a:pPr marL="381000" marR="0" lvl="0" indent="-381000" algn="l" rtl="0">
              <a:lnSpc>
                <a:spcPct val="90000"/>
              </a:lnSpc>
              <a:spcBef>
                <a:spcPts val="400"/>
              </a:spcBef>
              <a:spcAft>
                <a:spcPts val="0"/>
              </a:spcAft>
              <a:buClr>
                <a:schemeClr val="accent1"/>
              </a:buClr>
              <a:buSzPts val="1836"/>
              <a:buFont typeface="Noto Sans Symbols"/>
              <a:buAutoNum type="arabicPeriod"/>
            </a:pPr>
            <a:r>
              <a:rPr lang="en-US" sz="2700" b="0" i="0" u="none" strike="noStrike" cap="none">
                <a:solidFill>
                  <a:schemeClr val="dk1"/>
                </a:solidFill>
                <a:latin typeface="Rambla"/>
                <a:ea typeface="Rambla"/>
                <a:cs typeface="Rambla"/>
                <a:sym typeface="Rambla"/>
              </a:rPr>
              <a:t>Internal Links</a:t>
            </a:r>
            <a:endParaRPr/>
          </a:p>
          <a:p>
            <a:pPr marL="381000" marR="0" lvl="0" indent="-381000" algn="l" rtl="0">
              <a:lnSpc>
                <a:spcPct val="90000"/>
              </a:lnSpc>
              <a:spcBef>
                <a:spcPts val="400"/>
              </a:spcBef>
              <a:spcAft>
                <a:spcPts val="0"/>
              </a:spcAft>
              <a:buClr>
                <a:schemeClr val="accent1"/>
              </a:buClr>
              <a:buSzPts val="1836"/>
              <a:buFont typeface="Noto Sans Symbols"/>
              <a:buAutoNum type="arabicPeriod"/>
            </a:pPr>
            <a:r>
              <a:rPr lang="en-US" sz="2700" b="0" i="0" u="none" strike="noStrike" cap="none">
                <a:solidFill>
                  <a:schemeClr val="dk1"/>
                </a:solidFill>
                <a:latin typeface="Rambla"/>
                <a:ea typeface="Rambla"/>
                <a:cs typeface="Rambla"/>
                <a:sym typeface="Rambla"/>
              </a:rPr>
              <a:t>External Links</a:t>
            </a:r>
            <a:endParaRPr/>
          </a:p>
        </p:txBody>
      </p:sp>
      <p:sp>
        <p:nvSpPr>
          <p:cNvPr id="247" name="Shape 247"/>
          <p:cNvSpPr txBox="1">
            <a:spLocks noGrp="1"/>
          </p:cNvSpPr>
          <p:nvPr>
            <p:ph type="title"/>
          </p:nvPr>
        </p:nvSpPr>
        <p:spPr>
          <a:xfrm>
            <a:off x="304800" y="215900"/>
            <a:ext cx="7391400" cy="5492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Font typeface="Rambla"/>
              <a:buNone/>
            </a:pPr>
            <a:r>
              <a:rPr lang="en-US" sz="3690" b="1" i="0" u="none" strike="noStrike" cap="none">
                <a:solidFill>
                  <a:schemeClr val="dk2"/>
                </a:solidFill>
                <a:latin typeface="Rambla"/>
                <a:ea typeface="Rambla"/>
                <a:cs typeface="Rambla"/>
                <a:sym typeface="Rambla"/>
              </a:rPr>
              <a:t>Semantic Tags: Links &amp; Graphics</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3895</Words>
  <PresentationFormat>On-screen Show (4:3)</PresentationFormat>
  <Paragraphs>632</Paragraphs>
  <Slides>42</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Rambla</vt:lpstr>
      <vt:lpstr>Noto Sans Symbols</vt:lpstr>
      <vt:lpstr>Courier New</vt:lpstr>
      <vt:lpstr>Verdana</vt:lpstr>
      <vt:lpstr>Calibri</vt:lpstr>
      <vt:lpstr>Concourse</vt:lpstr>
      <vt:lpstr>HTML</vt:lpstr>
      <vt:lpstr>Slide 2</vt:lpstr>
      <vt:lpstr>Introduction to HTML</vt:lpstr>
      <vt:lpstr>Features of HTML</vt:lpstr>
      <vt:lpstr>HTML Tag</vt:lpstr>
      <vt:lpstr>Layout Tags</vt:lpstr>
      <vt:lpstr>Semantic Tags</vt:lpstr>
      <vt:lpstr>Semantic Tags: Presentation Tags</vt:lpstr>
      <vt:lpstr>Semantic Tags: Links &amp; Graphics</vt:lpstr>
      <vt:lpstr>Links &amp; Graphics (Contd.).</vt:lpstr>
      <vt:lpstr>Links &amp; Graphics (Contd.).</vt:lpstr>
      <vt:lpstr>Semantic Tags: List</vt:lpstr>
      <vt:lpstr>List: Glossary List</vt:lpstr>
      <vt:lpstr>List: Ordered List </vt:lpstr>
      <vt:lpstr>List: Un-Ordered List </vt:lpstr>
      <vt:lpstr>Semantic Tags: Dividers</vt:lpstr>
      <vt:lpstr>Semantic Tags: Background and Colors</vt:lpstr>
      <vt:lpstr>Quiz</vt:lpstr>
      <vt:lpstr>Application Tags</vt:lpstr>
      <vt:lpstr>Application Tags: Tables</vt:lpstr>
      <vt:lpstr>Tables: Table Attributes</vt:lpstr>
      <vt:lpstr>Tables: Merging Cells</vt:lpstr>
      <vt:lpstr>Demonstration</vt:lpstr>
      <vt:lpstr>Quiz</vt:lpstr>
      <vt:lpstr>Application Tags: Forms</vt:lpstr>
      <vt:lpstr>Forms: Input Tag</vt:lpstr>
      <vt:lpstr>Input Tag: Text Area</vt:lpstr>
      <vt:lpstr>Select</vt:lpstr>
      <vt:lpstr>Quiz</vt:lpstr>
      <vt:lpstr>Application Tags: Frames</vt:lpstr>
      <vt:lpstr>Application Tags: Frames (Contd.).</vt:lpstr>
      <vt:lpstr>Nested Frames</vt:lpstr>
      <vt:lpstr>HTML Style</vt:lpstr>
      <vt:lpstr>Example on Style</vt:lpstr>
      <vt:lpstr>Font color and size using Style</vt:lpstr>
      <vt:lpstr>Text alignments using Style</vt:lpstr>
      <vt:lpstr>Specifying Height and Width for a paragraph</vt:lpstr>
      <vt:lpstr>Div tag</vt:lpstr>
      <vt:lpstr>Example on div tag</vt:lpstr>
      <vt:lpstr>Example on div tag (Contd.).</vt:lpstr>
      <vt:lpstr>Quiz</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sandip</dc:creator>
  <cp:lastModifiedBy>sandip</cp:lastModifiedBy>
  <cp:revision>17</cp:revision>
  <dcterms:modified xsi:type="dcterms:W3CDTF">2023-05-10T13:35:30Z</dcterms:modified>
</cp:coreProperties>
</file>