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18" Type="http://schemas.openxmlformats.org/officeDocument/2006/relationships/image" Target="../media/image14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3.png"/><Relationship Id="rId2" Type="http://schemas.openxmlformats.org/officeDocument/2006/relationships/image" Target="../media/image8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5" Type="http://schemas.openxmlformats.org/officeDocument/2006/relationships/image" Target="../media/image11.png"/><Relationship Id="rId10" Type="http://schemas.openxmlformats.org/officeDocument/2006/relationships/image" Target="../media/image5.png"/><Relationship Id="rId19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8.sv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image" Target="../media/image14.svg"/><Relationship Id="rId7" Type="http://schemas.openxmlformats.org/officeDocument/2006/relationships/image" Target="../media/image25.svg"/><Relationship Id="rId12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7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18" Type="http://schemas.openxmlformats.org/officeDocument/2006/relationships/image" Target="../media/image15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4.png"/><Relationship Id="rId2" Type="http://schemas.openxmlformats.org/officeDocument/2006/relationships/image" Target="../media/image8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29.svg"/><Relationship Id="rId5" Type="http://schemas.openxmlformats.org/officeDocument/2006/relationships/image" Target="../media/image4.svg"/><Relationship Id="rId15" Type="http://schemas.openxmlformats.org/officeDocument/2006/relationships/image" Target="../media/image11.png"/><Relationship Id="rId10" Type="http://schemas.openxmlformats.org/officeDocument/2006/relationships/image" Target="../media/image19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xmlns="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ound Same Side Corner Rectangle 2"/>
          <p:cNvSpPr/>
          <p:nvPr/>
        </p:nvSpPr>
        <p:spPr>
          <a:xfrm rot="5400000">
            <a:off x="-2053693" y="1955640"/>
            <a:ext cx="6858000" cy="2946713"/>
          </a:xfrm>
          <a:prstGeom prst="round2SameRect">
            <a:avLst>
              <a:gd name="adj1" fmla="val 16667"/>
              <a:gd name="adj2" fmla="val 5781"/>
            </a:avLst>
          </a:prstGeom>
          <a:solidFill>
            <a:schemeClr val="bg2">
              <a:lumMod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-379828" y="1041423"/>
            <a:ext cx="3200356" cy="93102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xmlns="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xmlns="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xmlns="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xmlns="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xmlns="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xmlns="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xmlns="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 Same Side Corner Rectangle 26"/>
          <p:cNvSpPr/>
          <p:nvPr/>
        </p:nvSpPr>
        <p:spPr>
          <a:xfrm rot="5400000">
            <a:off x="-2053693" y="1955641"/>
            <a:ext cx="6858000" cy="2946713"/>
          </a:xfrm>
          <a:prstGeom prst="round2SameRect">
            <a:avLst>
              <a:gd name="adj1" fmla="val 16667"/>
              <a:gd name="adj2" fmla="val 5781"/>
            </a:avLst>
          </a:prstGeom>
          <a:solidFill>
            <a:schemeClr val="bg2">
              <a:lumMod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-391109" y="2174844"/>
            <a:ext cx="3200356" cy="93102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xmlns="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xmlns="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xmlns="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xmlns="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xmlns="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xmlns="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xmlns="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D472CB79-4C5D-9259-26BB-ADBDAD3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23351"/>
              </p:ext>
            </p:extLst>
          </p:nvPr>
        </p:nvGraphicFramePr>
        <p:xfrm>
          <a:off x="3421506" y="877266"/>
          <a:ext cx="8421970" cy="55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60">
                  <a:extLst>
                    <a:ext uri="{9D8B030D-6E8A-4147-A177-3AD203B41FA5}">
                      <a16:colId xmlns:a16="http://schemas.microsoft.com/office/drawing/2014/main" xmlns="" val="948218640"/>
                    </a:ext>
                  </a:extLst>
                </a:gridCol>
                <a:gridCol w="1708628">
                  <a:extLst>
                    <a:ext uri="{9D8B030D-6E8A-4147-A177-3AD203B41FA5}">
                      <a16:colId xmlns:a16="http://schemas.microsoft.com/office/drawing/2014/main" xmlns="" val="114267177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xmlns="" val="213367604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xmlns="" val="23842834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xmlns="" val="1754810389"/>
                    </a:ext>
                  </a:extLst>
                </a:gridCol>
              </a:tblGrid>
              <a:tr h="699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Type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Success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Avg.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496332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Sedan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4098542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12015799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Plus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925948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05481285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8565641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3297764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14542047"/>
                  </a:ext>
                </a:extLst>
              </a:tr>
            </a:tbl>
          </a:graphicData>
        </a:graphic>
      </p:graphicFrame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59D42D53-3FAC-3FB4-5F49-A83E8121D8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1381482"/>
            <a:ext cx="956874" cy="95687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BD7C8944-5923-4765-1DEE-CCA3F242EF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63" y="2146462"/>
            <a:ext cx="855461" cy="855461"/>
          </a:xfrm>
          <a:prstGeom prst="rect">
            <a:avLst/>
          </a:prstGeom>
        </p:spPr>
      </p:pic>
      <p:pic>
        <p:nvPicPr>
          <p:cNvPr id="15" name="Picture 14" descr="A car on a black background&#10;&#10;Description automatically generated">
            <a:extLst>
              <a:ext uri="{FF2B5EF4-FFF2-40B4-BE49-F238E27FC236}">
                <a16:creationId xmlns:a16="http://schemas.microsoft.com/office/drawing/2014/main" xmlns="" id="{E3AEC829-635B-F42E-2257-1F0433CD20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41" y="2631383"/>
            <a:ext cx="1191719" cy="1191719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D9A92B67-7071-264D-5742-F576BC675C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0" y="3580263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B89FE326-D34A-11A9-BEE3-B57116C3F7AC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4401442"/>
            <a:ext cx="457234" cy="457234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03B784FD-94D9-6C01-A04F-59FC3F74EB8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0" y="4967726"/>
            <a:ext cx="722459" cy="722459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B78062B6-50DA-305E-150D-2801C8719FCD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5785351"/>
            <a:ext cx="457234" cy="4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8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 Same Side Corner Rectangle 23"/>
          <p:cNvSpPr/>
          <p:nvPr/>
        </p:nvSpPr>
        <p:spPr>
          <a:xfrm rot="5400000">
            <a:off x="-2053693" y="1955639"/>
            <a:ext cx="6858000" cy="2946713"/>
          </a:xfrm>
          <a:prstGeom prst="round2SameRect">
            <a:avLst>
              <a:gd name="adj1" fmla="val 16667"/>
              <a:gd name="adj2" fmla="val 5781"/>
            </a:avLst>
          </a:prstGeom>
          <a:solidFill>
            <a:schemeClr val="bg2">
              <a:lumMod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-379828" y="3217912"/>
            <a:ext cx="3200356" cy="93102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xmlns="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xmlns="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xmlns="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xmlns="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xmlns="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xmlns="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xmlns="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 Same Side Corner Rectangle 23"/>
          <p:cNvSpPr/>
          <p:nvPr/>
        </p:nvSpPr>
        <p:spPr>
          <a:xfrm rot="5400000">
            <a:off x="-2053693" y="1955639"/>
            <a:ext cx="6858000" cy="2946713"/>
          </a:xfrm>
          <a:prstGeom prst="round2SameRect">
            <a:avLst>
              <a:gd name="adj1" fmla="val 16667"/>
              <a:gd name="adj2" fmla="val 5781"/>
            </a:avLst>
          </a:prstGeom>
          <a:solidFill>
            <a:schemeClr val="bg2">
              <a:lumMod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-389476" y="4298969"/>
            <a:ext cx="3200356" cy="93102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xmlns="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xmlns="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xmlns="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xmlns="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xmlns="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xmlns="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xmlns="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 Same Side Corner Rectangle 32"/>
          <p:cNvSpPr/>
          <p:nvPr/>
        </p:nvSpPr>
        <p:spPr>
          <a:xfrm rot="5400000">
            <a:off x="-2053693" y="1955639"/>
            <a:ext cx="6858000" cy="2946713"/>
          </a:xfrm>
          <a:prstGeom prst="round2SameRect">
            <a:avLst>
              <a:gd name="adj1" fmla="val 16667"/>
              <a:gd name="adj2" fmla="val 5781"/>
            </a:avLst>
          </a:prstGeom>
          <a:solidFill>
            <a:schemeClr val="bg2">
              <a:lumMod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-400311" y="5496936"/>
            <a:ext cx="3200356" cy="93102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3B7C6C9F-C084-D472-DA95-8709F4E3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82246"/>
              </p:ext>
            </p:extLst>
          </p:nvPr>
        </p:nvGraphicFramePr>
        <p:xfrm>
          <a:off x="3439615" y="1705192"/>
          <a:ext cx="8128001" cy="1576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xmlns="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0050966"/>
                  </a:ext>
                </a:extLst>
              </a:tr>
            </a:tbl>
          </a:graphicData>
        </a:graphic>
      </p:graphicFrame>
      <p:sp>
        <p:nvSpPr>
          <p:cNvPr id="32" name="Oval 31">
            <a:extLst>
              <a:ext uri="{FF2B5EF4-FFF2-40B4-BE49-F238E27FC236}">
                <a16:creationId xmlns:a16="http://schemas.microsoft.com/office/drawing/2014/main" xmlns="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xmlns="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xmlns="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xmlns="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xmlns="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xmlns="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xmlns="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xmlns="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F6170AC8-C1C9-1E10-3002-F0CA2B3B5C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58680E82-F1F6-B760-07DB-1A4DA6485A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C63B83BA-C62E-C1B0-B28C-9FB18ED7B1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31C07480-94DA-FD17-3DE7-EF121FADD884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74" y="1801135"/>
            <a:ext cx="457234" cy="457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DD14F5D8-096C-6BB1-AA46-009E5F4DBA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64B777C4-3065-2BBB-0EA8-A520D66338BE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22966AFE-AF81-4165-E062-6D6850DF45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5" y="1623417"/>
            <a:ext cx="855461" cy="85546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F4798316-84B7-A280-C0D5-286CE86E7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9875"/>
              </p:ext>
            </p:extLst>
          </p:nvPr>
        </p:nvGraphicFramePr>
        <p:xfrm>
          <a:off x="3472094" y="4016172"/>
          <a:ext cx="8128001" cy="1576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xmlns="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xmlns="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0050966"/>
                  </a:ext>
                </a:extLst>
              </a:tr>
            </a:tbl>
          </a:graphicData>
        </a:graphic>
      </p:graphicFrame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F201F35D-BDA5-34F1-273E-D7BCA7D10A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01" y="3883691"/>
            <a:ext cx="956874" cy="956874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8BFDD27E-DCC7-D536-F18B-80AB4DA680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19" y="3923253"/>
            <a:ext cx="855461" cy="855461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B1CE7B48-02BB-3A04-0779-F66150FE1C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69" y="4001567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44523ACB-C9A2-5B0A-C094-208452710D54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3" y="4112115"/>
            <a:ext cx="457234" cy="45723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A855A096-7050-BD8B-8C26-6313FC818AF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80" y="3964377"/>
            <a:ext cx="722459" cy="722459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32B9B665-1F39-2750-FBD4-55B58A85C855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83" y="4085427"/>
            <a:ext cx="457234" cy="457234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xmlns="" id="{4E8EE37B-6FB6-894D-3AF3-229CEFA6C2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4" y="3934397"/>
            <a:ext cx="855461" cy="8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75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 Gajanan</dc:creator>
  <cp:lastModifiedBy>Admin</cp:lastModifiedBy>
  <cp:revision>9</cp:revision>
  <dcterms:created xsi:type="dcterms:W3CDTF">2024-10-05T18:58:27Z</dcterms:created>
  <dcterms:modified xsi:type="dcterms:W3CDTF">2025-01-04T10:12:24Z</dcterms:modified>
</cp:coreProperties>
</file>