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64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32D7A-CC24-4C9E-B32C-FBA195500E54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554403-6CAC-49F1-83E0-2F7898D9E5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THANK YOU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726E85-FD6A-4B53-93D1-3BEE793AA316}" type="parTrans" cxnId="{5378C71A-5CA2-4444-A8AB-9A9FF6A8BA73}">
      <dgm:prSet/>
      <dgm:spPr/>
      <dgm:t>
        <a:bodyPr/>
        <a:lstStyle/>
        <a:p>
          <a:endParaRPr lang="en-US"/>
        </a:p>
      </dgm:t>
    </dgm:pt>
    <dgm:pt modelId="{8C79E73E-FA9B-42E5-86B9-6138FD590103}" type="sibTrans" cxnId="{5378C71A-5CA2-4444-A8AB-9A9FF6A8BA73}">
      <dgm:prSet/>
      <dgm:spPr/>
      <dgm:t>
        <a:bodyPr/>
        <a:lstStyle/>
        <a:p>
          <a:endParaRPr lang="en-US"/>
        </a:p>
      </dgm:t>
    </dgm:pt>
    <dgm:pt modelId="{25346DB6-4833-4237-B653-29E5113EE135}" type="pres">
      <dgm:prSet presAssocID="{93C32D7A-CC24-4C9E-B32C-FBA195500E54}" presName="root" presStyleCnt="0">
        <dgm:presLayoutVars>
          <dgm:dir/>
          <dgm:resizeHandles val="exact"/>
        </dgm:presLayoutVars>
      </dgm:prSet>
      <dgm:spPr/>
    </dgm:pt>
    <dgm:pt modelId="{EA5BE367-98C1-4FD4-828F-BF28D2F6163B}" type="pres">
      <dgm:prSet presAssocID="{C8554403-6CAC-49F1-83E0-2F7898D9E55F}" presName="compNode" presStyleCnt="0"/>
      <dgm:spPr/>
    </dgm:pt>
    <dgm:pt modelId="{91FE8E2B-07C1-4390-B71D-E5DA6206F5FA}" type="pres">
      <dgm:prSet presAssocID="{C8554403-6CAC-49F1-83E0-2F7898D9E55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210EC38-9A59-4B68-BF26-8512DA37DED9}" type="pres">
      <dgm:prSet presAssocID="{C8554403-6CAC-49F1-83E0-2F7898D9E55F}" presName="spaceRect" presStyleCnt="0"/>
      <dgm:spPr/>
    </dgm:pt>
    <dgm:pt modelId="{A3099E43-1260-4201-9B2D-C34DDB1566FE}" type="pres">
      <dgm:prSet presAssocID="{C8554403-6CAC-49F1-83E0-2F7898D9E55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6617E17-DB60-480F-BBEF-A278F7D02EE4}" type="presOf" srcId="{93C32D7A-CC24-4C9E-B32C-FBA195500E54}" destId="{25346DB6-4833-4237-B653-29E5113EE135}" srcOrd="0" destOrd="0" presId="urn:microsoft.com/office/officeart/2018/2/layout/IconLabelList"/>
    <dgm:cxn modelId="{5378C71A-5CA2-4444-A8AB-9A9FF6A8BA73}" srcId="{93C32D7A-CC24-4C9E-B32C-FBA195500E54}" destId="{C8554403-6CAC-49F1-83E0-2F7898D9E55F}" srcOrd="0" destOrd="0" parTransId="{3D726E85-FD6A-4B53-93D1-3BEE793AA316}" sibTransId="{8C79E73E-FA9B-42E5-86B9-6138FD590103}"/>
    <dgm:cxn modelId="{943B3AA4-F22A-4D1C-8F5A-869FE4103B66}" type="presOf" srcId="{C8554403-6CAC-49F1-83E0-2F7898D9E55F}" destId="{A3099E43-1260-4201-9B2D-C34DDB1566FE}" srcOrd="0" destOrd="0" presId="urn:microsoft.com/office/officeart/2018/2/layout/IconLabelList"/>
    <dgm:cxn modelId="{7A5A5150-D5FD-45B0-AB69-96510F46693D}" type="presParOf" srcId="{25346DB6-4833-4237-B653-29E5113EE135}" destId="{EA5BE367-98C1-4FD4-828F-BF28D2F6163B}" srcOrd="0" destOrd="0" presId="urn:microsoft.com/office/officeart/2018/2/layout/IconLabelList"/>
    <dgm:cxn modelId="{7E6C6E01-8751-42A7-8081-09285B484E3C}" type="presParOf" srcId="{EA5BE367-98C1-4FD4-828F-BF28D2F6163B}" destId="{91FE8E2B-07C1-4390-B71D-E5DA6206F5FA}" srcOrd="0" destOrd="0" presId="urn:microsoft.com/office/officeart/2018/2/layout/IconLabelList"/>
    <dgm:cxn modelId="{65F68054-0642-46A9-9B43-C19891C8EB56}" type="presParOf" srcId="{EA5BE367-98C1-4FD4-828F-BF28D2F6163B}" destId="{2210EC38-9A59-4B68-BF26-8512DA37DED9}" srcOrd="1" destOrd="0" presId="urn:microsoft.com/office/officeart/2018/2/layout/IconLabelList"/>
    <dgm:cxn modelId="{703A9620-4D0A-402F-B343-933A4B7A1E16}" type="presParOf" srcId="{EA5BE367-98C1-4FD4-828F-BF28D2F6163B}" destId="{A3099E43-1260-4201-9B2D-C34DDB1566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E8E2B-07C1-4390-B71D-E5DA6206F5FA}">
      <dsp:nvSpPr>
        <dsp:cNvPr id="0" name=""/>
        <dsp:cNvSpPr/>
      </dsp:nvSpPr>
      <dsp:spPr>
        <a:xfrm>
          <a:off x="3142800" y="53116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99E43-1260-4201-9B2D-C34DDB1566FE}">
      <dsp:nvSpPr>
        <dsp:cNvPr id="0" name=""/>
        <dsp:cNvSpPr/>
      </dsp:nvSpPr>
      <dsp:spPr>
        <a:xfrm>
          <a:off x="1954800" y="294529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</a:t>
          </a:r>
          <a:endParaRPr lang="en-US" sz="4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4800" y="294529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kharrathi25/banking-dataset-marketing-targ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4567"/>
            <a:ext cx="7772400" cy="206353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Banking Dataset - Marketing Targets</a:t>
            </a: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zeitung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6D9CC-4EA7-6E73-7C6B-D09C58DD25FC}"/>
              </a:ext>
            </a:extLst>
          </p:cNvPr>
          <p:cNvSpPr txBox="1"/>
          <p:nvPr/>
        </p:nvSpPr>
        <p:spPr>
          <a:xfrm>
            <a:off x="863600" y="4292600"/>
            <a:ext cx="744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Reddy Venna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Upendra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Madaraboena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Pathakamuri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Sashank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Bharadwaj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5545-35A0-51ED-6D28-B50E79E5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6274"/>
            <a:ext cx="8229600" cy="525988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SQL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Alcheny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free and open source.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pyodbc: free and open-source.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Openpyxl: free and open source.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2022: Enterprise Edition : $1,700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 Package: $3,400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Fabric Power BI : $5000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: Free and Open Source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software Costs: $25,223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48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E60-129B-03FA-7066-8DE2616A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0ACF-C3FA-B148-6A49-437D7A65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Chassis: $1,000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: $2000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$200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Interface: $500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 Systems : $250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Controllers: $200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Solutions: $500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: 4,850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6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0AA2-30B2-2F93-511D-DCB5089A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 10,000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 : 15,000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Engineer: $5000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developer : $3000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$33,000</a:t>
            </a: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Documentation: $1000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cost: $63,850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8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5D30-010D-E025-FB6C-E5D62C4B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7721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B893-2619-E847-64AF-D55AF73B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customer experience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Offers and Services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Financial Opportunities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 Channels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Transparency and trust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96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0B9-054C-C803-E6EF-CD08A63A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4BF9-1F67-E61F-7FFD-38389F82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the banking dataset for customer conversion and data migration through different platforms.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are defined and satisfied.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46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77D7-24B8-38A8-A257-8F8ABDC3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5533-E52F-402C-2B64-9F47EEB0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quality issues and data migration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performance issues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29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2265-F274-AE16-756F-3C10B25D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9565-6AD8-C435-E154-88EB033B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Machine Learning Algorithms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wide-range of datasets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Classification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for reducing budgets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19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570DF54-B2F2-60DD-EF6D-D2C0212B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B083C-94F9-E6C8-60F0-A351EE4CE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877798"/>
              </p:ext>
            </p:extLst>
          </p:nvPr>
        </p:nvGraphicFramePr>
        <p:xfrm>
          <a:off x="457200" y="1929704"/>
          <a:ext cx="8229600" cy="419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33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0692-A021-8D3C-F6DB-8404FDA7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ED56-2D1A-DE64-0B4C-C90AD85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collect, clean and analyse the banking data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Primarily, The objective of this project is to build a model that identifies the customers most likely to subscribe to a term deposit based on their past data.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visualise the data to give insights.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20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3DC-DD12-9CDB-A337-83BFDB95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752A-316E-F593-F18D-EE9BA730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https://www.kaggle.com/datasets/prakharrathi25/banking-dataset-marketing-targets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: 45,211 rows and 18 Columns.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56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17CE-0951-7350-3BEA-5505647C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7AFB0E-CED3-67AB-10E8-B556E628852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446878"/>
            <a:ext cx="2413000" cy="483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ducation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efault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ousing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ontact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B6B1AC-9963-DB46-E445-D4084E34D8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0" y="1723876"/>
            <a:ext cx="2047035" cy="427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10.Day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11.Month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ampaign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revious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alt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17.Y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18.ID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D135-48A3-0E32-D8FA-C8F0E66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060D-1CD0-68BD-FB36-47E19C51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understanding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Development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1791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9D51-A06D-A439-1629-1C27195F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093F-0044-4094-156F-A48DA9F2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 promotion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acquisition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Performance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565-1A85-A13C-B7CC-F72151AE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65A95-338D-221B-3C3B-80E66AC9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customer insights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Campaigns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 Management </a:t>
            </a:r>
          </a:p>
        </p:txBody>
      </p:sp>
    </p:spTree>
    <p:extLst>
      <p:ext uri="{BB962C8B-B14F-4D97-AF65-F5344CB8AC3E}">
        <p14:creationId xmlns:p14="http://schemas.microsoft.com/office/powerpoint/2010/main" val="7868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F9D3-E973-26A6-B518-3095CBF3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E91E-2F5C-86D8-85FF-1CD6B06C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9704"/>
            <a:ext cx="8229600" cy="478391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using Pandas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Alchemy Engine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Pyodbc for data Migration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 used for ETL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6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AA46-96C0-0045-DFD6-16B56377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6219-841F-DFAD-A948-17249AD7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Costs: </a:t>
            </a:r>
          </a:p>
          <a:p>
            <a:pPr marL="514350" indent="-51435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Licensing: SQL Server enterprise edition 	 	   will cost $15,123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ODBC Driver: Which is free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Python Libraries: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Pandas: Free and Open source</a:t>
            </a:r>
          </a:p>
        </p:txBody>
      </p:sp>
    </p:spTree>
    <p:extLst>
      <p:ext uri="{BB962C8B-B14F-4D97-AF65-F5344CB8AC3E}">
        <p14:creationId xmlns:p14="http://schemas.microsoft.com/office/powerpoint/2010/main" val="7219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475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zeitung</vt:lpstr>
      <vt:lpstr>Office Theme</vt:lpstr>
      <vt:lpstr>Banking Dataset - Marketing Targets </vt:lpstr>
      <vt:lpstr>Introduction</vt:lpstr>
      <vt:lpstr>Data Overview</vt:lpstr>
      <vt:lpstr>Columns</vt:lpstr>
      <vt:lpstr>Scope</vt:lpstr>
      <vt:lpstr>Common Use Cases</vt:lpstr>
      <vt:lpstr>Value of the data</vt:lpstr>
      <vt:lpstr>Technologies and Tools Used</vt:lpstr>
      <vt:lpstr>Cost Estimates</vt:lpstr>
      <vt:lpstr>PowerPoint Presentation</vt:lpstr>
      <vt:lpstr>Hardware Costs </vt:lpstr>
      <vt:lpstr>PowerPoint Presentation</vt:lpstr>
      <vt:lpstr>Benefits</vt:lpstr>
      <vt:lpstr>Conclusion</vt:lpstr>
      <vt:lpstr>Challenges Faced</vt:lpstr>
      <vt:lpstr>Future Directions 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lokesh reddy venna</cp:lastModifiedBy>
  <cp:revision>3</cp:revision>
  <dcterms:created xsi:type="dcterms:W3CDTF">2019-12-12T13:31:42Z</dcterms:created>
  <dcterms:modified xsi:type="dcterms:W3CDTF">2024-05-14T21:33:52Z</dcterms:modified>
</cp:coreProperties>
</file>