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257" r:id="rId3"/>
    <p:sldId id="312" r:id="rId4"/>
    <p:sldId id="316" r:id="rId5"/>
    <p:sldId id="320" r:id="rId6"/>
    <p:sldId id="258" r:id="rId7"/>
    <p:sldId id="323" r:id="rId8"/>
    <p:sldId id="314" r:id="rId9"/>
    <p:sldId id="318" r:id="rId10"/>
    <p:sldId id="319" r:id="rId11"/>
    <p:sldId id="324" r:id="rId12"/>
    <p:sldId id="325" r:id="rId13"/>
    <p:sldId id="313" r:id="rId14"/>
    <p:sldId id="321" r:id="rId15"/>
    <p:sldId id="315" r:id="rId16"/>
    <p:sldId id="262" r:id="rId17"/>
  </p:sldIdLst>
  <p:sldSz cx="9144000" cy="5143500" type="screen16x9"/>
  <p:notesSz cx="6858000" cy="9144000"/>
  <p:embeddedFontLst>
    <p:embeddedFont>
      <p:font typeface="Abhaya Libre" panose="020B0604020202020204" charset="0"/>
      <p:regular r:id="rId19"/>
      <p:bold r:id="rId20"/>
    </p:embeddedFont>
    <p:embeddedFont>
      <p:font typeface="Anaheim" panose="020B0604020202020204" charset="0"/>
      <p:regular r:id="rId21"/>
    </p:embeddedFont>
    <p:embeddedFont>
      <p:font typeface="Bahnschrift Condensed" panose="020B0502040204020203" pitchFamily="34" charset="0"/>
      <p:regular r:id="rId22"/>
      <p:bold r:id="rId23"/>
    </p:embeddedFont>
    <p:embeddedFont>
      <p:font typeface="Bebas Neue" panose="020B0606020202050201" pitchFamily="34" charset="0"/>
      <p:regular r:id="rId24"/>
    </p:embeddedFont>
    <p:embeddedFont>
      <p:font typeface="Bell MT" panose="02020503060305020303" pitchFamily="18" charset="0"/>
      <p:regular r:id="rId25"/>
      <p:bold r:id="rId26"/>
      <p:italic r:id="rId27"/>
    </p:embeddedFont>
    <p:embeddedFont>
      <p:font typeface="Calibri" panose="020F0502020204030204" pitchFamily="34" charset="0"/>
      <p:regular r:id="rId28"/>
      <p:bold r:id="rId29"/>
      <p:italic r:id="rId30"/>
      <p:boldItalic r:id="rId31"/>
    </p:embeddedFont>
    <p:embeddedFont>
      <p:font typeface="Cascadia Code SemiLight" panose="020B0609020000020004" pitchFamily="49" charset="0"/>
      <p:regular r:id="rId32"/>
      <p:italic r:id="rId33"/>
    </p:embeddedFont>
    <p:embeddedFont>
      <p:font typeface="Comfortaa" panose="020B0604020202020204" charset="0"/>
      <p:regular r:id="rId34"/>
      <p:bold r:id="rId35"/>
    </p:embeddedFont>
    <p:embeddedFont>
      <p:font typeface="Corbel" panose="020B050302020402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Wingdings 2" panose="05020102010507070707" pitchFamily="18" charset="2"/>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E803E1-CDB9-4876-9076-F65925656935}">
  <a:tblStyle styleId="{84E803E1-CDB9-4876-9076-F659256569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196" autoAdjust="0"/>
  </p:normalViewPr>
  <p:slideViewPr>
    <p:cSldViewPr snapToGrid="0">
      <p:cViewPr varScale="1">
        <p:scale>
          <a:sx n="107" d="100"/>
          <a:sy n="107" d="100"/>
        </p:scale>
        <p:origin x="53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viewProps" Target="viewProps.xml"/><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2176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426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Proper naming convention using camel case </a:t>
            </a:r>
          </a:p>
        </p:txBody>
      </p:sp>
    </p:spTree>
    <p:extLst>
      <p:ext uri="{BB962C8B-B14F-4D97-AF65-F5344CB8AC3E}">
        <p14:creationId xmlns:p14="http://schemas.microsoft.com/office/powerpoint/2010/main" val="10739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0"/>
              </a:spcBef>
              <a:spcAft>
                <a:spcPts val="0"/>
              </a:spcAft>
            </a:pPr>
            <a:r>
              <a:rPr lang="en-IN" sz="1800" dirty="0">
                <a:effectLst/>
                <a:latin typeface="Calibri" panose="020F0502020204030204" pitchFamily="34" charset="0"/>
              </a:rPr>
              <a:t>Thankyou Gaurav and Good morning everyone </a:t>
            </a:r>
          </a:p>
          <a:p>
            <a:pPr marL="0" marR="0">
              <a:spcBef>
                <a:spcPts val="0"/>
              </a:spcBef>
              <a:spcAft>
                <a:spcPts val="0"/>
              </a:spcAft>
            </a:pPr>
            <a:r>
              <a:rPr lang="en-IN" sz="1800" dirty="0">
                <a:effectLst/>
                <a:latin typeface="Calibri" panose="020F0502020204030204" pitchFamily="34" charset="0"/>
              </a:rPr>
              <a:t>So there are two flows in our application - the admin flow and the employee flow</a:t>
            </a:r>
          </a:p>
          <a:p>
            <a:pPr marL="0" marR="0">
              <a:spcBef>
                <a:spcPts val="0"/>
              </a:spcBef>
              <a:spcAft>
                <a:spcPts val="0"/>
              </a:spcAft>
            </a:pPr>
            <a:r>
              <a:rPr lang="en-IN" sz="1800" dirty="0">
                <a:effectLst/>
                <a:latin typeface="Calibri" panose="020F0502020204030204" pitchFamily="34" charset="0"/>
              </a:rPr>
              <a:t>Let us first discuss the features, the admin will get in the application</a:t>
            </a:r>
          </a:p>
          <a:p>
            <a:pPr marL="0" marR="0">
              <a:spcBef>
                <a:spcPts val="0"/>
              </a:spcBef>
              <a:spcAft>
                <a:spcPts val="0"/>
              </a:spcAft>
            </a:pPr>
            <a:r>
              <a:rPr lang="en-IN" sz="1800" dirty="0">
                <a:effectLst/>
                <a:latin typeface="Calibri" panose="020F0502020204030204" pitchFamily="34" charset="0"/>
              </a:rPr>
              <a:t>Firstly the admin, who can be the owner of the store, can login into the application with the email and password </a:t>
            </a:r>
          </a:p>
          <a:p>
            <a:pPr marL="0" marR="0">
              <a:spcBef>
                <a:spcPts val="0"/>
              </a:spcBef>
              <a:spcAft>
                <a:spcPts val="0"/>
              </a:spcAft>
            </a:pPr>
            <a:r>
              <a:rPr lang="en-IN" sz="1800" dirty="0">
                <a:effectLst/>
                <a:latin typeface="Calibri" panose="020F0502020204030204" pitchFamily="34" charset="0"/>
              </a:rPr>
              <a:t>The admin can verify the candidate who have applied as an employee and can manage the existing employees of the store. Admin can view and edit the details of employees and can remove the access to the employee </a:t>
            </a:r>
          </a:p>
          <a:p>
            <a:pPr marL="0" marR="0">
              <a:spcBef>
                <a:spcPts val="0"/>
              </a:spcBef>
              <a:spcAft>
                <a:spcPts val="0"/>
              </a:spcAft>
            </a:pPr>
            <a:r>
              <a:rPr lang="en-IN" sz="1800" dirty="0">
                <a:effectLst/>
                <a:latin typeface="Calibri" panose="020F0502020204030204" pitchFamily="34" charset="0"/>
              </a:rPr>
              <a:t>The admin can view the products available in the store's inventory and can edit the details of the product and can restock the product from the edit product feature and can add new pharmaceutical products in the store with the add product feature</a:t>
            </a:r>
          </a:p>
          <a:p>
            <a:pPr marL="0" marR="0">
              <a:spcBef>
                <a:spcPts val="0"/>
              </a:spcBef>
              <a:spcAft>
                <a:spcPts val="0"/>
              </a:spcAft>
            </a:pPr>
            <a:r>
              <a:rPr lang="en-IN" sz="1800" dirty="0">
                <a:effectLst/>
                <a:latin typeface="Calibri" panose="020F0502020204030204" pitchFamily="34" charset="0"/>
              </a:rPr>
              <a:t>There is also a sales report section where the admin can visualize all the sales of the store in a pictorial manner in the form of charts and can analyse the </a:t>
            </a:r>
            <a:r>
              <a:rPr lang="en-IN" sz="1800" dirty="0" err="1">
                <a:effectLst/>
                <a:latin typeface="Calibri" panose="020F0502020204030204" pitchFamily="34" charset="0"/>
              </a:rPr>
              <a:t>performane</a:t>
            </a:r>
            <a:r>
              <a:rPr lang="en-IN" sz="1800" dirty="0">
                <a:effectLst/>
                <a:latin typeface="Calibri" panose="020F0502020204030204" pitchFamily="34" charset="0"/>
              </a:rPr>
              <a:t> of the store</a:t>
            </a:r>
          </a:p>
          <a:p>
            <a:pPr marL="0" marR="0">
              <a:spcBef>
                <a:spcPts val="0"/>
              </a:spcBef>
              <a:spcAft>
                <a:spcPts val="0"/>
              </a:spcAft>
            </a:pPr>
            <a:r>
              <a:rPr lang="en-IN" sz="1800" dirty="0">
                <a:effectLst/>
                <a:latin typeface="Calibri" panose="020F0502020204030204" pitchFamily="34" charset="0"/>
              </a:rPr>
              <a:t>The admin can also view the order history till date for auditing purpose </a:t>
            </a:r>
          </a:p>
          <a:p>
            <a:pPr marL="0" marR="0">
              <a:spcBef>
                <a:spcPts val="0"/>
              </a:spcBef>
              <a:spcAft>
                <a:spcPts val="0"/>
              </a:spcAft>
            </a:pPr>
            <a:r>
              <a:rPr lang="en-IN" sz="1800" dirty="0">
                <a:effectLst/>
                <a:latin typeface="Calibri" panose="020F0502020204030204" pitchFamily="34" charset="0"/>
              </a:rPr>
              <a:t>And finally after finishing all the work the Admin can logout from the application thereby completing the admin flow </a:t>
            </a:r>
          </a:p>
          <a:p>
            <a:endParaRPr lang="en-IN" dirty="0"/>
          </a:p>
        </p:txBody>
      </p:sp>
    </p:spTree>
    <p:extLst>
      <p:ext uri="{BB962C8B-B14F-4D97-AF65-F5344CB8AC3E}">
        <p14:creationId xmlns:p14="http://schemas.microsoft.com/office/powerpoint/2010/main" val="84543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0"/>
              </a:spcBef>
              <a:spcAft>
                <a:spcPts val="0"/>
              </a:spcAft>
            </a:pPr>
            <a:r>
              <a:rPr lang="en-IN" sz="1800" dirty="0">
                <a:effectLst/>
                <a:latin typeface="Calibri" panose="020F0502020204030204" pitchFamily="34" charset="0"/>
              </a:rPr>
              <a:t>Next lets discuss the features of employee </a:t>
            </a:r>
          </a:p>
          <a:p>
            <a:pPr marL="0" marR="0">
              <a:spcBef>
                <a:spcPts val="0"/>
              </a:spcBef>
              <a:spcAft>
                <a:spcPts val="0"/>
              </a:spcAft>
            </a:pPr>
            <a:r>
              <a:rPr lang="en-IN" sz="1800" dirty="0">
                <a:effectLst/>
                <a:latin typeface="Calibri" panose="020F0502020204030204" pitchFamily="34" charset="0"/>
              </a:rPr>
              <a:t>So just like the admin the employees of the store can login into the application with their registered email and password</a:t>
            </a:r>
          </a:p>
          <a:p>
            <a:pPr marL="0" marR="0">
              <a:spcBef>
                <a:spcPts val="0"/>
              </a:spcBef>
              <a:spcAft>
                <a:spcPts val="0"/>
              </a:spcAft>
            </a:pPr>
            <a:r>
              <a:rPr lang="en-IN" sz="1800" dirty="0">
                <a:effectLst/>
                <a:latin typeface="Calibri" panose="020F0502020204030204" pitchFamily="34" charset="0"/>
              </a:rPr>
              <a:t>The employee can manage the customer details he can add the details of new customer and can update the details of already existing customer and the employee will add all the medicines / products the customer wants and can generate an invoice containing the details of the order </a:t>
            </a:r>
          </a:p>
          <a:p>
            <a:pPr marL="0" marR="0">
              <a:spcBef>
                <a:spcPts val="0"/>
              </a:spcBef>
              <a:spcAft>
                <a:spcPts val="0"/>
              </a:spcAft>
            </a:pPr>
            <a:r>
              <a:rPr lang="en-IN" sz="1800" dirty="0">
                <a:effectLst/>
                <a:latin typeface="Calibri" panose="020F0502020204030204" pitchFamily="34" charset="0"/>
              </a:rPr>
              <a:t>Just like the admin the employees can also manage the inventory of the store by viewing, editing and adding new products in the store's inventory</a:t>
            </a:r>
          </a:p>
          <a:p>
            <a:pPr marL="0" marR="0">
              <a:spcBef>
                <a:spcPts val="0"/>
              </a:spcBef>
              <a:spcAft>
                <a:spcPts val="0"/>
              </a:spcAft>
            </a:pPr>
            <a:r>
              <a:rPr lang="en-IN" sz="1800" dirty="0">
                <a:effectLst/>
                <a:latin typeface="Calibri" panose="020F0502020204030204" pitchFamily="34" charset="0"/>
              </a:rPr>
              <a:t>The employee can view all the order history and can generate the invoice of that specific order </a:t>
            </a:r>
          </a:p>
          <a:p>
            <a:pPr marL="0" marR="0">
              <a:spcBef>
                <a:spcPts val="0"/>
              </a:spcBef>
              <a:spcAft>
                <a:spcPts val="0"/>
              </a:spcAft>
            </a:pPr>
            <a:r>
              <a:rPr lang="en-IN" sz="1800" dirty="0">
                <a:effectLst/>
                <a:latin typeface="Calibri" panose="020F0502020204030204" pitchFamily="34" charset="0"/>
              </a:rPr>
              <a:t>And finally after finishing their works the employees can logout from the application thereby completing the employee flow</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We will view all these features in action during the application demo </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And the next part will be presented by my fellow team member Lokesh . Over to you Lokesh </a:t>
            </a:r>
          </a:p>
          <a:p>
            <a:endParaRPr lang="en-IN" dirty="0"/>
          </a:p>
        </p:txBody>
      </p:sp>
    </p:spTree>
    <p:extLst>
      <p:ext uri="{BB962C8B-B14F-4D97-AF65-F5344CB8AC3E}">
        <p14:creationId xmlns:p14="http://schemas.microsoft.com/office/powerpoint/2010/main" val="3888838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16f4286da97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16f4286da97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88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795292" flipH="1">
            <a:off x="-1896644" y="415288"/>
            <a:ext cx="6510844" cy="5293867"/>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3857232" y="949025"/>
            <a:ext cx="4573800" cy="2370600"/>
          </a:xfrm>
          <a:prstGeom prst="rect">
            <a:avLst/>
          </a:prstGeom>
        </p:spPr>
        <p:txBody>
          <a:bodyPr spcFirstLastPara="1" wrap="square" lIns="91425" tIns="91425" rIns="91425" bIns="91425" anchor="b" anchorCtr="0">
            <a:noAutofit/>
          </a:bodyPr>
          <a:lstStyle>
            <a:lvl1pPr lvl="0" algn="r">
              <a:lnSpc>
                <a:spcPct val="8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857025" y="3381150"/>
            <a:ext cx="4573800" cy="52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3247824" y="925732"/>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2877573" y="4464111"/>
            <a:ext cx="370250" cy="279788"/>
            <a:chOff x="8068698" y="5070273"/>
            <a:chExt cx="370250" cy="279788"/>
          </a:xfrm>
        </p:grpSpPr>
        <p:sp>
          <p:nvSpPr>
            <p:cNvPr id="14" name="Google Shape;14;p2"/>
            <p:cNvSpPr/>
            <p:nvPr/>
          </p:nvSpPr>
          <p:spPr>
            <a:xfrm>
              <a:off x="8068698" y="5070273"/>
              <a:ext cx="370250" cy="279788"/>
            </a:xfrm>
            <a:custGeom>
              <a:avLst/>
              <a:gdLst/>
              <a:ahLst/>
              <a:cxnLst/>
              <a:rect l="l" t="t" r="r" b="b"/>
              <a:pathLst>
                <a:path w="6168" h="4661" extrusionOk="0">
                  <a:moveTo>
                    <a:pt x="5434" y="238"/>
                  </a:moveTo>
                  <a:cubicBezTo>
                    <a:pt x="5712" y="238"/>
                    <a:pt x="5850" y="258"/>
                    <a:pt x="5890" y="278"/>
                  </a:cubicBezTo>
                  <a:cubicBezTo>
                    <a:pt x="5831" y="496"/>
                    <a:pt x="5374" y="952"/>
                    <a:pt x="5017" y="1249"/>
                  </a:cubicBezTo>
                  <a:cubicBezTo>
                    <a:pt x="4621" y="1190"/>
                    <a:pt x="2261" y="833"/>
                    <a:pt x="992" y="694"/>
                  </a:cubicBezTo>
                  <a:cubicBezTo>
                    <a:pt x="2142" y="496"/>
                    <a:pt x="4304" y="238"/>
                    <a:pt x="5434" y="238"/>
                  </a:cubicBezTo>
                  <a:close/>
                  <a:moveTo>
                    <a:pt x="595" y="1130"/>
                  </a:moveTo>
                  <a:lnTo>
                    <a:pt x="595" y="1130"/>
                  </a:lnTo>
                  <a:cubicBezTo>
                    <a:pt x="1131" y="1349"/>
                    <a:pt x="2221" y="1725"/>
                    <a:pt x="4363" y="2419"/>
                  </a:cubicBezTo>
                  <a:cubicBezTo>
                    <a:pt x="4502" y="3232"/>
                    <a:pt x="4621" y="4145"/>
                    <a:pt x="4561" y="4403"/>
                  </a:cubicBezTo>
                  <a:cubicBezTo>
                    <a:pt x="4066" y="4165"/>
                    <a:pt x="1507" y="2023"/>
                    <a:pt x="595" y="1130"/>
                  </a:cubicBezTo>
                  <a:close/>
                  <a:moveTo>
                    <a:pt x="5434" y="0"/>
                  </a:moveTo>
                  <a:cubicBezTo>
                    <a:pt x="4244" y="0"/>
                    <a:pt x="575" y="397"/>
                    <a:pt x="99" y="674"/>
                  </a:cubicBezTo>
                  <a:cubicBezTo>
                    <a:pt x="79" y="674"/>
                    <a:pt x="79" y="674"/>
                    <a:pt x="60" y="694"/>
                  </a:cubicBezTo>
                  <a:cubicBezTo>
                    <a:pt x="60" y="714"/>
                    <a:pt x="40" y="714"/>
                    <a:pt x="40" y="734"/>
                  </a:cubicBezTo>
                  <a:cubicBezTo>
                    <a:pt x="40" y="734"/>
                    <a:pt x="40" y="734"/>
                    <a:pt x="20" y="754"/>
                  </a:cubicBezTo>
                  <a:cubicBezTo>
                    <a:pt x="0" y="833"/>
                    <a:pt x="40" y="892"/>
                    <a:pt x="79" y="952"/>
                  </a:cubicBezTo>
                  <a:cubicBezTo>
                    <a:pt x="456" y="1448"/>
                    <a:pt x="4185" y="4660"/>
                    <a:pt x="4601" y="4660"/>
                  </a:cubicBezTo>
                  <a:cubicBezTo>
                    <a:pt x="4621" y="4660"/>
                    <a:pt x="4641" y="4660"/>
                    <a:pt x="4661" y="4641"/>
                  </a:cubicBezTo>
                  <a:cubicBezTo>
                    <a:pt x="4740" y="4621"/>
                    <a:pt x="5017" y="4522"/>
                    <a:pt x="4601" y="2300"/>
                  </a:cubicBezTo>
                  <a:cubicBezTo>
                    <a:pt x="4601" y="2261"/>
                    <a:pt x="4561" y="2221"/>
                    <a:pt x="4522" y="2201"/>
                  </a:cubicBezTo>
                  <a:cubicBezTo>
                    <a:pt x="3332" y="1824"/>
                    <a:pt x="1567" y="1249"/>
                    <a:pt x="714" y="912"/>
                  </a:cubicBezTo>
                  <a:lnTo>
                    <a:pt x="714" y="912"/>
                  </a:lnTo>
                  <a:cubicBezTo>
                    <a:pt x="2003" y="1031"/>
                    <a:pt x="5017" y="1487"/>
                    <a:pt x="5037" y="1487"/>
                  </a:cubicBezTo>
                  <a:cubicBezTo>
                    <a:pt x="5049" y="1493"/>
                    <a:pt x="5061" y="1496"/>
                    <a:pt x="5072" y="1496"/>
                  </a:cubicBezTo>
                  <a:cubicBezTo>
                    <a:pt x="5099" y="1496"/>
                    <a:pt x="5122" y="1482"/>
                    <a:pt x="5136" y="1468"/>
                  </a:cubicBezTo>
                  <a:cubicBezTo>
                    <a:pt x="5315" y="1329"/>
                    <a:pt x="6168" y="635"/>
                    <a:pt x="6148" y="218"/>
                  </a:cubicBezTo>
                  <a:cubicBezTo>
                    <a:pt x="6148" y="20"/>
                    <a:pt x="5890" y="0"/>
                    <a:pt x="5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35335" y="5148368"/>
              <a:ext cx="78636" cy="131460"/>
            </a:xfrm>
            <a:custGeom>
              <a:avLst/>
              <a:gdLst/>
              <a:ahLst/>
              <a:cxnLst/>
              <a:rect l="l" t="t" r="r" b="b"/>
              <a:pathLst>
                <a:path w="1310" h="2190" extrusionOk="0">
                  <a:moveTo>
                    <a:pt x="637" y="1"/>
                  </a:moveTo>
                  <a:cubicBezTo>
                    <a:pt x="623" y="1"/>
                    <a:pt x="609" y="3"/>
                    <a:pt x="595" y="8"/>
                  </a:cubicBezTo>
                  <a:cubicBezTo>
                    <a:pt x="516" y="28"/>
                    <a:pt x="496" y="87"/>
                    <a:pt x="516" y="167"/>
                  </a:cubicBezTo>
                  <a:cubicBezTo>
                    <a:pt x="754" y="880"/>
                    <a:pt x="992" y="1753"/>
                    <a:pt x="992" y="1931"/>
                  </a:cubicBezTo>
                  <a:cubicBezTo>
                    <a:pt x="873" y="1931"/>
                    <a:pt x="516" y="1813"/>
                    <a:pt x="199" y="1634"/>
                  </a:cubicBezTo>
                  <a:cubicBezTo>
                    <a:pt x="184" y="1629"/>
                    <a:pt x="168" y="1627"/>
                    <a:pt x="152" y="1627"/>
                  </a:cubicBezTo>
                  <a:cubicBezTo>
                    <a:pt x="103" y="1627"/>
                    <a:pt x="55" y="1649"/>
                    <a:pt x="40" y="1694"/>
                  </a:cubicBezTo>
                  <a:cubicBezTo>
                    <a:pt x="0" y="1753"/>
                    <a:pt x="20" y="1832"/>
                    <a:pt x="80" y="1852"/>
                  </a:cubicBezTo>
                  <a:cubicBezTo>
                    <a:pt x="238" y="1931"/>
                    <a:pt x="734" y="2189"/>
                    <a:pt x="992" y="2189"/>
                  </a:cubicBezTo>
                  <a:cubicBezTo>
                    <a:pt x="1032" y="2189"/>
                    <a:pt x="1051" y="2169"/>
                    <a:pt x="1091" y="2169"/>
                  </a:cubicBezTo>
                  <a:cubicBezTo>
                    <a:pt x="1151" y="2150"/>
                    <a:pt x="1190" y="2110"/>
                    <a:pt x="1210" y="2070"/>
                  </a:cubicBezTo>
                  <a:cubicBezTo>
                    <a:pt x="1309" y="1872"/>
                    <a:pt x="1012" y="880"/>
                    <a:pt x="754" y="87"/>
                  </a:cubicBezTo>
                  <a:cubicBezTo>
                    <a:pt x="724" y="27"/>
                    <a:pt x="682"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336405" y="456900"/>
            <a:ext cx="481000" cy="317245"/>
          </a:xfrm>
          <a:custGeom>
            <a:avLst/>
            <a:gdLst/>
            <a:ahLst/>
            <a:cxnLst/>
            <a:rect l="l" t="t" r="r" b="b"/>
            <a:pathLst>
              <a:path w="8013" h="5285" extrusionOk="0">
                <a:moveTo>
                  <a:pt x="4007" y="823"/>
                </a:moveTo>
                <a:cubicBezTo>
                  <a:pt x="4304" y="1120"/>
                  <a:pt x="4384" y="1477"/>
                  <a:pt x="4284" y="1715"/>
                </a:cubicBezTo>
                <a:cubicBezTo>
                  <a:pt x="4247" y="1840"/>
                  <a:pt x="4170" y="1910"/>
                  <a:pt x="4079" y="1910"/>
                </a:cubicBezTo>
                <a:cubicBezTo>
                  <a:pt x="4025" y="1910"/>
                  <a:pt x="3966" y="1886"/>
                  <a:pt x="3908" y="1834"/>
                </a:cubicBezTo>
                <a:cubicBezTo>
                  <a:pt x="3690" y="1636"/>
                  <a:pt x="3729" y="1200"/>
                  <a:pt x="4007" y="823"/>
                </a:cubicBezTo>
                <a:close/>
                <a:moveTo>
                  <a:pt x="6426" y="1993"/>
                </a:moveTo>
                <a:lnTo>
                  <a:pt x="6426" y="1993"/>
                </a:lnTo>
                <a:cubicBezTo>
                  <a:pt x="6367" y="2429"/>
                  <a:pt x="6109" y="2727"/>
                  <a:pt x="5752" y="2786"/>
                </a:cubicBezTo>
                <a:lnTo>
                  <a:pt x="5692" y="2786"/>
                </a:lnTo>
                <a:cubicBezTo>
                  <a:pt x="5613" y="2786"/>
                  <a:pt x="5613" y="2766"/>
                  <a:pt x="5613" y="2747"/>
                </a:cubicBezTo>
                <a:cubicBezTo>
                  <a:pt x="5593" y="2568"/>
                  <a:pt x="5950" y="2112"/>
                  <a:pt x="6426" y="1993"/>
                </a:cubicBezTo>
                <a:close/>
                <a:moveTo>
                  <a:pt x="2222" y="3084"/>
                </a:moveTo>
                <a:cubicBezTo>
                  <a:pt x="2282" y="3084"/>
                  <a:pt x="2341" y="3143"/>
                  <a:pt x="2381" y="3183"/>
                </a:cubicBezTo>
                <a:cubicBezTo>
                  <a:pt x="2559" y="3401"/>
                  <a:pt x="2599" y="3639"/>
                  <a:pt x="2500" y="3837"/>
                </a:cubicBezTo>
                <a:cubicBezTo>
                  <a:pt x="2400" y="4055"/>
                  <a:pt x="2163" y="4194"/>
                  <a:pt x="1865" y="4194"/>
                </a:cubicBezTo>
                <a:cubicBezTo>
                  <a:pt x="1806" y="3798"/>
                  <a:pt x="1925" y="3381"/>
                  <a:pt x="2083" y="3203"/>
                </a:cubicBezTo>
                <a:cubicBezTo>
                  <a:pt x="2123" y="3123"/>
                  <a:pt x="2182" y="3084"/>
                  <a:pt x="2222" y="3084"/>
                </a:cubicBezTo>
                <a:close/>
                <a:moveTo>
                  <a:pt x="4879" y="3441"/>
                </a:moveTo>
                <a:cubicBezTo>
                  <a:pt x="4899" y="3441"/>
                  <a:pt x="4939" y="3460"/>
                  <a:pt x="4979" y="3599"/>
                </a:cubicBezTo>
                <a:cubicBezTo>
                  <a:pt x="5078" y="3917"/>
                  <a:pt x="5018" y="4214"/>
                  <a:pt x="4820" y="4432"/>
                </a:cubicBezTo>
                <a:cubicBezTo>
                  <a:pt x="4641" y="4115"/>
                  <a:pt x="4661" y="3778"/>
                  <a:pt x="4760" y="3560"/>
                </a:cubicBezTo>
                <a:cubicBezTo>
                  <a:pt x="4820" y="3460"/>
                  <a:pt x="4860" y="3441"/>
                  <a:pt x="4879" y="3441"/>
                </a:cubicBezTo>
                <a:close/>
                <a:moveTo>
                  <a:pt x="5013" y="248"/>
                </a:moveTo>
                <a:cubicBezTo>
                  <a:pt x="5216" y="248"/>
                  <a:pt x="5421" y="306"/>
                  <a:pt x="5613" y="426"/>
                </a:cubicBezTo>
                <a:cubicBezTo>
                  <a:pt x="6109" y="744"/>
                  <a:pt x="6406" y="1239"/>
                  <a:pt x="6446" y="1735"/>
                </a:cubicBezTo>
                <a:cubicBezTo>
                  <a:pt x="5831" y="1854"/>
                  <a:pt x="5355" y="2409"/>
                  <a:pt x="5355" y="2747"/>
                </a:cubicBezTo>
                <a:cubicBezTo>
                  <a:pt x="5355" y="2888"/>
                  <a:pt x="5451" y="3030"/>
                  <a:pt x="5698" y="3030"/>
                </a:cubicBezTo>
                <a:cubicBezTo>
                  <a:pt x="5727" y="3030"/>
                  <a:pt x="5758" y="3028"/>
                  <a:pt x="5792" y="3024"/>
                </a:cubicBezTo>
                <a:cubicBezTo>
                  <a:pt x="6268" y="2965"/>
                  <a:pt x="6625" y="2548"/>
                  <a:pt x="6684" y="1973"/>
                </a:cubicBezTo>
                <a:cubicBezTo>
                  <a:pt x="6942" y="1993"/>
                  <a:pt x="7180" y="2112"/>
                  <a:pt x="7398" y="2350"/>
                </a:cubicBezTo>
                <a:cubicBezTo>
                  <a:pt x="7775" y="2747"/>
                  <a:pt x="7676" y="3203"/>
                  <a:pt x="7537" y="3540"/>
                </a:cubicBezTo>
                <a:cubicBezTo>
                  <a:pt x="7220" y="4293"/>
                  <a:pt x="6307" y="4987"/>
                  <a:pt x="5633" y="4987"/>
                </a:cubicBezTo>
                <a:cubicBezTo>
                  <a:pt x="5435" y="4987"/>
                  <a:pt x="5276" y="4928"/>
                  <a:pt x="5157" y="4829"/>
                </a:cubicBezTo>
                <a:cubicBezTo>
                  <a:pt x="5078" y="4769"/>
                  <a:pt x="5018" y="4710"/>
                  <a:pt x="4979" y="4650"/>
                </a:cubicBezTo>
                <a:cubicBezTo>
                  <a:pt x="5256" y="4353"/>
                  <a:pt x="5336" y="3936"/>
                  <a:pt x="5217" y="3540"/>
                </a:cubicBezTo>
                <a:cubicBezTo>
                  <a:pt x="5137" y="3242"/>
                  <a:pt x="4979" y="3183"/>
                  <a:pt x="4879" y="3183"/>
                </a:cubicBezTo>
                <a:cubicBezTo>
                  <a:pt x="4760" y="3183"/>
                  <a:pt x="4622" y="3282"/>
                  <a:pt x="4542" y="3460"/>
                </a:cubicBezTo>
                <a:cubicBezTo>
                  <a:pt x="4403" y="3738"/>
                  <a:pt x="4384" y="4194"/>
                  <a:pt x="4641" y="4611"/>
                </a:cubicBezTo>
                <a:cubicBezTo>
                  <a:pt x="4364" y="4829"/>
                  <a:pt x="3868" y="5027"/>
                  <a:pt x="2936" y="5027"/>
                </a:cubicBezTo>
                <a:lnTo>
                  <a:pt x="2837" y="5027"/>
                </a:lnTo>
                <a:cubicBezTo>
                  <a:pt x="2282" y="5027"/>
                  <a:pt x="2024" y="4730"/>
                  <a:pt x="1925" y="4432"/>
                </a:cubicBezTo>
                <a:cubicBezTo>
                  <a:pt x="2282" y="4412"/>
                  <a:pt x="2579" y="4234"/>
                  <a:pt x="2718" y="3956"/>
                </a:cubicBezTo>
                <a:cubicBezTo>
                  <a:pt x="2857" y="3659"/>
                  <a:pt x="2817" y="3341"/>
                  <a:pt x="2579" y="3044"/>
                </a:cubicBezTo>
                <a:cubicBezTo>
                  <a:pt x="2460" y="2885"/>
                  <a:pt x="2321" y="2846"/>
                  <a:pt x="2242" y="2846"/>
                </a:cubicBezTo>
                <a:cubicBezTo>
                  <a:pt x="2103" y="2846"/>
                  <a:pt x="1984" y="2905"/>
                  <a:pt x="1885" y="3044"/>
                </a:cubicBezTo>
                <a:cubicBezTo>
                  <a:pt x="1667" y="3302"/>
                  <a:pt x="1568" y="3758"/>
                  <a:pt x="1607" y="4174"/>
                </a:cubicBezTo>
                <a:cubicBezTo>
                  <a:pt x="1349" y="4115"/>
                  <a:pt x="1092" y="3996"/>
                  <a:pt x="834" y="3798"/>
                </a:cubicBezTo>
                <a:cubicBezTo>
                  <a:pt x="239" y="3361"/>
                  <a:pt x="358" y="2727"/>
                  <a:pt x="457" y="2489"/>
                </a:cubicBezTo>
                <a:cubicBezTo>
                  <a:pt x="636" y="1953"/>
                  <a:pt x="1111" y="1517"/>
                  <a:pt x="1508" y="1517"/>
                </a:cubicBezTo>
                <a:cubicBezTo>
                  <a:pt x="1607" y="1517"/>
                  <a:pt x="1706" y="1537"/>
                  <a:pt x="1786" y="1596"/>
                </a:cubicBezTo>
                <a:cubicBezTo>
                  <a:pt x="1802" y="1605"/>
                  <a:pt x="1822" y="1609"/>
                  <a:pt x="1842" y="1609"/>
                </a:cubicBezTo>
                <a:cubicBezTo>
                  <a:pt x="1871" y="1609"/>
                  <a:pt x="1901" y="1600"/>
                  <a:pt x="1925" y="1576"/>
                </a:cubicBezTo>
                <a:cubicBezTo>
                  <a:pt x="1964" y="1557"/>
                  <a:pt x="1984" y="1517"/>
                  <a:pt x="1984" y="1457"/>
                </a:cubicBezTo>
                <a:cubicBezTo>
                  <a:pt x="1984" y="1457"/>
                  <a:pt x="1905" y="843"/>
                  <a:pt x="2182" y="506"/>
                </a:cubicBezTo>
                <a:cubicBezTo>
                  <a:pt x="2310" y="367"/>
                  <a:pt x="2491" y="296"/>
                  <a:pt x="2718" y="296"/>
                </a:cubicBezTo>
                <a:cubicBezTo>
                  <a:pt x="2880" y="296"/>
                  <a:pt x="3066" y="332"/>
                  <a:pt x="3273" y="406"/>
                </a:cubicBezTo>
                <a:cubicBezTo>
                  <a:pt x="3491" y="466"/>
                  <a:pt x="3670" y="565"/>
                  <a:pt x="3809" y="664"/>
                </a:cubicBezTo>
                <a:cubicBezTo>
                  <a:pt x="3491" y="1120"/>
                  <a:pt x="3372" y="1715"/>
                  <a:pt x="3729" y="2013"/>
                </a:cubicBezTo>
                <a:cubicBezTo>
                  <a:pt x="3838" y="2107"/>
                  <a:pt x="3958" y="2151"/>
                  <a:pt x="4072" y="2151"/>
                </a:cubicBezTo>
                <a:cubicBezTo>
                  <a:pt x="4268" y="2151"/>
                  <a:pt x="4447" y="2021"/>
                  <a:pt x="4522" y="1795"/>
                </a:cubicBezTo>
                <a:cubicBezTo>
                  <a:pt x="4641" y="1477"/>
                  <a:pt x="4562" y="1021"/>
                  <a:pt x="4165" y="625"/>
                </a:cubicBezTo>
                <a:cubicBezTo>
                  <a:pt x="4414" y="376"/>
                  <a:pt x="4712" y="248"/>
                  <a:pt x="5013" y="248"/>
                </a:cubicBezTo>
                <a:close/>
                <a:moveTo>
                  <a:pt x="4998" y="0"/>
                </a:moveTo>
                <a:cubicBezTo>
                  <a:pt x="4626" y="0"/>
                  <a:pt x="4262" y="160"/>
                  <a:pt x="3967" y="466"/>
                </a:cubicBezTo>
                <a:cubicBezTo>
                  <a:pt x="3789" y="347"/>
                  <a:pt x="3590" y="248"/>
                  <a:pt x="3352" y="168"/>
                </a:cubicBezTo>
                <a:cubicBezTo>
                  <a:pt x="3116" y="92"/>
                  <a:pt x="2903" y="54"/>
                  <a:pt x="2715" y="54"/>
                </a:cubicBezTo>
                <a:cubicBezTo>
                  <a:pt x="2413" y="54"/>
                  <a:pt x="2175" y="152"/>
                  <a:pt x="2004" y="347"/>
                </a:cubicBezTo>
                <a:cubicBezTo>
                  <a:pt x="1746" y="625"/>
                  <a:pt x="1706" y="1041"/>
                  <a:pt x="1706" y="1279"/>
                </a:cubicBezTo>
                <a:cubicBezTo>
                  <a:pt x="1647" y="1279"/>
                  <a:pt x="1587" y="1259"/>
                  <a:pt x="1508" y="1259"/>
                </a:cubicBezTo>
                <a:cubicBezTo>
                  <a:pt x="992" y="1259"/>
                  <a:pt x="417" y="1755"/>
                  <a:pt x="199" y="2409"/>
                </a:cubicBezTo>
                <a:cubicBezTo>
                  <a:pt x="1" y="3044"/>
                  <a:pt x="179" y="3619"/>
                  <a:pt x="675" y="3996"/>
                </a:cubicBezTo>
                <a:cubicBezTo>
                  <a:pt x="1012" y="4234"/>
                  <a:pt x="1330" y="4393"/>
                  <a:pt x="1647" y="4432"/>
                </a:cubicBezTo>
                <a:cubicBezTo>
                  <a:pt x="1806" y="4968"/>
                  <a:pt x="2222" y="5265"/>
                  <a:pt x="2837" y="5285"/>
                </a:cubicBezTo>
                <a:lnTo>
                  <a:pt x="2936" y="5285"/>
                </a:lnTo>
                <a:cubicBezTo>
                  <a:pt x="3749" y="5285"/>
                  <a:pt x="4384" y="5126"/>
                  <a:pt x="4780" y="4809"/>
                </a:cubicBezTo>
                <a:cubicBezTo>
                  <a:pt x="4840" y="4888"/>
                  <a:pt x="4919" y="4948"/>
                  <a:pt x="4998" y="5027"/>
                </a:cubicBezTo>
                <a:cubicBezTo>
                  <a:pt x="5177" y="5146"/>
                  <a:pt x="5375" y="5225"/>
                  <a:pt x="5633" y="5225"/>
                </a:cubicBezTo>
                <a:cubicBezTo>
                  <a:pt x="6406" y="5225"/>
                  <a:pt x="7398" y="4492"/>
                  <a:pt x="7775" y="3639"/>
                </a:cubicBezTo>
                <a:cubicBezTo>
                  <a:pt x="8013" y="3084"/>
                  <a:pt x="7953" y="2548"/>
                  <a:pt x="7576" y="2171"/>
                </a:cubicBezTo>
                <a:cubicBezTo>
                  <a:pt x="7319" y="1894"/>
                  <a:pt x="7021" y="1735"/>
                  <a:pt x="6684" y="1715"/>
                </a:cubicBezTo>
                <a:cubicBezTo>
                  <a:pt x="6644" y="1140"/>
                  <a:pt x="6307" y="585"/>
                  <a:pt x="5752" y="228"/>
                </a:cubicBezTo>
                <a:cubicBezTo>
                  <a:pt x="5510" y="75"/>
                  <a:pt x="5252" y="0"/>
                  <a:pt x="4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002016" y="4395108"/>
            <a:ext cx="490478" cy="271441"/>
            <a:chOff x="8154416" y="5442858"/>
            <a:chExt cx="490478" cy="271441"/>
          </a:xfrm>
        </p:grpSpPr>
        <p:sp>
          <p:nvSpPr>
            <p:cNvPr id="18" name="Google Shape;18;p2"/>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flipH="1">
            <a:off x="5558474" y="4137025"/>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rot="-10298387">
            <a:off x="712912" y="4123581"/>
            <a:ext cx="490491" cy="271449"/>
            <a:chOff x="8154416" y="5442858"/>
            <a:chExt cx="490478" cy="271441"/>
          </a:xfrm>
        </p:grpSpPr>
        <p:sp>
          <p:nvSpPr>
            <p:cNvPr id="22" name="Google Shape;22;p2"/>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62"/>
        <p:cNvGrpSpPr/>
        <p:nvPr/>
      </p:nvGrpSpPr>
      <p:grpSpPr>
        <a:xfrm>
          <a:off x="0" y="0"/>
          <a:ext cx="0" cy="0"/>
          <a:chOff x="0" y="0"/>
          <a:chExt cx="0" cy="0"/>
        </a:xfrm>
      </p:grpSpPr>
      <p:sp>
        <p:nvSpPr>
          <p:cNvPr id="563" name="Google Shape;563;p28"/>
          <p:cNvSpPr/>
          <p:nvPr/>
        </p:nvSpPr>
        <p:spPr>
          <a:xfrm rot="5400000" flipH="1">
            <a:off x="-3027521" y="8706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5" name="Google Shape;565;p28"/>
          <p:cNvSpPr txBox="1">
            <a:spLocks noGrp="1"/>
          </p:cNvSpPr>
          <p:nvPr>
            <p:ph type="subTitle" idx="1"/>
          </p:nvPr>
        </p:nvSpPr>
        <p:spPr>
          <a:xfrm>
            <a:off x="717950" y="2041673"/>
            <a:ext cx="2209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6" name="Google Shape;566;p28"/>
          <p:cNvSpPr txBox="1">
            <a:spLocks noGrp="1"/>
          </p:cNvSpPr>
          <p:nvPr>
            <p:ph type="subTitle" idx="2"/>
          </p:nvPr>
        </p:nvSpPr>
        <p:spPr>
          <a:xfrm>
            <a:off x="3465360" y="2041673"/>
            <a:ext cx="2209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7" name="Google Shape;567;p28"/>
          <p:cNvSpPr txBox="1">
            <a:spLocks noGrp="1"/>
          </p:cNvSpPr>
          <p:nvPr>
            <p:ph type="subTitle" idx="3"/>
          </p:nvPr>
        </p:nvSpPr>
        <p:spPr>
          <a:xfrm>
            <a:off x="713900" y="3551275"/>
            <a:ext cx="2209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8" name="Google Shape;568;p28"/>
          <p:cNvSpPr txBox="1">
            <a:spLocks noGrp="1"/>
          </p:cNvSpPr>
          <p:nvPr>
            <p:ph type="subTitle" idx="4"/>
          </p:nvPr>
        </p:nvSpPr>
        <p:spPr>
          <a:xfrm>
            <a:off x="3461314" y="3551275"/>
            <a:ext cx="2209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9" name="Google Shape;569;p28"/>
          <p:cNvSpPr txBox="1">
            <a:spLocks noGrp="1"/>
          </p:cNvSpPr>
          <p:nvPr>
            <p:ph type="subTitle" idx="5"/>
          </p:nvPr>
        </p:nvSpPr>
        <p:spPr>
          <a:xfrm>
            <a:off x="6212770" y="2041673"/>
            <a:ext cx="2209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0" name="Google Shape;570;p28"/>
          <p:cNvSpPr txBox="1">
            <a:spLocks noGrp="1"/>
          </p:cNvSpPr>
          <p:nvPr>
            <p:ph type="subTitle" idx="6"/>
          </p:nvPr>
        </p:nvSpPr>
        <p:spPr>
          <a:xfrm>
            <a:off x="6208729" y="3551275"/>
            <a:ext cx="2209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1" name="Google Shape;571;p28"/>
          <p:cNvSpPr txBox="1">
            <a:spLocks noGrp="1"/>
          </p:cNvSpPr>
          <p:nvPr>
            <p:ph type="subTitle" idx="7"/>
          </p:nvPr>
        </p:nvSpPr>
        <p:spPr>
          <a:xfrm>
            <a:off x="724338" y="1765965"/>
            <a:ext cx="2200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2" name="Google Shape;572;p28"/>
          <p:cNvSpPr txBox="1">
            <a:spLocks noGrp="1"/>
          </p:cNvSpPr>
          <p:nvPr>
            <p:ph type="subTitle" idx="8"/>
          </p:nvPr>
        </p:nvSpPr>
        <p:spPr>
          <a:xfrm>
            <a:off x="3471743" y="1765965"/>
            <a:ext cx="2200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3" name="Google Shape;573;p28"/>
          <p:cNvSpPr txBox="1">
            <a:spLocks noGrp="1"/>
          </p:cNvSpPr>
          <p:nvPr>
            <p:ph type="subTitle" idx="9"/>
          </p:nvPr>
        </p:nvSpPr>
        <p:spPr>
          <a:xfrm>
            <a:off x="6219147" y="1765965"/>
            <a:ext cx="2200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4" name="Google Shape;574;p28"/>
          <p:cNvSpPr txBox="1">
            <a:spLocks noGrp="1"/>
          </p:cNvSpPr>
          <p:nvPr>
            <p:ph type="subTitle" idx="13"/>
          </p:nvPr>
        </p:nvSpPr>
        <p:spPr>
          <a:xfrm>
            <a:off x="720264" y="3198215"/>
            <a:ext cx="22005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5" name="Google Shape;575;p28"/>
          <p:cNvSpPr txBox="1">
            <a:spLocks noGrp="1"/>
          </p:cNvSpPr>
          <p:nvPr>
            <p:ph type="subTitle" idx="14"/>
          </p:nvPr>
        </p:nvSpPr>
        <p:spPr>
          <a:xfrm>
            <a:off x="3467683" y="3198215"/>
            <a:ext cx="22005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6" name="Google Shape;576;p28"/>
          <p:cNvSpPr txBox="1">
            <a:spLocks noGrp="1"/>
          </p:cNvSpPr>
          <p:nvPr>
            <p:ph type="subTitle" idx="15"/>
          </p:nvPr>
        </p:nvSpPr>
        <p:spPr>
          <a:xfrm>
            <a:off x="6215102" y="3198215"/>
            <a:ext cx="22005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7" name="Google Shape;577;p28"/>
          <p:cNvSpPr/>
          <p:nvPr/>
        </p:nvSpPr>
        <p:spPr>
          <a:xfrm>
            <a:off x="8225955" y="4445375"/>
            <a:ext cx="481000" cy="317245"/>
          </a:xfrm>
          <a:custGeom>
            <a:avLst/>
            <a:gdLst/>
            <a:ahLst/>
            <a:cxnLst/>
            <a:rect l="l" t="t" r="r" b="b"/>
            <a:pathLst>
              <a:path w="8013" h="5285" extrusionOk="0">
                <a:moveTo>
                  <a:pt x="4007" y="823"/>
                </a:moveTo>
                <a:cubicBezTo>
                  <a:pt x="4304" y="1120"/>
                  <a:pt x="4384" y="1477"/>
                  <a:pt x="4284" y="1715"/>
                </a:cubicBezTo>
                <a:cubicBezTo>
                  <a:pt x="4247" y="1840"/>
                  <a:pt x="4170" y="1910"/>
                  <a:pt x="4079" y="1910"/>
                </a:cubicBezTo>
                <a:cubicBezTo>
                  <a:pt x="4025" y="1910"/>
                  <a:pt x="3966" y="1886"/>
                  <a:pt x="3908" y="1834"/>
                </a:cubicBezTo>
                <a:cubicBezTo>
                  <a:pt x="3690" y="1636"/>
                  <a:pt x="3729" y="1200"/>
                  <a:pt x="4007" y="823"/>
                </a:cubicBezTo>
                <a:close/>
                <a:moveTo>
                  <a:pt x="6426" y="1993"/>
                </a:moveTo>
                <a:lnTo>
                  <a:pt x="6426" y="1993"/>
                </a:lnTo>
                <a:cubicBezTo>
                  <a:pt x="6367" y="2429"/>
                  <a:pt x="6109" y="2727"/>
                  <a:pt x="5752" y="2786"/>
                </a:cubicBezTo>
                <a:lnTo>
                  <a:pt x="5692" y="2786"/>
                </a:lnTo>
                <a:cubicBezTo>
                  <a:pt x="5613" y="2786"/>
                  <a:pt x="5613" y="2766"/>
                  <a:pt x="5613" y="2747"/>
                </a:cubicBezTo>
                <a:cubicBezTo>
                  <a:pt x="5593" y="2568"/>
                  <a:pt x="5950" y="2112"/>
                  <a:pt x="6426" y="1993"/>
                </a:cubicBezTo>
                <a:close/>
                <a:moveTo>
                  <a:pt x="2222" y="3084"/>
                </a:moveTo>
                <a:cubicBezTo>
                  <a:pt x="2282" y="3084"/>
                  <a:pt x="2341" y="3143"/>
                  <a:pt x="2381" y="3183"/>
                </a:cubicBezTo>
                <a:cubicBezTo>
                  <a:pt x="2559" y="3401"/>
                  <a:pt x="2599" y="3639"/>
                  <a:pt x="2500" y="3837"/>
                </a:cubicBezTo>
                <a:cubicBezTo>
                  <a:pt x="2400" y="4055"/>
                  <a:pt x="2163" y="4194"/>
                  <a:pt x="1865" y="4194"/>
                </a:cubicBezTo>
                <a:cubicBezTo>
                  <a:pt x="1806" y="3798"/>
                  <a:pt x="1925" y="3381"/>
                  <a:pt x="2083" y="3203"/>
                </a:cubicBezTo>
                <a:cubicBezTo>
                  <a:pt x="2123" y="3123"/>
                  <a:pt x="2182" y="3084"/>
                  <a:pt x="2222" y="3084"/>
                </a:cubicBezTo>
                <a:close/>
                <a:moveTo>
                  <a:pt x="4879" y="3441"/>
                </a:moveTo>
                <a:cubicBezTo>
                  <a:pt x="4899" y="3441"/>
                  <a:pt x="4939" y="3460"/>
                  <a:pt x="4979" y="3599"/>
                </a:cubicBezTo>
                <a:cubicBezTo>
                  <a:pt x="5078" y="3917"/>
                  <a:pt x="5018" y="4214"/>
                  <a:pt x="4820" y="4432"/>
                </a:cubicBezTo>
                <a:cubicBezTo>
                  <a:pt x="4641" y="4115"/>
                  <a:pt x="4661" y="3778"/>
                  <a:pt x="4760" y="3560"/>
                </a:cubicBezTo>
                <a:cubicBezTo>
                  <a:pt x="4820" y="3460"/>
                  <a:pt x="4860" y="3441"/>
                  <a:pt x="4879" y="3441"/>
                </a:cubicBezTo>
                <a:close/>
                <a:moveTo>
                  <a:pt x="5013" y="248"/>
                </a:moveTo>
                <a:cubicBezTo>
                  <a:pt x="5216" y="248"/>
                  <a:pt x="5421" y="306"/>
                  <a:pt x="5613" y="426"/>
                </a:cubicBezTo>
                <a:cubicBezTo>
                  <a:pt x="6109" y="744"/>
                  <a:pt x="6406" y="1239"/>
                  <a:pt x="6446" y="1735"/>
                </a:cubicBezTo>
                <a:cubicBezTo>
                  <a:pt x="5831" y="1854"/>
                  <a:pt x="5355" y="2409"/>
                  <a:pt x="5355" y="2747"/>
                </a:cubicBezTo>
                <a:cubicBezTo>
                  <a:pt x="5355" y="2888"/>
                  <a:pt x="5451" y="3030"/>
                  <a:pt x="5698" y="3030"/>
                </a:cubicBezTo>
                <a:cubicBezTo>
                  <a:pt x="5727" y="3030"/>
                  <a:pt x="5758" y="3028"/>
                  <a:pt x="5792" y="3024"/>
                </a:cubicBezTo>
                <a:cubicBezTo>
                  <a:pt x="6268" y="2965"/>
                  <a:pt x="6625" y="2548"/>
                  <a:pt x="6684" y="1973"/>
                </a:cubicBezTo>
                <a:cubicBezTo>
                  <a:pt x="6942" y="1993"/>
                  <a:pt x="7180" y="2112"/>
                  <a:pt x="7398" y="2350"/>
                </a:cubicBezTo>
                <a:cubicBezTo>
                  <a:pt x="7775" y="2747"/>
                  <a:pt x="7676" y="3203"/>
                  <a:pt x="7537" y="3540"/>
                </a:cubicBezTo>
                <a:cubicBezTo>
                  <a:pt x="7220" y="4293"/>
                  <a:pt x="6307" y="4987"/>
                  <a:pt x="5633" y="4987"/>
                </a:cubicBezTo>
                <a:cubicBezTo>
                  <a:pt x="5435" y="4987"/>
                  <a:pt x="5276" y="4928"/>
                  <a:pt x="5157" y="4829"/>
                </a:cubicBezTo>
                <a:cubicBezTo>
                  <a:pt x="5078" y="4769"/>
                  <a:pt x="5018" y="4710"/>
                  <a:pt x="4979" y="4650"/>
                </a:cubicBezTo>
                <a:cubicBezTo>
                  <a:pt x="5256" y="4353"/>
                  <a:pt x="5336" y="3936"/>
                  <a:pt x="5217" y="3540"/>
                </a:cubicBezTo>
                <a:cubicBezTo>
                  <a:pt x="5137" y="3242"/>
                  <a:pt x="4979" y="3183"/>
                  <a:pt x="4879" y="3183"/>
                </a:cubicBezTo>
                <a:cubicBezTo>
                  <a:pt x="4760" y="3183"/>
                  <a:pt x="4622" y="3282"/>
                  <a:pt x="4542" y="3460"/>
                </a:cubicBezTo>
                <a:cubicBezTo>
                  <a:pt x="4403" y="3738"/>
                  <a:pt x="4384" y="4194"/>
                  <a:pt x="4641" y="4611"/>
                </a:cubicBezTo>
                <a:cubicBezTo>
                  <a:pt x="4364" y="4829"/>
                  <a:pt x="3868" y="5027"/>
                  <a:pt x="2936" y="5027"/>
                </a:cubicBezTo>
                <a:lnTo>
                  <a:pt x="2837" y="5027"/>
                </a:lnTo>
                <a:cubicBezTo>
                  <a:pt x="2282" y="5027"/>
                  <a:pt x="2024" y="4730"/>
                  <a:pt x="1925" y="4432"/>
                </a:cubicBezTo>
                <a:cubicBezTo>
                  <a:pt x="2282" y="4412"/>
                  <a:pt x="2579" y="4234"/>
                  <a:pt x="2718" y="3956"/>
                </a:cubicBezTo>
                <a:cubicBezTo>
                  <a:pt x="2857" y="3659"/>
                  <a:pt x="2817" y="3341"/>
                  <a:pt x="2579" y="3044"/>
                </a:cubicBezTo>
                <a:cubicBezTo>
                  <a:pt x="2460" y="2885"/>
                  <a:pt x="2321" y="2846"/>
                  <a:pt x="2242" y="2846"/>
                </a:cubicBezTo>
                <a:cubicBezTo>
                  <a:pt x="2103" y="2846"/>
                  <a:pt x="1984" y="2905"/>
                  <a:pt x="1885" y="3044"/>
                </a:cubicBezTo>
                <a:cubicBezTo>
                  <a:pt x="1667" y="3302"/>
                  <a:pt x="1568" y="3758"/>
                  <a:pt x="1607" y="4174"/>
                </a:cubicBezTo>
                <a:cubicBezTo>
                  <a:pt x="1349" y="4115"/>
                  <a:pt x="1092" y="3996"/>
                  <a:pt x="834" y="3798"/>
                </a:cubicBezTo>
                <a:cubicBezTo>
                  <a:pt x="239" y="3361"/>
                  <a:pt x="358" y="2727"/>
                  <a:pt x="457" y="2489"/>
                </a:cubicBezTo>
                <a:cubicBezTo>
                  <a:pt x="636" y="1953"/>
                  <a:pt x="1111" y="1517"/>
                  <a:pt x="1508" y="1517"/>
                </a:cubicBezTo>
                <a:cubicBezTo>
                  <a:pt x="1607" y="1517"/>
                  <a:pt x="1706" y="1537"/>
                  <a:pt x="1786" y="1596"/>
                </a:cubicBezTo>
                <a:cubicBezTo>
                  <a:pt x="1802" y="1605"/>
                  <a:pt x="1822" y="1609"/>
                  <a:pt x="1842" y="1609"/>
                </a:cubicBezTo>
                <a:cubicBezTo>
                  <a:pt x="1871" y="1609"/>
                  <a:pt x="1901" y="1600"/>
                  <a:pt x="1925" y="1576"/>
                </a:cubicBezTo>
                <a:cubicBezTo>
                  <a:pt x="1964" y="1557"/>
                  <a:pt x="1984" y="1517"/>
                  <a:pt x="1984" y="1457"/>
                </a:cubicBezTo>
                <a:cubicBezTo>
                  <a:pt x="1984" y="1457"/>
                  <a:pt x="1905" y="843"/>
                  <a:pt x="2182" y="506"/>
                </a:cubicBezTo>
                <a:cubicBezTo>
                  <a:pt x="2310" y="367"/>
                  <a:pt x="2491" y="296"/>
                  <a:pt x="2718" y="296"/>
                </a:cubicBezTo>
                <a:cubicBezTo>
                  <a:pt x="2880" y="296"/>
                  <a:pt x="3066" y="332"/>
                  <a:pt x="3273" y="406"/>
                </a:cubicBezTo>
                <a:cubicBezTo>
                  <a:pt x="3491" y="466"/>
                  <a:pt x="3670" y="565"/>
                  <a:pt x="3809" y="664"/>
                </a:cubicBezTo>
                <a:cubicBezTo>
                  <a:pt x="3491" y="1120"/>
                  <a:pt x="3372" y="1715"/>
                  <a:pt x="3729" y="2013"/>
                </a:cubicBezTo>
                <a:cubicBezTo>
                  <a:pt x="3838" y="2107"/>
                  <a:pt x="3958" y="2151"/>
                  <a:pt x="4072" y="2151"/>
                </a:cubicBezTo>
                <a:cubicBezTo>
                  <a:pt x="4268" y="2151"/>
                  <a:pt x="4447" y="2021"/>
                  <a:pt x="4522" y="1795"/>
                </a:cubicBezTo>
                <a:cubicBezTo>
                  <a:pt x="4641" y="1477"/>
                  <a:pt x="4562" y="1021"/>
                  <a:pt x="4165" y="625"/>
                </a:cubicBezTo>
                <a:cubicBezTo>
                  <a:pt x="4414" y="376"/>
                  <a:pt x="4712" y="248"/>
                  <a:pt x="5013" y="248"/>
                </a:cubicBezTo>
                <a:close/>
                <a:moveTo>
                  <a:pt x="4998" y="0"/>
                </a:moveTo>
                <a:cubicBezTo>
                  <a:pt x="4626" y="0"/>
                  <a:pt x="4262" y="160"/>
                  <a:pt x="3967" y="466"/>
                </a:cubicBezTo>
                <a:cubicBezTo>
                  <a:pt x="3789" y="347"/>
                  <a:pt x="3590" y="248"/>
                  <a:pt x="3352" y="168"/>
                </a:cubicBezTo>
                <a:cubicBezTo>
                  <a:pt x="3116" y="92"/>
                  <a:pt x="2903" y="54"/>
                  <a:pt x="2715" y="54"/>
                </a:cubicBezTo>
                <a:cubicBezTo>
                  <a:pt x="2413" y="54"/>
                  <a:pt x="2175" y="152"/>
                  <a:pt x="2004" y="347"/>
                </a:cubicBezTo>
                <a:cubicBezTo>
                  <a:pt x="1746" y="625"/>
                  <a:pt x="1706" y="1041"/>
                  <a:pt x="1706" y="1279"/>
                </a:cubicBezTo>
                <a:cubicBezTo>
                  <a:pt x="1647" y="1279"/>
                  <a:pt x="1587" y="1259"/>
                  <a:pt x="1508" y="1259"/>
                </a:cubicBezTo>
                <a:cubicBezTo>
                  <a:pt x="992" y="1259"/>
                  <a:pt x="417" y="1755"/>
                  <a:pt x="199" y="2409"/>
                </a:cubicBezTo>
                <a:cubicBezTo>
                  <a:pt x="1" y="3044"/>
                  <a:pt x="179" y="3619"/>
                  <a:pt x="675" y="3996"/>
                </a:cubicBezTo>
                <a:cubicBezTo>
                  <a:pt x="1012" y="4234"/>
                  <a:pt x="1330" y="4393"/>
                  <a:pt x="1647" y="4432"/>
                </a:cubicBezTo>
                <a:cubicBezTo>
                  <a:pt x="1806" y="4968"/>
                  <a:pt x="2222" y="5265"/>
                  <a:pt x="2837" y="5285"/>
                </a:cubicBezTo>
                <a:lnTo>
                  <a:pt x="2936" y="5285"/>
                </a:lnTo>
                <a:cubicBezTo>
                  <a:pt x="3749" y="5285"/>
                  <a:pt x="4384" y="5126"/>
                  <a:pt x="4780" y="4809"/>
                </a:cubicBezTo>
                <a:cubicBezTo>
                  <a:pt x="4840" y="4888"/>
                  <a:pt x="4919" y="4948"/>
                  <a:pt x="4998" y="5027"/>
                </a:cubicBezTo>
                <a:cubicBezTo>
                  <a:pt x="5177" y="5146"/>
                  <a:pt x="5375" y="5225"/>
                  <a:pt x="5633" y="5225"/>
                </a:cubicBezTo>
                <a:cubicBezTo>
                  <a:pt x="6406" y="5225"/>
                  <a:pt x="7398" y="4492"/>
                  <a:pt x="7775" y="3639"/>
                </a:cubicBezTo>
                <a:cubicBezTo>
                  <a:pt x="8013" y="3084"/>
                  <a:pt x="7953" y="2548"/>
                  <a:pt x="7576" y="2171"/>
                </a:cubicBezTo>
                <a:cubicBezTo>
                  <a:pt x="7319" y="1894"/>
                  <a:pt x="7021" y="1735"/>
                  <a:pt x="6684" y="1715"/>
                </a:cubicBezTo>
                <a:cubicBezTo>
                  <a:pt x="6644" y="1140"/>
                  <a:pt x="6307" y="585"/>
                  <a:pt x="5752" y="228"/>
                </a:cubicBezTo>
                <a:cubicBezTo>
                  <a:pt x="5510" y="75"/>
                  <a:pt x="5252" y="0"/>
                  <a:pt x="4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28"/>
          <p:cNvGrpSpPr/>
          <p:nvPr/>
        </p:nvGrpSpPr>
        <p:grpSpPr>
          <a:xfrm>
            <a:off x="115316" y="168800"/>
            <a:ext cx="8591639" cy="4964397"/>
            <a:chOff x="115316" y="168800"/>
            <a:chExt cx="8591639" cy="4964397"/>
          </a:xfrm>
        </p:grpSpPr>
        <p:grpSp>
          <p:nvGrpSpPr>
            <p:cNvPr id="579" name="Google Shape;579;p28"/>
            <p:cNvGrpSpPr/>
            <p:nvPr/>
          </p:nvGrpSpPr>
          <p:grpSpPr>
            <a:xfrm>
              <a:off x="115316" y="4468283"/>
              <a:ext cx="490478" cy="271441"/>
              <a:chOff x="8154416" y="5442858"/>
              <a:chExt cx="490478" cy="271441"/>
            </a:xfrm>
          </p:grpSpPr>
          <p:sp>
            <p:nvSpPr>
              <p:cNvPr id="580" name="Google Shape;580;p28"/>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8"/>
            <p:cNvSpPr/>
            <p:nvPr/>
          </p:nvSpPr>
          <p:spPr>
            <a:xfrm rot="5764102" flipH="1">
              <a:off x="7277694" y="4838550"/>
              <a:ext cx="432802"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flipH="1">
              <a:off x="1424624" y="194650"/>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5245626" y="168800"/>
              <a:ext cx="103625" cy="102398"/>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8041228" y="114450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6169561" y="469791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8447099" y="2716007"/>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rot="-2218734">
              <a:off x="345952" y="1902786"/>
              <a:ext cx="259848" cy="405703"/>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8"/>
          <p:cNvSpPr/>
          <p:nvPr/>
        </p:nvSpPr>
        <p:spPr>
          <a:xfrm flipH="1">
            <a:off x="3002374" y="4687625"/>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8874476" y="338375"/>
            <a:ext cx="103625" cy="102398"/>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rot="5764102" flipH="1">
            <a:off x="-195406" y="3610938"/>
            <a:ext cx="432802"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2"/>
        </a:solidFill>
        <a:effectLst/>
      </p:bgPr>
    </p:bg>
    <p:spTree>
      <p:nvGrpSpPr>
        <p:cNvPr id="1" name="Shape 664"/>
        <p:cNvGrpSpPr/>
        <p:nvPr/>
      </p:nvGrpSpPr>
      <p:grpSpPr>
        <a:xfrm>
          <a:off x="0" y="0"/>
          <a:ext cx="0" cy="0"/>
          <a:chOff x="0" y="0"/>
          <a:chExt cx="0" cy="0"/>
        </a:xfrm>
      </p:grpSpPr>
      <p:grpSp>
        <p:nvGrpSpPr>
          <p:cNvPr id="665" name="Google Shape;665;p32"/>
          <p:cNvGrpSpPr/>
          <p:nvPr/>
        </p:nvGrpSpPr>
        <p:grpSpPr>
          <a:xfrm rot="-6466610">
            <a:off x="2257482" y="-1391472"/>
            <a:ext cx="8709113" cy="8576579"/>
            <a:chOff x="352211" y="568246"/>
            <a:chExt cx="3853038" cy="3794403"/>
          </a:xfrm>
        </p:grpSpPr>
        <p:sp>
          <p:nvSpPr>
            <p:cNvPr id="666" name="Google Shape;666;p32"/>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2"/>
          <p:cNvGrpSpPr/>
          <p:nvPr/>
        </p:nvGrpSpPr>
        <p:grpSpPr>
          <a:xfrm>
            <a:off x="-240834" y="8"/>
            <a:ext cx="9200703" cy="4946342"/>
            <a:chOff x="-240834" y="8"/>
            <a:chExt cx="9200703" cy="4946342"/>
          </a:xfrm>
        </p:grpSpPr>
        <p:grpSp>
          <p:nvGrpSpPr>
            <p:cNvPr id="670" name="Google Shape;670;p32"/>
            <p:cNvGrpSpPr/>
            <p:nvPr/>
          </p:nvGrpSpPr>
          <p:grpSpPr>
            <a:xfrm>
              <a:off x="-240834" y="8"/>
              <a:ext cx="9200703" cy="4946342"/>
              <a:chOff x="-240834" y="8"/>
              <a:chExt cx="9200703" cy="4946342"/>
            </a:xfrm>
          </p:grpSpPr>
          <p:grpSp>
            <p:nvGrpSpPr>
              <p:cNvPr id="671" name="Google Shape;671;p32"/>
              <p:cNvGrpSpPr/>
              <p:nvPr/>
            </p:nvGrpSpPr>
            <p:grpSpPr>
              <a:xfrm>
                <a:off x="3051898" y="4666561"/>
                <a:ext cx="370250" cy="279788"/>
                <a:chOff x="8068698" y="5070273"/>
                <a:chExt cx="370250" cy="279788"/>
              </a:xfrm>
            </p:grpSpPr>
            <p:sp>
              <p:nvSpPr>
                <p:cNvPr id="672" name="Google Shape;672;p32"/>
                <p:cNvSpPr/>
                <p:nvPr/>
              </p:nvSpPr>
              <p:spPr>
                <a:xfrm>
                  <a:off x="8068698" y="5070273"/>
                  <a:ext cx="370250" cy="279788"/>
                </a:xfrm>
                <a:custGeom>
                  <a:avLst/>
                  <a:gdLst/>
                  <a:ahLst/>
                  <a:cxnLst/>
                  <a:rect l="l" t="t" r="r" b="b"/>
                  <a:pathLst>
                    <a:path w="6168" h="4661" extrusionOk="0">
                      <a:moveTo>
                        <a:pt x="5434" y="238"/>
                      </a:moveTo>
                      <a:cubicBezTo>
                        <a:pt x="5712" y="238"/>
                        <a:pt x="5850" y="258"/>
                        <a:pt x="5890" y="278"/>
                      </a:cubicBezTo>
                      <a:cubicBezTo>
                        <a:pt x="5831" y="496"/>
                        <a:pt x="5374" y="952"/>
                        <a:pt x="5017" y="1249"/>
                      </a:cubicBezTo>
                      <a:cubicBezTo>
                        <a:pt x="4621" y="1190"/>
                        <a:pt x="2261" y="833"/>
                        <a:pt x="992" y="694"/>
                      </a:cubicBezTo>
                      <a:cubicBezTo>
                        <a:pt x="2142" y="496"/>
                        <a:pt x="4304" y="238"/>
                        <a:pt x="5434" y="238"/>
                      </a:cubicBezTo>
                      <a:close/>
                      <a:moveTo>
                        <a:pt x="595" y="1130"/>
                      </a:moveTo>
                      <a:lnTo>
                        <a:pt x="595" y="1130"/>
                      </a:lnTo>
                      <a:cubicBezTo>
                        <a:pt x="1131" y="1349"/>
                        <a:pt x="2221" y="1725"/>
                        <a:pt x="4363" y="2419"/>
                      </a:cubicBezTo>
                      <a:cubicBezTo>
                        <a:pt x="4502" y="3232"/>
                        <a:pt x="4621" y="4145"/>
                        <a:pt x="4561" y="4403"/>
                      </a:cubicBezTo>
                      <a:cubicBezTo>
                        <a:pt x="4066" y="4165"/>
                        <a:pt x="1507" y="2023"/>
                        <a:pt x="595" y="1130"/>
                      </a:cubicBezTo>
                      <a:close/>
                      <a:moveTo>
                        <a:pt x="5434" y="0"/>
                      </a:moveTo>
                      <a:cubicBezTo>
                        <a:pt x="4244" y="0"/>
                        <a:pt x="575" y="397"/>
                        <a:pt x="99" y="674"/>
                      </a:cubicBezTo>
                      <a:cubicBezTo>
                        <a:pt x="79" y="674"/>
                        <a:pt x="79" y="674"/>
                        <a:pt x="60" y="694"/>
                      </a:cubicBezTo>
                      <a:cubicBezTo>
                        <a:pt x="60" y="714"/>
                        <a:pt x="40" y="714"/>
                        <a:pt x="40" y="734"/>
                      </a:cubicBezTo>
                      <a:cubicBezTo>
                        <a:pt x="40" y="734"/>
                        <a:pt x="40" y="734"/>
                        <a:pt x="20" y="754"/>
                      </a:cubicBezTo>
                      <a:cubicBezTo>
                        <a:pt x="0" y="833"/>
                        <a:pt x="40" y="892"/>
                        <a:pt x="79" y="952"/>
                      </a:cubicBezTo>
                      <a:cubicBezTo>
                        <a:pt x="456" y="1448"/>
                        <a:pt x="4185" y="4660"/>
                        <a:pt x="4601" y="4660"/>
                      </a:cubicBezTo>
                      <a:cubicBezTo>
                        <a:pt x="4621" y="4660"/>
                        <a:pt x="4641" y="4660"/>
                        <a:pt x="4661" y="4641"/>
                      </a:cubicBezTo>
                      <a:cubicBezTo>
                        <a:pt x="4740" y="4621"/>
                        <a:pt x="5017" y="4522"/>
                        <a:pt x="4601" y="2300"/>
                      </a:cubicBezTo>
                      <a:cubicBezTo>
                        <a:pt x="4601" y="2261"/>
                        <a:pt x="4561" y="2221"/>
                        <a:pt x="4522" y="2201"/>
                      </a:cubicBezTo>
                      <a:cubicBezTo>
                        <a:pt x="3332" y="1824"/>
                        <a:pt x="1567" y="1249"/>
                        <a:pt x="714" y="912"/>
                      </a:cubicBezTo>
                      <a:lnTo>
                        <a:pt x="714" y="912"/>
                      </a:lnTo>
                      <a:cubicBezTo>
                        <a:pt x="2003" y="1031"/>
                        <a:pt x="5017" y="1487"/>
                        <a:pt x="5037" y="1487"/>
                      </a:cubicBezTo>
                      <a:cubicBezTo>
                        <a:pt x="5049" y="1493"/>
                        <a:pt x="5061" y="1496"/>
                        <a:pt x="5072" y="1496"/>
                      </a:cubicBezTo>
                      <a:cubicBezTo>
                        <a:pt x="5099" y="1496"/>
                        <a:pt x="5122" y="1482"/>
                        <a:pt x="5136" y="1468"/>
                      </a:cubicBezTo>
                      <a:cubicBezTo>
                        <a:pt x="5315" y="1329"/>
                        <a:pt x="6168" y="635"/>
                        <a:pt x="6148" y="218"/>
                      </a:cubicBezTo>
                      <a:cubicBezTo>
                        <a:pt x="6148" y="20"/>
                        <a:pt x="5890" y="0"/>
                        <a:pt x="5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8335335" y="5148368"/>
                  <a:ext cx="78636" cy="131460"/>
                </a:xfrm>
                <a:custGeom>
                  <a:avLst/>
                  <a:gdLst/>
                  <a:ahLst/>
                  <a:cxnLst/>
                  <a:rect l="l" t="t" r="r" b="b"/>
                  <a:pathLst>
                    <a:path w="1310" h="2190" extrusionOk="0">
                      <a:moveTo>
                        <a:pt x="637" y="1"/>
                      </a:moveTo>
                      <a:cubicBezTo>
                        <a:pt x="623" y="1"/>
                        <a:pt x="609" y="3"/>
                        <a:pt x="595" y="8"/>
                      </a:cubicBezTo>
                      <a:cubicBezTo>
                        <a:pt x="516" y="28"/>
                        <a:pt x="496" y="87"/>
                        <a:pt x="516" y="167"/>
                      </a:cubicBezTo>
                      <a:cubicBezTo>
                        <a:pt x="754" y="880"/>
                        <a:pt x="992" y="1753"/>
                        <a:pt x="992" y="1931"/>
                      </a:cubicBezTo>
                      <a:cubicBezTo>
                        <a:pt x="873" y="1931"/>
                        <a:pt x="516" y="1813"/>
                        <a:pt x="199" y="1634"/>
                      </a:cubicBezTo>
                      <a:cubicBezTo>
                        <a:pt x="184" y="1629"/>
                        <a:pt x="168" y="1627"/>
                        <a:pt x="152" y="1627"/>
                      </a:cubicBezTo>
                      <a:cubicBezTo>
                        <a:pt x="103" y="1627"/>
                        <a:pt x="55" y="1649"/>
                        <a:pt x="40" y="1694"/>
                      </a:cubicBezTo>
                      <a:cubicBezTo>
                        <a:pt x="0" y="1753"/>
                        <a:pt x="20" y="1832"/>
                        <a:pt x="80" y="1852"/>
                      </a:cubicBezTo>
                      <a:cubicBezTo>
                        <a:pt x="238" y="1931"/>
                        <a:pt x="734" y="2189"/>
                        <a:pt x="992" y="2189"/>
                      </a:cubicBezTo>
                      <a:cubicBezTo>
                        <a:pt x="1032" y="2189"/>
                        <a:pt x="1051" y="2169"/>
                        <a:pt x="1091" y="2169"/>
                      </a:cubicBezTo>
                      <a:cubicBezTo>
                        <a:pt x="1151" y="2150"/>
                        <a:pt x="1190" y="2110"/>
                        <a:pt x="1210" y="2070"/>
                      </a:cubicBezTo>
                      <a:cubicBezTo>
                        <a:pt x="1309" y="1872"/>
                        <a:pt x="1012" y="880"/>
                        <a:pt x="754" y="87"/>
                      </a:cubicBezTo>
                      <a:cubicBezTo>
                        <a:pt x="724" y="27"/>
                        <a:pt x="682"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2"/>
              <p:cNvSpPr/>
              <p:nvPr/>
            </p:nvSpPr>
            <p:spPr>
              <a:xfrm>
                <a:off x="8388886" y="456414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rot="-10298405">
                <a:off x="8033508" y="442444"/>
                <a:ext cx="103608"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2"/>
              <p:cNvGrpSpPr/>
              <p:nvPr/>
            </p:nvGrpSpPr>
            <p:grpSpPr>
              <a:xfrm>
                <a:off x="-240834" y="8"/>
                <a:ext cx="9200703" cy="4915609"/>
                <a:chOff x="-240834" y="8"/>
                <a:chExt cx="9200703" cy="4915609"/>
              </a:xfrm>
            </p:grpSpPr>
            <p:grpSp>
              <p:nvGrpSpPr>
                <p:cNvPr id="677" name="Google Shape;677;p32"/>
                <p:cNvGrpSpPr/>
                <p:nvPr/>
              </p:nvGrpSpPr>
              <p:grpSpPr>
                <a:xfrm>
                  <a:off x="-240834" y="306045"/>
                  <a:ext cx="8603972" cy="4609572"/>
                  <a:chOff x="-725634" y="363195"/>
                  <a:chExt cx="8603972" cy="4609572"/>
                </a:xfrm>
              </p:grpSpPr>
              <p:sp>
                <p:nvSpPr>
                  <p:cNvPr id="678" name="Google Shape;678;p32"/>
                  <p:cNvSpPr/>
                  <p:nvPr/>
                </p:nvSpPr>
                <p:spPr>
                  <a:xfrm>
                    <a:off x="-129259" y="472370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rot="7919208" flipH="1">
                    <a:off x="5074949" y="524792"/>
                    <a:ext cx="432792" cy="143720"/>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7710441" y="363195"/>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rot="-2218734">
                    <a:off x="-629748" y="2939848"/>
                    <a:ext cx="259848" cy="405703"/>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rot="-5827015" flipH="1">
                    <a:off x="7430492" y="4677265"/>
                    <a:ext cx="432807" cy="14372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32"/>
                <p:cNvSpPr/>
                <p:nvPr/>
              </p:nvSpPr>
              <p:spPr>
                <a:xfrm flipH="1">
                  <a:off x="167324" y="318737"/>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4389491" y="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8856261" y="18883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2018928" y="1369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8" name="Google Shape;688;p32"/>
            <p:cNvSpPr/>
            <p:nvPr/>
          </p:nvSpPr>
          <p:spPr>
            <a:xfrm rot="1542303" flipH="1">
              <a:off x="317697" y="1925293"/>
              <a:ext cx="432795" cy="143721"/>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5" name="Google Shape;85;p6"/>
          <p:cNvGrpSpPr/>
          <p:nvPr/>
        </p:nvGrpSpPr>
        <p:grpSpPr>
          <a:xfrm>
            <a:off x="115314" y="168800"/>
            <a:ext cx="8678166" cy="4974697"/>
            <a:chOff x="115314" y="168800"/>
            <a:chExt cx="8678166" cy="4974697"/>
          </a:xfrm>
        </p:grpSpPr>
        <p:grpSp>
          <p:nvGrpSpPr>
            <p:cNvPr id="86" name="Google Shape;86;p6"/>
            <p:cNvGrpSpPr/>
            <p:nvPr/>
          </p:nvGrpSpPr>
          <p:grpSpPr>
            <a:xfrm>
              <a:off x="115316" y="4468283"/>
              <a:ext cx="490478" cy="271441"/>
              <a:chOff x="8154416" y="5442858"/>
              <a:chExt cx="490478" cy="271441"/>
            </a:xfrm>
          </p:grpSpPr>
          <p:sp>
            <p:nvSpPr>
              <p:cNvPr id="87" name="Google Shape;87;p6"/>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6"/>
            <p:cNvSpPr/>
            <p:nvPr/>
          </p:nvSpPr>
          <p:spPr>
            <a:xfrm rot="5764102" flipH="1">
              <a:off x="7908794" y="4848850"/>
              <a:ext cx="432802"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flipH="1">
              <a:off x="1424624" y="194650"/>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5245626" y="168800"/>
              <a:ext cx="103625" cy="102398"/>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8604791" y="20503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69561" y="469791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3780124" y="4717870"/>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rot="-2218564" flipH="1">
              <a:off x="208684" y="1097198"/>
              <a:ext cx="285032" cy="40569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5764102" flipH="1">
              <a:off x="8482744" y="345575"/>
              <a:ext cx="432802"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0"/>
        <p:cNvGrpSpPr/>
        <p:nvPr/>
      </p:nvGrpSpPr>
      <p:grpSpPr>
        <a:xfrm>
          <a:off x="0" y="0"/>
          <a:ext cx="0" cy="0"/>
          <a:chOff x="0" y="0"/>
          <a:chExt cx="0" cy="0"/>
        </a:xfrm>
      </p:grpSpPr>
      <p:sp>
        <p:nvSpPr>
          <p:cNvPr id="141" name="Google Shape;141;p9"/>
          <p:cNvSpPr/>
          <p:nvPr/>
        </p:nvSpPr>
        <p:spPr>
          <a:xfrm flipH="1">
            <a:off x="-12946"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txBox="1">
            <a:spLocks noGrp="1"/>
          </p:cNvSpPr>
          <p:nvPr>
            <p:ph type="title"/>
          </p:nvPr>
        </p:nvSpPr>
        <p:spPr>
          <a:xfrm>
            <a:off x="1669200" y="1361025"/>
            <a:ext cx="5805600" cy="17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19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3" name="Google Shape;143;p9"/>
          <p:cNvSpPr txBox="1">
            <a:spLocks noGrp="1"/>
          </p:cNvSpPr>
          <p:nvPr>
            <p:ph type="subTitle" idx="1"/>
          </p:nvPr>
        </p:nvSpPr>
        <p:spPr>
          <a:xfrm>
            <a:off x="1669200" y="3153500"/>
            <a:ext cx="58056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9"/>
          <p:cNvSpPr/>
          <p:nvPr/>
        </p:nvSpPr>
        <p:spPr>
          <a:xfrm flipH="1">
            <a:off x="1091249" y="1045375"/>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9"/>
          <p:cNvGrpSpPr/>
          <p:nvPr/>
        </p:nvGrpSpPr>
        <p:grpSpPr>
          <a:xfrm rot="-10298387">
            <a:off x="730362" y="4390281"/>
            <a:ext cx="490491" cy="271449"/>
            <a:chOff x="8154416" y="5442858"/>
            <a:chExt cx="490478" cy="271441"/>
          </a:xfrm>
        </p:grpSpPr>
        <p:sp>
          <p:nvSpPr>
            <p:cNvPr id="146" name="Google Shape;146;p9"/>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9"/>
          <p:cNvGrpSpPr/>
          <p:nvPr/>
        </p:nvGrpSpPr>
        <p:grpSpPr>
          <a:xfrm>
            <a:off x="531016" y="201356"/>
            <a:ext cx="706814" cy="706814"/>
            <a:chOff x="5008550" y="4453650"/>
            <a:chExt cx="406075" cy="406075"/>
          </a:xfrm>
        </p:grpSpPr>
        <p:sp>
          <p:nvSpPr>
            <p:cNvPr id="149" name="Google Shape;149;p9"/>
            <p:cNvSpPr/>
            <p:nvPr/>
          </p:nvSpPr>
          <p:spPr>
            <a:xfrm>
              <a:off x="5260900" y="4453650"/>
              <a:ext cx="153725" cy="118025"/>
            </a:xfrm>
            <a:custGeom>
              <a:avLst/>
              <a:gdLst/>
              <a:ahLst/>
              <a:cxnLst/>
              <a:rect l="l" t="t" r="r" b="b"/>
              <a:pathLst>
                <a:path w="6149" h="4721" extrusionOk="0">
                  <a:moveTo>
                    <a:pt x="416" y="249"/>
                  </a:moveTo>
                  <a:cubicBezTo>
                    <a:pt x="450" y="249"/>
                    <a:pt x="490" y="251"/>
                    <a:pt x="536" y="258"/>
                  </a:cubicBezTo>
                  <a:cubicBezTo>
                    <a:pt x="1508" y="258"/>
                    <a:pt x="3947" y="655"/>
                    <a:pt x="5176" y="932"/>
                  </a:cubicBezTo>
                  <a:cubicBezTo>
                    <a:pt x="3887" y="992"/>
                    <a:pt x="1508" y="1230"/>
                    <a:pt x="1111" y="1269"/>
                  </a:cubicBezTo>
                  <a:cubicBezTo>
                    <a:pt x="774" y="972"/>
                    <a:pt x="338" y="496"/>
                    <a:pt x="278" y="258"/>
                  </a:cubicBezTo>
                  <a:cubicBezTo>
                    <a:pt x="305" y="258"/>
                    <a:pt x="349" y="249"/>
                    <a:pt x="416" y="249"/>
                  </a:cubicBezTo>
                  <a:close/>
                  <a:moveTo>
                    <a:pt x="5533" y="1369"/>
                  </a:moveTo>
                  <a:lnTo>
                    <a:pt x="5533" y="1369"/>
                  </a:lnTo>
                  <a:cubicBezTo>
                    <a:pt x="4582" y="2221"/>
                    <a:pt x="1924" y="4244"/>
                    <a:pt x="1408" y="4442"/>
                  </a:cubicBezTo>
                  <a:cubicBezTo>
                    <a:pt x="1369" y="4204"/>
                    <a:pt x="1527" y="3292"/>
                    <a:pt x="1706" y="2499"/>
                  </a:cubicBezTo>
                  <a:cubicBezTo>
                    <a:pt x="3887" y="1904"/>
                    <a:pt x="4978" y="1567"/>
                    <a:pt x="5533" y="1369"/>
                  </a:cubicBezTo>
                  <a:close/>
                  <a:moveTo>
                    <a:pt x="536" y="0"/>
                  </a:moveTo>
                  <a:cubicBezTo>
                    <a:pt x="298" y="0"/>
                    <a:pt x="40" y="20"/>
                    <a:pt x="20" y="199"/>
                  </a:cubicBezTo>
                  <a:cubicBezTo>
                    <a:pt x="0" y="615"/>
                    <a:pt x="814" y="1349"/>
                    <a:pt x="992" y="1507"/>
                  </a:cubicBezTo>
                  <a:cubicBezTo>
                    <a:pt x="1012" y="1527"/>
                    <a:pt x="1052" y="1527"/>
                    <a:pt x="1071" y="1527"/>
                  </a:cubicBezTo>
                  <a:cubicBezTo>
                    <a:pt x="1111" y="1527"/>
                    <a:pt x="4125" y="1230"/>
                    <a:pt x="5414" y="1170"/>
                  </a:cubicBezTo>
                  <a:lnTo>
                    <a:pt x="5414" y="1170"/>
                  </a:lnTo>
                  <a:cubicBezTo>
                    <a:pt x="4562" y="1448"/>
                    <a:pt x="2777" y="1944"/>
                    <a:pt x="1567" y="2261"/>
                  </a:cubicBezTo>
                  <a:cubicBezTo>
                    <a:pt x="1527" y="2281"/>
                    <a:pt x="1488" y="2321"/>
                    <a:pt x="1488" y="2360"/>
                  </a:cubicBezTo>
                  <a:cubicBezTo>
                    <a:pt x="972" y="4561"/>
                    <a:pt x="1230" y="4661"/>
                    <a:pt x="1309" y="4700"/>
                  </a:cubicBezTo>
                  <a:cubicBezTo>
                    <a:pt x="1329" y="4700"/>
                    <a:pt x="1349" y="4720"/>
                    <a:pt x="1369" y="4720"/>
                  </a:cubicBezTo>
                  <a:cubicBezTo>
                    <a:pt x="1785" y="4720"/>
                    <a:pt x="5672" y="1726"/>
                    <a:pt x="6069" y="1210"/>
                  </a:cubicBezTo>
                  <a:cubicBezTo>
                    <a:pt x="6109" y="1150"/>
                    <a:pt x="6148" y="1091"/>
                    <a:pt x="6128" y="1012"/>
                  </a:cubicBezTo>
                  <a:cubicBezTo>
                    <a:pt x="6128" y="1012"/>
                    <a:pt x="6109" y="992"/>
                    <a:pt x="6109" y="992"/>
                  </a:cubicBezTo>
                  <a:cubicBezTo>
                    <a:pt x="6109" y="972"/>
                    <a:pt x="6089" y="972"/>
                    <a:pt x="6089" y="952"/>
                  </a:cubicBezTo>
                  <a:cubicBezTo>
                    <a:pt x="6069" y="952"/>
                    <a:pt x="6069" y="952"/>
                    <a:pt x="6069" y="932"/>
                  </a:cubicBezTo>
                  <a:lnTo>
                    <a:pt x="6049" y="932"/>
                  </a:lnTo>
                  <a:cubicBezTo>
                    <a:pt x="5553" y="635"/>
                    <a:pt x="1607"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5268325" y="4486725"/>
              <a:ext cx="32250" cy="54200"/>
            </a:xfrm>
            <a:custGeom>
              <a:avLst/>
              <a:gdLst/>
              <a:ahLst/>
              <a:cxnLst/>
              <a:rect l="l" t="t" r="r" b="b"/>
              <a:pathLst>
                <a:path w="1290" h="2168" extrusionOk="0">
                  <a:moveTo>
                    <a:pt x="761" y="1"/>
                  </a:moveTo>
                  <a:cubicBezTo>
                    <a:pt x="708" y="1"/>
                    <a:pt x="652" y="36"/>
                    <a:pt x="636" y="85"/>
                  </a:cubicBezTo>
                  <a:cubicBezTo>
                    <a:pt x="338" y="879"/>
                    <a:pt x="1" y="1850"/>
                    <a:pt x="80" y="2049"/>
                  </a:cubicBezTo>
                  <a:cubicBezTo>
                    <a:pt x="100" y="2088"/>
                    <a:pt x="140" y="2128"/>
                    <a:pt x="199" y="2148"/>
                  </a:cubicBezTo>
                  <a:cubicBezTo>
                    <a:pt x="219" y="2168"/>
                    <a:pt x="259" y="2168"/>
                    <a:pt x="318" y="2168"/>
                  </a:cubicBezTo>
                  <a:cubicBezTo>
                    <a:pt x="596" y="2168"/>
                    <a:pt x="1052" y="1969"/>
                    <a:pt x="1211" y="1890"/>
                  </a:cubicBezTo>
                  <a:cubicBezTo>
                    <a:pt x="1270" y="1870"/>
                    <a:pt x="1290" y="1791"/>
                    <a:pt x="1270" y="1731"/>
                  </a:cubicBezTo>
                  <a:cubicBezTo>
                    <a:pt x="1256" y="1688"/>
                    <a:pt x="1211" y="1656"/>
                    <a:pt x="1164" y="1656"/>
                  </a:cubicBezTo>
                  <a:cubicBezTo>
                    <a:pt x="1146" y="1656"/>
                    <a:pt x="1128" y="1661"/>
                    <a:pt x="1111" y="1672"/>
                  </a:cubicBezTo>
                  <a:cubicBezTo>
                    <a:pt x="774" y="1811"/>
                    <a:pt x="417" y="1930"/>
                    <a:pt x="318" y="1930"/>
                  </a:cubicBezTo>
                  <a:cubicBezTo>
                    <a:pt x="318" y="1711"/>
                    <a:pt x="596" y="879"/>
                    <a:pt x="874" y="165"/>
                  </a:cubicBezTo>
                  <a:cubicBezTo>
                    <a:pt x="893" y="105"/>
                    <a:pt x="874" y="46"/>
                    <a:pt x="794" y="6"/>
                  </a:cubicBezTo>
                  <a:cubicBezTo>
                    <a:pt x="784" y="2"/>
                    <a:pt x="772"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5008550" y="4559750"/>
              <a:ext cx="234025" cy="299975"/>
            </a:xfrm>
            <a:custGeom>
              <a:avLst/>
              <a:gdLst/>
              <a:ahLst/>
              <a:cxnLst/>
              <a:rect l="l" t="t" r="r" b="b"/>
              <a:pathLst>
                <a:path w="9361" h="11999" extrusionOk="0">
                  <a:moveTo>
                    <a:pt x="9202" y="0"/>
                  </a:moveTo>
                  <a:cubicBezTo>
                    <a:pt x="9024" y="40"/>
                    <a:pt x="8865" y="60"/>
                    <a:pt x="8706" y="99"/>
                  </a:cubicBezTo>
                  <a:cubicBezTo>
                    <a:pt x="8647" y="119"/>
                    <a:pt x="8607" y="179"/>
                    <a:pt x="8607" y="258"/>
                  </a:cubicBezTo>
                  <a:cubicBezTo>
                    <a:pt x="8627" y="317"/>
                    <a:pt x="8686" y="357"/>
                    <a:pt x="8746" y="357"/>
                  </a:cubicBezTo>
                  <a:cubicBezTo>
                    <a:pt x="8746" y="357"/>
                    <a:pt x="8766" y="357"/>
                    <a:pt x="8766" y="337"/>
                  </a:cubicBezTo>
                  <a:cubicBezTo>
                    <a:pt x="8924" y="317"/>
                    <a:pt x="9083" y="278"/>
                    <a:pt x="9242" y="258"/>
                  </a:cubicBezTo>
                  <a:cubicBezTo>
                    <a:pt x="9321" y="238"/>
                    <a:pt x="9361" y="179"/>
                    <a:pt x="9341" y="99"/>
                  </a:cubicBezTo>
                  <a:cubicBezTo>
                    <a:pt x="9341" y="40"/>
                    <a:pt x="9262" y="0"/>
                    <a:pt x="9202" y="0"/>
                  </a:cubicBezTo>
                  <a:close/>
                  <a:moveTo>
                    <a:pt x="8262" y="233"/>
                  </a:moveTo>
                  <a:cubicBezTo>
                    <a:pt x="8251" y="233"/>
                    <a:pt x="8241" y="235"/>
                    <a:pt x="8230" y="238"/>
                  </a:cubicBezTo>
                  <a:cubicBezTo>
                    <a:pt x="8052" y="278"/>
                    <a:pt x="7893" y="337"/>
                    <a:pt x="7735" y="397"/>
                  </a:cubicBezTo>
                  <a:cubicBezTo>
                    <a:pt x="7675" y="417"/>
                    <a:pt x="7635" y="476"/>
                    <a:pt x="7675" y="555"/>
                  </a:cubicBezTo>
                  <a:cubicBezTo>
                    <a:pt x="7695" y="595"/>
                    <a:pt x="7735" y="635"/>
                    <a:pt x="7794" y="635"/>
                  </a:cubicBezTo>
                  <a:cubicBezTo>
                    <a:pt x="7794" y="635"/>
                    <a:pt x="7814" y="635"/>
                    <a:pt x="7834" y="615"/>
                  </a:cubicBezTo>
                  <a:cubicBezTo>
                    <a:pt x="7973" y="555"/>
                    <a:pt x="8131" y="516"/>
                    <a:pt x="8290" y="476"/>
                  </a:cubicBezTo>
                  <a:cubicBezTo>
                    <a:pt x="8349" y="456"/>
                    <a:pt x="8389" y="377"/>
                    <a:pt x="8369" y="317"/>
                  </a:cubicBezTo>
                  <a:cubicBezTo>
                    <a:pt x="8353" y="268"/>
                    <a:pt x="8310" y="233"/>
                    <a:pt x="8262" y="233"/>
                  </a:cubicBezTo>
                  <a:close/>
                  <a:moveTo>
                    <a:pt x="7326" y="568"/>
                  </a:moveTo>
                  <a:cubicBezTo>
                    <a:pt x="7309" y="568"/>
                    <a:pt x="7293" y="570"/>
                    <a:pt x="7278" y="575"/>
                  </a:cubicBezTo>
                  <a:cubicBezTo>
                    <a:pt x="7120" y="655"/>
                    <a:pt x="6981" y="734"/>
                    <a:pt x="6822" y="813"/>
                  </a:cubicBezTo>
                  <a:cubicBezTo>
                    <a:pt x="6763" y="853"/>
                    <a:pt x="6743" y="912"/>
                    <a:pt x="6783" y="972"/>
                  </a:cubicBezTo>
                  <a:cubicBezTo>
                    <a:pt x="6802" y="1012"/>
                    <a:pt x="6842" y="1051"/>
                    <a:pt x="6882" y="1051"/>
                  </a:cubicBezTo>
                  <a:cubicBezTo>
                    <a:pt x="6902" y="1051"/>
                    <a:pt x="6941" y="1031"/>
                    <a:pt x="6941" y="1031"/>
                  </a:cubicBezTo>
                  <a:cubicBezTo>
                    <a:pt x="7080" y="952"/>
                    <a:pt x="7239" y="873"/>
                    <a:pt x="7378" y="813"/>
                  </a:cubicBezTo>
                  <a:cubicBezTo>
                    <a:pt x="7437" y="774"/>
                    <a:pt x="7477" y="714"/>
                    <a:pt x="7437" y="635"/>
                  </a:cubicBezTo>
                  <a:cubicBezTo>
                    <a:pt x="7422" y="590"/>
                    <a:pt x="7374" y="568"/>
                    <a:pt x="7326" y="568"/>
                  </a:cubicBezTo>
                  <a:close/>
                  <a:moveTo>
                    <a:pt x="6486" y="1063"/>
                  </a:moveTo>
                  <a:cubicBezTo>
                    <a:pt x="6459" y="1063"/>
                    <a:pt x="6433" y="1073"/>
                    <a:pt x="6406" y="1091"/>
                  </a:cubicBezTo>
                  <a:cubicBezTo>
                    <a:pt x="6267" y="1190"/>
                    <a:pt x="6128" y="1289"/>
                    <a:pt x="6009" y="1408"/>
                  </a:cubicBezTo>
                  <a:cubicBezTo>
                    <a:pt x="5950" y="1448"/>
                    <a:pt x="5950" y="1527"/>
                    <a:pt x="5989" y="1587"/>
                  </a:cubicBezTo>
                  <a:cubicBezTo>
                    <a:pt x="6029" y="1606"/>
                    <a:pt x="6049" y="1626"/>
                    <a:pt x="6089" y="1626"/>
                  </a:cubicBezTo>
                  <a:cubicBezTo>
                    <a:pt x="6108" y="1626"/>
                    <a:pt x="6148" y="1606"/>
                    <a:pt x="6168" y="1587"/>
                  </a:cubicBezTo>
                  <a:cubicBezTo>
                    <a:pt x="6287" y="1487"/>
                    <a:pt x="6406" y="1388"/>
                    <a:pt x="6545" y="1289"/>
                  </a:cubicBezTo>
                  <a:cubicBezTo>
                    <a:pt x="6604" y="1250"/>
                    <a:pt x="6624" y="1170"/>
                    <a:pt x="6584" y="1111"/>
                  </a:cubicBezTo>
                  <a:cubicBezTo>
                    <a:pt x="6552" y="1078"/>
                    <a:pt x="6519" y="1063"/>
                    <a:pt x="6486" y="1063"/>
                  </a:cubicBezTo>
                  <a:close/>
                  <a:moveTo>
                    <a:pt x="5744" y="1718"/>
                  </a:moveTo>
                  <a:cubicBezTo>
                    <a:pt x="5708" y="1718"/>
                    <a:pt x="5674" y="1732"/>
                    <a:pt x="5652" y="1765"/>
                  </a:cubicBezTo>
                  <a:cubicBezTo>
                    <a:pt x="5533" y="1884"/>
                    <a:pt x="5434" y="2023"/>
                    <a:pt x="5335" y="2162"/>
                  </a:cubicBezTo>
                  <a:cubicBezTo>
                    <a:pt x="5295" y="2221"/>
                    <a:pt x="5315" y="2301"/>
                    <a:pt x="5375" y="2340"/>
                  </a:cubicBezTo>
                  <a:cubicBezTo>
                    <a:pt x="5394" y="2360"/>
                    <a:pt x="5414" y="2360"/>
                    <a:pt x="5434" y="2360"/>
                  </a:cubicBezTo>
                  <a:cubicBezTo>
                    <a:pt x="5474" y="2360"/>
                    <a:pt x="5513" y="2340"/>
                    <a:pt x="5533" y="2301"/>
                  </a:cubicBezTo>
                  <a:cubicBezTo>
                    <a:pt x="5632" y="2182"/>
                    <a:pt x="5732" y="2043"/>
                    <a:pt x="5831" y="1924"/>
                  </a:cubicBezTo>
                  <a:cubicBezTo>
                    <a:pt x="5870" y="1884"/>
                    <a:pt x="5870" y="1805"/>
                    <a:pt x="5831" y="1745"/>
                  </a:cubicBezTo>
                  <a:cubicBezTo>
                    <a:pt x="5804" y="1727"/>
                    <a:pt x="5773" y="1718"/>
                    <a:pt x="5744" y="1718"/>
                  </a:cubicBezTo>
                  <a:close/>
                  <a:moveTo>
                    <a:pt x="5183" y="2542"/>
                  </a:moveTo>
                  <a:cubicBezTo>
                    <a:pt x="5137" y="2542"/>
                    <a:pt x="5091" y="2575"/>
                    <a:pt x="5077" y="2618"/>
                  </a:cubicBezTo>
                  <a:cubicBezTo>
                    <a:pt x="4998" y="2757"/>
                    <a:pt x="4938" y="2915"/>
                    <a:pt x="4879" y="3074"/>
                  </a:cubicBezTo>
                  <a:cubicBezTo>
                    <a:pt x="4839" y="3153"/>
                    <a:pt x="4879" y="3213"/>
                    <a:pt x="4938" y="3233"/>
                  </a:cubicBezTo>
                  <a:cubicBezTo>
                    <a:pt x="4958" y="3252"/>
                    <a:pt x="4978" y="3252"/>
                    <a:pt x="4978" y="3252"/>
                  </a:cubicBezTo>
                  <a:cubicBezTo>
                    <a:pt x="5037" y="3252"/>
                    <a:pt x="5077" y="3213"/>
                    <a:pt x="5097" y="3153"/>
                  </a:cubicBezTo>
                  <a:cubicBezTo>
                    <a:pt x="5156" y="3014"/>
                    <a:pt x="5216" y="2856"/>
                    <a:pt x="5295" y="2717"/>
                  </a:cubicBezTo>
                  <a:cubicBezTo>
                    <a:pt x="5315" y="2658"/>
                    <a:pt x="5295" y="2578"/>
                    <a:pt x="5236" y="2558"/>
                  </a:cubicBezTo>
                  <a:cubicBezTo>
                    <a:pt x="5219" y="2547"/>
                    <a:pt x="5201" y="2542"/>
                    <a:pt x="5183" y="2542"/>
                  </a:cubicBezTo>
                  <a:close/>
                  <a:moveTo>
                    <a:pt x="4840" y="3466"/>
                  </a:moveTo>
                  <a:cubicBezTo>
                    <a:pt x="4780" y="3466"/>
                    <a:pt x="4737" y="3504"/>
                    <a:pt x="4720" y="3570"/>
                  </a:cubicBezTo>
                  <a:cubicBezTo>
                    <a:pt x="4681" y="3728"/>
                    <a:pt x="4661" y="3887"/>
                    <a:pt x="4621" y="4066"/>
                  </a:cubicBezTo>
                  <a:cubicBezTo>
                    <a:pt x="4621" y="4125"/>
                    <a:pt x="4661" y="4204"/>
                    <a:pt x="4740" y="4204"/>
                  </a:cubicBezTo>
                  <a:lnTo>
                    <a:pt x="4760" y="4204"/>
                  </a:lnTo>
                  <a:cubicBezTo>
                    <a:pt x="4819" y="4204"/>
                    <a:pt x="4859" y="4165"/>
                    <a:pt x="4879" y="4105"/>
                  </a:cubicBezTo>
                  <a:cubicBezTo>
                    <a:pt x="4899" y="3927"/>
                    <a:pt x="4918" y="3768"/>
                    <a:pt x="4958" y="3629"/>
                  </a:cubicBezTo>
                  <a:cubicBezTo>
                    <a:pt x="4978" y="3550"/>
                    <a:pt x="4938" y="3490"/>
                    <a:pt x="4879" y="3471"/>
                  </a:cubicBezTo>
                  <a:cubicBezTo>
                    <a:pt x="4865" y="3467"/>
                    <a:pt x="4852" y="3466"/>
                    <a:pt x="4840" y="3466"/>
                  </a:cubicBezTo>
                  <a:close/>
                  <a:moveTo>
                    <a:pt x="4720" y="4442"/>
                  </a:moveTo>
                  <a:cubicBezTo>
                    <a:pt x="4641" y="4442"/>
                    <a:pt x="4581" y="4502"/>
                    <a:pt x="4581" y="4561"/>
                  </a:cubicBezTo>
                  <a:cubicBezTo>
                    <a:pt x="4581" y="4641"/>
                    <a:pt x="4581" y="4700"/>
                    <a:pt x="4581" y="4779"/>
                  </a:cubicBezTo>
                  <a:cubicBezTo>
                    <a:pt x="4581" y="4879"/>
                    <a:pt x="4581" y="4978"/>
                    <a:pt x="4581" y="5077"/>
                  </a:cubicBezTo>
                  <a:cubicBezTo>
                    <a:pt x="4601" y="5136"/>
                    <a:pt x="4641" y="5196"/>
                    <a:pt x="4720" y="5196"/>
                  </a:cubicBezTo>
                  <a:cubicBezTo>
                    <a:pt x="4780" y="5196"/>
                    <a:pt x="4839" y="5136"/>
                    <a:pt x="4839" y="5057"/>
                  </a:cubicBezTo>
                  <a:cubicBezTo>
                    <a:pt x="4839" y="4978"/>
                    <a:pt x="4839" y="4879"/>
                    <a:pt x="4839" y="4779"/>
                  </a:cubicBezTo>
                  <a:cubicBezTo>
                    <a:pt x="4839" y="4720"/>
                    <a:pt x="4839" y="4641"/>
                    <a:pt x="4839" y="4581"/>
                  </a:cubicBezTo>
                  <a:cubicBezTo>
                    <a:pt x="4839" y="4502"/>
                    <a:pt x="4780" y="4442"/>
                    <a:pt x="4720" y="4442"/>
                  </a:cubicBezTo>
                  <a:close/>
                  <a:moveTo>
                    <a:pt x="4740" y="5434"/>
                  </a:moveTo>
                  <a:cubicBezTo>
                    <a:pt x="4681" y="5454"/>
                    <a:pt x="4621" y="5513"/>
                    <a:pt x="4641" y="5573"/>
                  </a:cubicBezTo>
                  <a:cubicBezTo>
                    <a:pt x="4661" y="5751"/>
                    <a:pt x="4681" y="5910"/>
                    <a:pt x="4720" y="6069"/>
                  </a:cubicBezTo>
                  <a:cubicBezTo>
                    <a:pt x="4740" y="6128"/>
                    <a:pt x="4780" y="6168"/>
                    <a:pt x="4839" y="6168"/>
                  </a:cubicBezTo>
                  <a:lnTo>
                    <a:pt x="4859" y="6168"/>
                  </a:lnTo>
                  <a:cubicBezTo>
                    <a:pt x="4938" y="6168"/>
                    <a:pt x="4978" y="6088"/>
                    <a:pt x="4958" y="6029"/>
                  </a:cubicBezTo>
                  <a:cubicBezTo>
                    <a:pt x="4918" y="5870"/>
                    <a:pt x="4899" y="5712"/>
                    <a:pt x="4879" y="5553"/>
                  </a:cubicBezTo>
                  <a:cubicBezTo>
                    <a:pt x="4879" y="5474"/>
                    <a:pt x="4799" y="5434"/>
                    <a:pt x="4740" y="5434"/>
                  </a:cubicBezTo>
                  <a:close/>
                  <a:moveTo>
                    <a:pt x="5454" y="6227"/>
                  </a:moveTo>
                  <a:cubicBezTo>
                    <a:pt x="5375" y="6227"/>
                    <a:pt x="5315" y="6267"/>
                    <a:pt x="5315" y="6346"/>
                  </a:cubicBezTo>
                  <a:cubicBezTo>
                    <a:pt x="5315" y="6406"/>
                    <a:pt x="5375" y="6465"/>
                    <a:pt x="5434" y="6465"/>
                  </a:cubicBezTo>
                  <a:cubicBezTo>
                    <a:pt x="5613" y="6485"/>
                    <a:pt x="5771" y="6505"/>
                    <a:pt x="5910" y="6525"/>
                  </a:cubicBezTo>
                  <a:lnTo>
                    <a:pt x="5930" y="6525"/>
                  </a:lnTo>
                  <a:cubicBezTo>
                    <a:pt x="5989" y="6525"/>
                    <a:pt x="6049" y="6485"/>
                    <a:pt x="6049" y="6425"/>
                  </a:cubicBezTo>
                  <a:cubicBezTo>
                    <a:pt x="6069" y="6366"/>
                    <a:pt x="6029" y="6306"/>
                    <a:pt x="5950" y="6287"/>
                  </a:cubicBezTo>
                  <a:cubicBezTo>
                    <a:pt x="5791" y="6247"/>
                    <a:pt x="5632" y="6227"/>
                    <a:pt x="5454" y="6227"/>
                  </a:cubicBezTo>
                  <a:close/>
                  <a:moveTo>
                    <a:pt x="3967" y="6381"/>
                  </a:moveTo>
                  <a:cubicBezTo>
                    <a:pt x="3954" y="6381"/>
                    <a:pt x="3941" y="6382"/>
                    <a:pt x="3927" y="6386"/>
                  </a:cubicBezTo>
                  <a:cubicBezTo>
                    <a:pt x="3768" y="6406"/>
                    <a:pt x="3610" y="6465"/>
                    <a:pt x="3451" y="6505"/>
                  </a:cubicBezTo>
                  <a:cubicBezTo>
                    <a:pt x="3391" y="6525"/>
                    <a:pt x="3352" y="6584"/>
                    <a:pt x="3372" y="6644"/>
                  </a:cubicBezTo>
                  <a:cubicBezTo>
                    <a:pt x="3391" y="6703"/>
                    <a:pt x="3431" y="6743"/>
                    <a:pt x="3491" y="6743"/>
                  </a:cubicBezTo>
                  <a:lnTo>
                    <a:pt x="3530" y="6743"/>
                  </a:lnTo>
                  <a:cubicBezTo>
                    <a:pt x="3669" y="6703"/>
                    <a:pt x="3828" y="6663"/>
                    <a:pt x="3986" y="6624"/>
                  </a:cubicBezTo>
                  <a:cubicBezTo>
                    <a:pt x="4066" y="6604"/>
                    <a:pt x="4105" y="6544"/>
                    <a:pt x="4086" y="6465"/>
                  </a:cubicBezTo>
                  <a:cubicBezTo>
                    <a:pt x="4069" y="6416"/>
                    <a:pt x="4026" y="6381"/>
                    <a:pt x="3967" y="6381"/>
                  </a:cubicBezTo>
                  <a:close/>
                  <a:moveTo>
                    <a:pt x="6401" y="6438"/>
                  </a:moveTo>
                  <a:cubicBezTo>
                    <a:pt x="6357" y="6438"/>
                    <a:pt x="6317" y="6460"/>
                    <a:pt x="6287" y="6505"/>
                  </a:cubicBezTo>
                  <a:cubicBezTo>
                    <a:pt x="6267" y="6564"/>
                    <a:pt x="6287" y="6644"/>
                    <a:pt x="6346" y="6663"/>
                  </a:cubicBezTo>
                  <a:cubicBezTo>
                    <a:pt x="6505" y="6743"/>
                    <a:pt x="6624" y="6822"/>
                    <a:pt x="6723" y="6921"/>
                  </a:cubicBezTo>
                  <a:cubicBezTo>
                    <a:pt x="6763" y="6941"/>
                    <a:pt x="6783" y="6961"/>
                    <a:pt x="6822" y="6961"/>
                  </a:cubicBezTo>
                  <a:cubicBezTo>
                    <a:pt x="6842" y="6961"/>
                    <a:pt x="6882" y="6941"/>
                    <a:pt x="6902" y="6921"/>
                  </a:cubicBezTo>
                  <a:cubicBezTo>
                    <a:pt x="6941" y="6862"/>
                    <a:pt x="6941" y="6782"/>
                    <a:pt x="6902" y="6743"/>
                  </a:cubicBezTo>
                  <a:cubicBezTo>
                    <a:pt x="6783" y="6624"/>
                    <a:pt x="6624" y="6525"/>
                    <a:pt x="6446" y="6445"/>
                  </a:cubicBezTo>
                  <a:cubicBezTo>
                    <a:pt x="6431" y="6440"/>
                    <a:pt x="6416" y="6438"/>
                    <a:pt x="6401" y="6438"/>
                  </a:cubicBezTo>
                  <a:close/>
                  <a:moveTo>
                    <a:pt x="3028" y="6647"/>
                  </a:moveTo>
                  <a:cubicBezTo>
                    <a:pt x="3010" y="6647"/>
                    <a:pt x="2992" y="6652"/>
                    <a:pt x="2975" y="6663"/>
                  </a:cubicBezTo>
                  <a:cubicBezTo>
                    <a:pt x="2816" y="6703"/>
                    <a:pt x="2658" y="6782"/>
                    <a:pt x="2499" y="6842"/>
                  </a:cubicBezTo>
                  <a:cubicBezTo>
                    <a:pt x="2440" y="6862"/>
                    <a:pt x="2420" y="6941"/>
                    <a:pt x="2440" y="7001"/>
                  </a:cubicBezTo>
                  <a:cubicBezTo>
                    <a:pt x="2459" y="7060"/>
                    <a:pt x="2499" y="7080"/>
                    <a:pt x="2559" y="7080"/>
                  </a:cubicBezTo>
                  <a:cubicBezTo>
                    <a:pt x="2578" y="7080"/>
                    <a:pt x="2598" y="7080"/>
                    <a:pt x="2598" y="7060"/>
                  </a:cubicBezTo>
                  <a:cubicBezTo>
                    <a:pt x="2737" y="7001"/>
                    <a:pt x="2896" y="6941"/>
                    <a:pt x="3054" y="6882"/>
                  </a:cubicBezTo>
                  <a:cubicBezTo>
                    <a:pt x="3114" y="6862"/>
                    <a:pt x="3153" y="6802"/>
                    <a:pt x="3134" y="6723"/>
                  </a:cubicBezTo>
                  <a:cubicBezTo>
                    <a:pt x="3119" y="6680"/>
                    <a:pt x="3074" y="6647"/>
                    <a:pt x="3028" y="6647"/>
                  </a:cubicBezTo>
                  <a:close/>
                  <a:moveTo>
                    <a:pt x="4938" y="6227"/>
                  </a:moveTo>
                  <a:cubicBezTo>
                    <a:pt x="4780" y="6247"/>
                    <a:pt x="4601" y="6267"/>
                    <a:pt x="4443" y="6287"/>
                  </a:cubicBezTo>
                  <a:cubicBezTo>
                    <a:pt x="4363" y="6287"/>
                    <a:pt x="4324" y="6366"/>
                    <a:pt x="4324" y="6425"/>
                  </a:cubicBezTo>
                  <a:cubicBezTo>
                    <a:pt x="4341" y="6477"/>
                    <a:pt x="4388" y="6529"/>
                    <a:pt x="4451" y="6529"/>
                  </a:cubicBezTo>
                  <a:cubicBezTo>
                    <a:pt x="4461" y="6529"/>
                    <a:pt x="4472" y="6527"/>
                    <a:pt x="4482" y="6525"/>
                  </a:cubicBezTo>
                  <a:cubicBezTo>
                    <a:pt x="4601" y="6505"/>
                    <a:pt x="4720" y="6505"/>
                    <a:pt x="4859" y="6485"/>
                  </a:cubicBezTo>
                  <a:lnTo>
                    <a:pt x="4859" y="6485"/>
                  </a:lnTo>
                  <a:cubicBezTo>
                    <a:pt x="4839" y="6505"/>
                    <a:pt x="4839" y="6544"/>
                    <a:pt x="4839" y="6564"/>
                  </a:cubicBezTo>
                  <a:cubicBezTo>
                    <a:pt x="4899" y="6723"/>
                    <a:pt x="4938" y="6882"/>
                    <a:pt x="4998" y="7040"/>
                  </a:cubicBezTo>
                  <a:cubicBezTo>
                    <a:pt x="5018" y="7100"/>
                    <a:pt x="5077" y="7120"/>
                    <a:pt x="5117" y="7120"/>
                  </a:cubicBezTo>
                  <a:lnTo>
                    <a:pt x="5156" y="7120"/>
                  </a:lnTo>
                  <a:cubicBezTo>
                    <a:pt x="5236" y="7100"/>
                    <a:pt x="5256" y="7020"/>
                    <a:pt x="5236" y="6961"/>
                  </a:cubicBezTo>
                  <a:cubicBezTo>
                    <a:pt x="5176" y="6802"/>
                    <a:pt x="5137" y="6663"/>
                    <a:pt x="5077" y="6505"/>
                  </a:cubicBezTo>
                  <a:cubicBezTo>
                    <a:pt x="5077" y="6465"/>
                    <a:pt x="5057" y="6445"/>
                    <a:pt x="5037" y="6445"/>
                  </a:cubicBezTo>
                  <a:cubicBezTo>
                    <a:pt x="5057" y="6406"/>
                    <a:pt x="5077" y="6386"/>
                    <a:pt x="5077" y="6346"/>
                  </a:cubicBezTo>
                  <a:cubicBezTo>
                    <a:pt x="5057" y="6287"/>
                    <a:pt x="4998" y="6227"/>
                    <a:pt x="4938" y="6227"/>
                  </a:cubicBezTo>
                  <a:close/>
                  <a:moveTo>
                    <a:pt x="2090" y="7053"/>
                  </a:moveTo>
                  <a:cubicBezTo>
                    <a:pt x="2074" y="7053"/>
                    <a:pt x="2058" y="7055"/>
                    <a:pt x="2043" y="7060"/>
                  </a:cubicBezTo>
                  <a:cubicBezTo>
                    <a:pt x="1904" y="7159"/>
                    <a:pt x="1765" y="7239"/>
                    <a:pt x="1626" y="7338"/>
                  </a:cubicBezTo>
                  <a:cubicBezTo>
                    <a:pt x="1567" y="7377"/>
                    <a:pt x="1567" y="7457"/>
                    <a:pt x="1607" y="7516"/>
                  </a:cubicBezTo>
                  <a:cubicBezTo>
                    <a:pt x="1626" y="7556"/>
                    <a:pt x="1666" y="7576"/>
                    <a:pt x="1706" y="7576"/>
                  </a:cubicBezTo>
                  <a:cubicBezTo>
                    <a:pt x="1726" y="7576"/>
                    <a:pt x="1745" y="7556"/>
                    <a:pt x="1765" y="7536"/>
                  </a:cubicBezTo>
                  <a:cubicBezTo>
                    <a:pt x="1904" y="7457"/>
                    <a:pt x="2023" y="7358"/>
                    <a:pt x="2182" y="7278"/>
                  </a:cubicBezTo>
                  <a:cubicBezTo>
                    <a:pt x="2241" y="7258"/>
                    <a:pt x="2261" y="7179"/>
                    <a:pt x="2221" y="7120"/>
                  </a:cubicBezTo>
                  <a:cubicBezTo>
                    <a:pt x="2192" y="7075"/>
                    <a:pt x="2140" y="7053"/>
                    <a:pt x="2090" y="7053"/>
                  </a:cubicBezTo>
                  <a:close/>
                  <a:moveTo>
                    <a:pt x="7073" y="7114"/>
                  </a:moveTo>
                  <a:cubicBezTo>
                    <a:pt x="7062" y="7114"/>
                    <a:pt x="7051" y="7116"/>
                    <a:pt x="7040" y="7120"/>
                  </a:cubicBezTo>
                  <a:cubicBezTo>
                    <a:pt x="6981" y="7159"/>
                    <a:pt x="6941" y="7219"/>
                    <a:pt x="6981" y="7298"/>
                  </a:cubicBezTo>
                  <a:cubicBezTo>
                    <a:pt x="7021" y="7397"/>
                    <a:pt x="7040" y="7516"/>
                    <a:pt x="7040" y="7655"/>
                  </a:cubicBezTo>
                  <a:cubicBezTo>
                    <a:pt x="7040" y="7675"/>
                    <a:pt x="7040" y="7695"/>
                    <a:pt x="7040" y="7715"/>
                  </a:cubicBezTo>
                  <a:cubicBezTo>
                    <a:pt x="7040" y="7794"/>
                    <a:pt x="7080" y="7853"/>
                    <a:pt x="7159" y="7853"/>
                  </a:cubicBezTo>
                  <a:cubicBezTo>
                    <a:pt x="7219" y="7853"/>
                    <a:pt x="7278" y="7794"/>
                    <a:pt x="7278" y="7734"/>
                  </a:cubicBezTo>
                  <a:cubicBezTo>
                    <a:pt x="7298" y="7715"/>
                    <a:pt x="7298" y="7675"/>
                    <a:pt x="7298" y="7655"/>
                  </a:cubicBezTo>
                  <a:cubicBezTo>
                    <a:pt x="7298" y="7496"/>
                    <a:pt x="7259" y="7338"/>
                    <a:pt x="7199" y="7199"/>
                  </a:cubicBezTo>
                  <a:cubicBezTo>
                    <a:pt x="7183" y="7150"/>
                    <a:pt x="7126" y="7114"/>
                    <a:pt x="7073" y="7114"/>
                  </a:cubicBezTo>
                  <a:close/>
                  <a:moveTo>
                    <a:pt x="5320" y="7338"/>
                  </a:moveTo>
                  <a:cubicBezTo>
                    <a:pt x="5297" y="7338"/>
                    <a:pt x="5275" y="7344"/>
                    <a:pt x="5256" y="7358"/>
                  </a:cubicBezTo>
                  <a:cubicBezTo>
                    <a:pt x="5196" y="7377"/>
                    <a:pt x="5176" y="7457"/>
                    <a:pt x="5196" y="7516"/>
                  </a:cubicBezTo>
                  <a:cubicBezTo>
                    <a:pt x="5275" y="7675"/>
                    <a:pt x="5355" y="7833"/>
                    <a:pt x="5434" y="7952"/>
                  </a:cubicBezTo>
                  <a:cubicBezTo>
                    <a:pt x="5474" y="7992"/>
                    <a:pt x="5513" y="8032"/>
                    <a:pt x="5553" y="8032"/>
                  </a:cubicBezTo>
                  <a:cubicBezTo>
                    <a:pt x="5573" y="8032"/>
                    <a:pt x="5593" y="8012"/>
                    <a:pt x="5613" y="8012"/>
                  </a:cubicBezTo>
                  <a:cubicBezTo>
                    <a:pt x="5672" y="7972"/>
                    <a:pt x="5692" y="7893"/>
                    <a:pt x="5652" y="7833"/>
                  </a:cubicBezTo>
                  <a:cubicBezTo>
                    <a:pt x="5573" y="7695"/>
                    <a:pt x="5494" y="7556"/>
                    <a:pt x="5434" y="7417"/>
                  </a:cubicBezTo>
                  <a:cubicBezTo>
                    <a:pt x="5408" y="7364"/>
                    <a:pt x="5364" y="7338"/>
                    <a:pt x="5320" y="7338"/>
                  </a:cubicBezTo>
                  <a:close/>
                  <a:moveTo>
                    <a:pt x="1302" y="7637"/>
                  </a:moveTo>
                  <a:cubicBezTo>
                    <a:pt x="1274" y="7637"/>
                    <a:pt x="1248" y="7648"/>
                    <a:pt x="1230" y="7675"/>
                  </a:cubicBezTo>
                  <a:cubicBezTo>
                    <a:pt x="1111" y="7794"/>
                    <a:pt x="992" y="7913"/>
                    <a:pt x="873" y="8052"/>
                  </a:cubicBezTo>
                  <a:cubicBezTo>
                    <a:pt x="833" y="8091"/>
                    <a:pt x="853" y="8171"/>
                    <a:pt x="893" y="8210"/>
                  </a:cubicBezTo>
                  <a:cubicBezTo>
                    <a:pt x="913" y="8230"/>
                    <a:pt x="952" y="8250"/>
                    <a:pt x="972" y="8250"/>
                  </a:cubicBezTo>
                  <a:cubicBezTo>
                    <a:pt x="1012" y="8250"/>
                    <a:pt x="1051" y="8230"/>
                    <a:pt x="1071" y="8210"/>
                  </a:cubicBezTo>
                  <a:cubicBezTo>
                    <a:pt x="1170" y="8091"/>
                    <a:pt x="1289" y="7972"/>
                    <a:pt x="1389" y="7853"/>
                  </a:cubicBezTo>
                  <a:cubicBezTo>
                    <a:pt x="1448" y="7814"/>
                    <a:pt x="1448" y="7734"/>
                    <a:pt x="1408" y="7675"/>
                  </a:cubicBezTo>
                  <a:cubicBezTo>
                    <a:pt x="1376" y="7653"/>
                    <a:pt x="1337" y="7637"/>
                    <a:pt x="1302" y="7637"/>
                  </a:cubicBezTo>
                  <a:close/>
                  <a:moveTo>
                    <a:pt x="7013" y="8071"/>
                  </a:moveTo>
                  <a:cubicBezTo>
                    <a:pt x="6972" y="8071"/>
                    <a:pt x="6934" y="8093"/>
                    <a:pt x="6921" y="8131"/>
                  </a:cubicBezTo>
                  <a:cubicBezTo>
                    <a:pt x="6842" y="8270"/>
                    <a:pt x="6743" y="8369"/>
                    <a:pt x="6624" y="8448"/>
                  </a:cubicBezTo>
                  <a:cubicBezTo>
                    <a:pt x="6564" y="8488"/>
                    <a:pt x="6545" y="8547"/>
                    <a:pt x="6584" y="8607"/>
                  </a:cubicBezTo>
                  <a:cubicBezTo>
                    <a:pt x="6604" y="8647"/>
                    <a:pt x="6644" y="8666"/>
                    <a:pt x="6683" y="8666"/>
                  </a:cubicBezTo>
                  <a:cubicBezTo>
                    <a:pt x="6703" y="8666"/>
                    <a:pt x="6723" y="8666"/>
                    <a:pt x="6743" y="8647"/>
                  </a:cubicBezTo>
                  <a:cubicBezTo>
                    <a:pt x="6902" y="8567"/>
                    <a:pt x="7040" y="8428"/>
                    <a:pt x="7140" y="8250"/>
                  </a:cubicBezTo>
                  <a:cubicBezTo>
                    <a:pt x="7159" y="8190"/>
                    <a:pt x="7140" y="8131"/>
                    <a:pt x="7080" y="8091"/>
                  </a:cubicBezTo>
                  <a:cubicBezTo>
                    <a:pt x="7059" y="8077"/>
                    <a:pt x="7035" y="8071"/>
                    <a:pt x="7013" y="8071"/>
                  </a:cubicBezTo>
                  <a:close/>
                  <a:moveTo>
                    <a:pt x="5839" y="8173"/>
                  </a:moveTo>
                  <a:cubicBezTo>
                    <a:pt x="5809" y="8173"/>
                    <a:pt x="5778" y="8183"/>
                    <a:pt x="5751" y="8210"/>
                  </a:cubicBezTo>
                  <a:cubicBezTo>
                    <a:pt x="5712" y="8250"/>
                    <a:pt x="5692" y="8329"/>
                    <a:pt x="5751" y="8389"/>
                  </a:cubicBezTo>
                  <a:cubicBezTo>
                    <a:pt x="5890" y="8547"/>
                    <a:pt x="6029" y="8666"/>
                    <a:pt x="6168" y="8726"/>
                  </a:cubicBezTo>
                  <a:cubicBezTo>
                    <a:pt x="6188" y="8726"/>
                    <a:pt x="6208" y="8746"/>
                    <a:pt x="6208" y="8746"/>
                  </a:cubicBezTo>
                  <a:cubicBezTo>
                    <a:pt x="6267" y="8746"/>
                    <a:pt x="6307" y="8706"/>
                    <a:pt x="6327" y="8666"/>
                  </a:cubicBezTo>
                  <a:cubicBezTo>
                    <a:pt x="6366" y="8607"/>
                    <a:pt x="6327" y="8528"/>
                    <a:pt x="6267" y="8488"/>
                  </a:cubicBezTo>
                  <a:cubicBezTo>
                    <a:pt x="6168" y="8448"/>
                    <a:pt x="6049" y="8349"/>
                    <a:pt x="5930" y="8210"/>
                  </a:cubicBezTo>
                  <a:cubicBezTo>
                    <a:pt x="5908" y="8189"/>
                    <a:pt x="5874" y="8173"/>
                    <a:pt x="5839" y="8173"/>
                  </a:cubicBezTo>
                  <a:close/>
                  <a:moveTo>
                    <a:pt x="686" y="8408"/>
                  </a:moveTo>
                  <a:cubicBezTo>
                    <a:pt x="643" y="8408"/>
                    <a:pt x="601" y="8430"/>
                    <a:pt x="575" y="8468"/>
                  </a:cubicBezTo>
                  <a:cubicBezTo>
                    <a:pt x="496" y="8607"/>
                    <a:pt x="417" y="8766"/>
                    <a:pt x="337" y="8924"/>
                  </a:cubicBezTo>
                  <a:cubicBezTo>
                    <a:pt x="318" y="8984"/>
                    <a:pt x="357" y="9043"/>
                    <a:pt x="417" y="9083"/>
                  </a:cubicBezTo>
                  <a:lnTo>
                    <a:pt x="456" y="9083"/>
                  </a:lnTo>
                  <a:cubicBezTo>
                    <a:pt x="516" y="9083"/>
                    <a:pt x="556" y="9063"/>
                    <a:pt x="575" y="9023"/>
                  </a:cubicBezTo>
                  <a:cubicBezTo>
                    <a:pt x="635" y="8865"/>
                    <a:pt x="714" y="8726"/>
                    <a:pt x="794" y="8587"/>
                  </a:cubicBezTo>
                  <a:cubicBezTo>
                    <a:pt x="833" y="8528"/>
                    <a:pt x="813" y="8448"/>
                    <a:pt x="754" y="8428"/>
                  </a:cubicBezTo>
                  <a:cubicBezTo>
                    <a:pt x="733" y="8414"/>
                    <a:pt x="709" y="8408"/>
                    <a:pt x="686" y="8408"/>
                  </a:cubicBezTo>
                  <a:close/>
                  <a:moveTo>
                    <a:pt x="318" y="9301"/>
                  </a:moveTo>
                  <a:cubicBezTo>
                    <a:pt x="258" y="9301"/>
                    <a:pt x="199" y="9321"/>
                    <a:pt x="179" y="9400"/>
                  </a:cubicBezTo>
                  <a:cubicBezTo>
                    <a:pt x="119" y="9559"/>
                    <a:pt x="99" y="9717"/>
                    <a:pt x="60" y="9896"/>
                  </a:cubicBezTo>
                  <a:cubicBezTo>
                    <a:pt x="60" y="9955"/>
                    <a:pt x="99" y="10035"/>
                    <a:pt x="159" y="10035"/>
                  </a:cubicBezTo>
                  <a:lnTo>
                    <a:pt x="179" y="10035"/>
                  </a:lnTo>
                  <a:cubicBezTo>
                    <a:pt x="238" y="10035"/>
                    <a:pt x="298" y="9995"/>
                    <a:pt x="298" y="9936"/>
                  </a:cubicBezTo>
                  <a:cubicBezTo>
                    <a:pt x="337" y="9777"/>
                    <a:pt x="357" y="9618"/>
                    <a:pt x="417" y="9460"/>
                  </a:cubicBezTo>
                  <a:cubicBezTo>
                    <a:pt x="437" y="9400"/>
                    <a:pt x="397" y="9321"/>
                    <a:pt x="318" y="9301"/>
                  </a:cubicBezTo>
                  <a:close/>
                  <a:moveTo>
                    <a:pt x="116" y="10289"/>
                  </a:moveTo>
                  <a:cubicBezTo>
                    <a:pt x="65" y="10289"/>
                    <a:pt x="20" y="10343"/>
                    <a:pt x="20" y="10412"/>
                  </a:cubicBezTo>
                  <a:cubicBezTo>
                    <a:pt x="20" y="10471"/>
                    <a:pt x="0" y="10550"/>
                    <a:pt x="0" y="10630"/>
                  </a:cubicBezTo>
                  <a:cubicBezTo>
                    <a:pt x="0" y="10729"/>
                    <a:pt x="20" y="10808"/>
                    <a:pt x="20" y="10907"/>
                  </a:cubicBezTo>
                  <a:cubicBezTo>
                    <a:pt x="20" y="10967"/>
                    <a:pt x="80" y="11026"/>
                    <a:pt x="139" y="11026"/>
                  </a:cubicBezTo>
                  <a:cubicBezTo>
                    <a:pt x="218" y="11026"/>
                    <a:pt x="278" y="10967"/>
                    <a:pt x="258" y="10888"/>
                  </a:cubicBezTo>
                  <a:cubicBezTo>
                    <a:pt x="258" y="10808"/>
                    <a:pt x="258" y="10709"/>
                    <a:pt x="258" y="10630"/>
                  </a:cubicBezTo>
                  <a:cubicBezTo>
                    <a:pt x="258" y="10550"/>
                    <a:pt x="258" y="10491"/>
                    <a:pt x="258" y="10412"/>
                  </a:cubicBezTo>
                  <a:cubicBezTo>
                    <a:pt x="258" y="10352"/>
                    <a:pt x="218" y="10293"/>
                    <a:pt x="139" y="10293"/>
                  </a:cubicBezTo>
                  <a:cubicBezTo>
                    <a:pt x="131" y="10290"/>
                    <a:pt x="123" y="10289"/>
                    <a:pt x="116" y="10289"/>
                  </a:cubicBezTo>
                  <a:close/>
                  <a:moveTo>
                    <a:pt x="209" y="11279"/>
                  </a:moveTo>
                  <a:cubicBezTo>
                    <a:pt x="199" y="11279"/>
                    <a:pt x="189" y="11281"/>
                    <a:pt x="179" y="11284"/>
                  </a:cubicBezTo>
                  <a:cubicBezTo>
                    <a:pt x="99" y="11284"/>
                    <a:pt x="60" y="11344"/>
                    <a:pt x="80" y="11423"/>
                  </a:cubicBezTo>
                  <a:cubicBezTo>
                    <a:pt x="119" y="11720"/>
                    <a:pt x="179" y="11919"/>
                    <a:pt x="179" y="11919"/>
                  </a:cubicBezTo>
                  <a:cubicBezTo>
                    <a:pt x="199" y="11978"/>
                    <a:pt x="238" y="11998"/>
                    <a:pt x="298" y="11998"/>
                  </a:cubicBezTo>
                  <a:lnTo>
                    <a:pt x="337" y="11998"/>
                  </a:lnTo>
                  <a:cubicBezTo>
                    <a:pt x="397" y="11978"/>
                    <a:pt x="437" y="11899"/>
                    <a:pt x="417" y="11839"/>
                  </a:cubicBezTo>
                  <a:cubicBezTo>
                    <a:pt x="417" y="11839"/>
                    <a:pt x="357" y="11661"/>
                    <a:pt x="318" y="11383"/>
                  </a:cubicBezTo>
                  <a:cubicBezTo>
                    <a:pt x="301" y="11318"/>
                    <a:pt x="258" y="11279"/>
                    <a:pt x="209" y="112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9"/>
          <p:cNvGrpSpPr/>
          <p:nvPr/>
        </p:nvGrpSpPr>
        <p:grpSpPr>
          <a:xfrm>
            <a:off x="7741568" y="4355870"/>
            <a:ext cx="1162286" cy="620608"/>
            <a:chOff x="2482025" y="4539425"/>
            <a:chExt cx="686200" cy="366400"/>
          </a:xfrm>
        </p:grpSpPr>
        <p:sp>
          <p:nvSpPr>
            <p:cNvPr id="153" name="Google Shape;153;p9"/>
            <p:cNvSpPr/>
            <p:nvPr/>
          </p:nvSpPr>
          <p:spPr>
            <a:xfrm>
              <a:off x="2482025" y="4539425"/>
              <a:ext cx="153225" cy="126450"/>
            </a:xfrm>
            <a:custGeom>
              <a:avLst/>
              <a:gdLst/>
              <a:ahLst/>
              <a:cxnLst/>
              <a:rect l="l" t="t" r="r" b="b"/>
              <a:pathLst>
                <a:path w="6129" h="5058" extrusionOk="0">
                  <a:moveTo>
                    <a:pt x="992" y="278"/>
                  </a:moveTo>
                  <a:lnTo>
                    <a:pt x="992" y="278"/>
                  </a:lnTo>
                  <a:cubicBezTo>
                    <a:pt x="2499" y="397"/>
                    <a:pt x="5454" y="892"/>
                    <a:pt x="5851" y="1130"/>
                  </a:cubicBezTo>
                  <a:cubicBezTo>
                    <a:pt x="5732" y="1349"/>
                    <a:pt x="5177" y="1666"/>
                    <a:pt x="4760" y="1844"/>
                  </a:cubicBezTo>
                  <a:cubicBezTo>
                    <a:pt x="4165" y="1587"/>
                    <a:pt x="2143" y="714"/>
                    <a:pt x="992" y="278"/>
                  </a:cubicBezTo>
                  <a:close/>
                  <a:moveTo>
                    <a:pt x="497" y="595"/>
                  </a:moveTo>
                  <a:cubicBezTo>
                    <a:pt x="972" y="952"/>
                    <a:pt x="1924" y="1587"/>
                    <a:pt x="3808" y="2816"/>
                  </a:cubicBezTo>
                  <a:cubicBezTo>
                    <a:pt x="3749" y="3629"/>
                    <a:pt x="3610" y="4561"/>
                    <a:pt x="3491" y="4779"/>
                  </a:cubicBezTo>
                  <a:cubicBezTo>
                    <a:pt x="3075" y="4422"/>
                    <a:pt x="1151" y="1686"/>
                    <a:pt x="497" y="595"/>
                  </a:cubicBezTo>
                  <a:close/>
                  <a:moveTo>
                    <a:pt x="378" y="0"/>
                  </a:moveTo>
                  <a:cubicBezTo>
                    <a:pt x="219" y="0"/>
                    <a:pt x="140" y="0"/>
                    <a:pt x="100" y="40"/>
                  </a:cubicBezTo>
                  <a:cubicBezTo>
                    <a:pt x="100" y="40"/>
                    <a:pt x="80" y="40"/>
                    <a:pt x="80" y="60"/>
                  </a:cubicBezTo>
                  <a:cubicBezTo>
                    <a:pt x="80" y="60"/>
                    <a:pt x="60" y="79"/>
                    <a:pt x="60" y="79"/>
                  </a:cubicBezTo>
                  <a:cubicBezTo>
                    <a:pt x="1" y="159"/>
                    <a:pt x="40" y="258"/>
                    <a:pt x="199" y="536"/>
                  </a:cubicBezTo>
                  <a:cubicBezTo>
                    <a:pt x="477" y="1051"/>
                    <a:pt x="1191" y="2142"/>
                    <a:pt x="1944" y="3173"/>
                  </a:cubicBezTo>
                  <a:cubicBezTo>
                    <a:pt x="3253" y="5037"/>
                    <a:pt x="3432" y="5057"/>
                    <a:pt x="3511" y="5057"/>
                  </a:cubicBezTo>
                  <a:lnTo>
                    <a:pt x="3531" y="5057"/>
                  </a:lnTo>
                  <a:cubicBezTo>
                    <a:pt x="3610" y="5037"/>
                    <a:pt x="3888" y="5017"/>
                    <a:pt x="4066" y="2776"/>
                  </a:cubicBezTo>
                  <a:cubicBezTo>
                    <a:pt x="4086" y="2717"/>
                    <a:pt x="4046" y="2677"/>
                    <a:pt x="4026" y="2657"/>
                  </a:cubicBezTo>
                  <a:cubicBezTo>
                    <a:pt x="2975" y="1983"/>
                    <a:pt x="1429" y="952"/>
                    <a:pt x="695" y="417"/>
                  </a:cubicBezTo>
                  <a:lnTo>
                    <a:pt x="695" y="417"/>
                  </a:lnTo>
                  <a:cubicBezTo>
                    <a:pt x="1587" y="754"/>
                    <a:pt x="3451" y="1547"/>
                    <a:pt x="4721" y="2102"/>
                  </a:cubicBezTo>
                  <a:cubicBezTo>
                    <a:pt x="4730" y="2112"/>
                    <a:pt x="4745" y="2117"/>
                    <a:pt x="4763" y="2117"/>
                  </a:cubicBezTo>
                  <a:cubicBezTo>
                    <a:pt x="4780" y="2117"/>
                    <a:pt x="4800" y="2112"/>
                    <a:pt x="4820" y="2102"/>
                  </a:cubicBezTo>
                  <a:cubicBezTo>
                    <a:pt x="5018" y="2003"/>
                    <a:pt x="6010" y="1547"/>
                    <a:pt x="6109" y="1150"/>
                  </a:cubicBezTo>
                  <a:cubicBezTo>
                    <a:pt x="6129" y="1111"/>
                    <a:pt x="6109" y="1051"/>
                    <a:pt x="6089" y="1011"/>
                  </a:cubicBezTo>
                  <a:cubicBezTo>
                    <a:pt x="5772" y="595"/>
                    <a:pt x="1270"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575250" y="4587000"/>
              <a:ext cx="30750" cy="55550"/>
            </a:xfrm>
            <a:custGeom>
              <a:avLst/>
              <a:gdLst/>
              <a:ahLst/>
              <a:cxnLst/>
              <a:rect l="l" t="t" r="r" b="b"/>
              <a:pathLst>
                <a:path w="1230" h="2222" extrusionOk="0">
                  <a:moveTo>
                    <a:pt x="1011" y="1"/>
                  </a:moveTo>
                  <a:cubicBezTo>
                    <a:pt x="952" y="1"/>
                    <a:pt x="892" y="60"/>
                    <a:pt x="892" y="140"/>
                  </a:cubicBezTo>
                  <a:cubicBezTo>
                    <a:pt x="952" y="893"/>
                    <a:pt x="952" y="1786"/>
                    <a:pt x="892" y="1984"/>
                  </a:cubicBezTo>
                  <a:cubicBezTo>
                    <a:pt x="793" y="1944"/>
                    <a:pt x="496" y="1726"/>
                    <a:pt x="218" y="1488"/>
                  </a:cubicBezTo>
                  <a:cubicBezTo>
                    <a:pt x="200" y="1461"/>
                    <a:pt x="174" y="1451"/>
                    <a:pt x="146" y="1451"/>
                  </a:cubicBezTo>
                  <a:cubicBezTo>
                    <a:pt x="111" y="1451"/>
                    <a:pt x="72" y="1466"/>
                    <a:pt x="40" y="1488"/>
                  </a:cubicBezTo>
                  <a:cubicBezTo>
                    <a:pt x="0" y="1548"/>
                    <a:pt x="0" y="1627"/>
                    <a:pt x="60" y="1667"/>
                  </a:cubicBezTo>
                  <a:cubicBezTo>
                    <a:pt x="198" y="1806"/>
                    <a:pt x="674" y="2222"/>
                    <a:pt x="932" y="2222"/>
                  </a:cubicBezTo>
                  <a:cubicBezTo>
                    <a:pt x="1011" y="2222"/>
                    <a:pt x="1051" y="2182"/>
                    <a:pt x="1071" y="2162"/>
                  </a:cubicBezTo>
                  <a:cubicBezTo>
                    <a:pt x="1230" y="2004"/>
                    <a:pt x="1190" y="973"/>
                    <a:pt x="1150" y="120"/>
                  </a:cubicBezTo>
                  <a:cubicBezTo>
                    <a:pt x="1150" y="60"/>
                    <a:pt x="109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623825" y="4639075"/>
              <a:ext cx="544400" cy="266750"/>
            </a:xfrm>
            <a:custGeom>
              <a:avLst/>
              <a:gdLst/>
              <a:ahLst/>
              <a:cxnLst/>
              <a:rect l="l" t="t" r="r" b="b"/>
              <a:pathLst>
                <a:path w="21776" h="10670" extrusionOk="0">
                  <a:moveTo>
                    <a:pt x="119" y="0"/>
                  </a:moveTo>
                  <a:cubicBezTo>
                    <a:pt x="60" y="20"/>
                    <a:pt x="0" y="60"/>
                    <a:pt x="0" y="139"/>
                  </a:cubicBezTo>
                  <a:cubicBezTo>
                    <a:pt x="0" y="198"/>
                    <a:pt x="60" y="258"/>
                    <a:pt x="139" y="258"/>
                  </a:cubicBezTo>
                  <a:lnTo>
                    <a:pt x="219" y="258"/>
                  </a:lnTo>
                  <a:cubicBezTo>
                    <a:pt x="357" y="258"/>
                    <a:pt x="476" y="258"/>
                    <a:pt x="615" y="278"/>
                  </a:cubicBezTo>
                  <a:cubicBezTo>
                    <a:pt x="695" y="278"/>
                    <a:pt x="734" y="218"/>
                    <a:pt x="754" y="159"/>
                  </a:cubicBezTo>
                  <a:cubicBezTo>
                    <a:pt x="754" y="99"/>
                    <a:pt x="695" y="40"/>
                    <a:pt x="635" y="20"/>
                  </a:cubicBezTo>
                  <a:cubicBezTo>
                    <a:pt x="496" y="20"/>
                    <a:pt x="357" y="0"/>
                    <a:pt x="219" y="0"/>
                  </a:cubicBezTo>
                  <a:close/>
                  <a:moveTo>
                    <a:pt x="1131" y="99"/>
                  </a:moveTo>
                  <a:cubicBezTo>
                    <a:pt x="1071" y="99"/>
                    <a:pt x="992" y="139"/>
                    <a:pt x="992" y="198"/>
                  </a:cubicBezTo>
                  <a:cubicBezTo>
                    <a:pt x="972" y="258"/>
                    <a:pt x="1012" y="337"/>
                    <a:pt x="1071" y="357"/>
                  </a:cubicBezTo>
                  <a:cubicBezTo>
                    <a:pt x="1230" y="377"/>
                    <a:pt x="1389" y="436"/>
                    <a:pt x="1528" y="496"/>
                  </a:cubicBezTo>
                  <a:lnTo>
                    <a:pt x="1587" y="496"/>
                  </a:lnTo>
                  <a:cubicBezTo>
                    <a:pt x="1627" y="496"/>
                    <a:pt x="1686" y="456"/>
                    <a:pt x="1686" y="417"/>
                  </a:cubicBezTo>
                  <a:cubicBezTo>
                    <a:pt x="1726" y="357"/>
                    <a:pt x="1686" y="278"/>
                    <a:pt x="1627" y="258"/>
                  </a:cubicBezTo>
                  <a:cubicBezTo>
                    <a:pt x="1468" y="198"/>
                    <a:pt x="1309" y="139"/>
                    <a:pt x="1131" y="99"/>
                  </a:cubicBezTo>
                  <a:close/>
                  <a:moveTo>
                    <a:pt x="2016" y="455"/>
                  </a:moveTo>
                  <a:cubicBezTo>
                    <a:pt x="1975" y="455"/>
                    <a:pt x="1937" y="477"/>
                    <a:pt x="1924" y="516"/>
                  </a:cubicBezTo>
                  <a:cubicBezTo>
                    <a:pt x="1884" y="575"/>
                    <a:pt x="1904" y="655"/>
                    <a:pt x="1964" y="694"/>
                  </a:cubicBezTo>
                  <a:cubicBezTo>
                    <a:pt x="2103" y="754"/>
                    <a:pt x="2241" y="853"/>
                    <a:pt x="2380" y="932"/>
                  </a:cubicBezTo>
                  <a:cubicBezTo>
                    <a:pt x="2400" y="952"/>
                    <a:pt x="2420" y="972"/>
                    <a:pt x="2440" y="972"/>
                  </a:cubicBezTo>
                  <a:cubicBezTo>
                    <a:pt x="2479" y="972"/>
                    <a:pt x="2519" y="952"/>
                    <a:pt x="2539" y="912"/>
                  </a:cubicBezTo>
                  <a:cubicBezTo>
                    <a:pt x="2579" y="853"/>
                    <a:pt x="2579" y="774"/>
                    <a:pt x="2519" y="734"/>
                  </a:cubicBezTo>
                  <a:cubicBezTo>
                    <a:pt x="2380" y="635"/>
                    <a:pt x="2241" y="555"/>
                    <a:pt x="2083" y="476"/>
                  </a:cubicBezTo>
                  <a:cubicBezTo>
                    <a:pt x="2062" y="462"/>
                    <a:pt x="2038" y="455"/>
                    <a:pt x="2016" y="455"/>
                  </a:cubicBezTo>
                  <a:close/>
                  <a:moveTo>
                    <a:pt x="2829" y="1024"/>
                  </a:moveTo>
                  <a:cubicBezTo>
                    <a:pt x="2793" y="1024"/>
                    <a:pt x="2759" y="1038"/>
                    <a:pt x="2737" y="1071"/>
                  </a:cubicBezTo>
                  <a:cubicBezTo>
                    <a:pt x="2698" y="1111"/>
                    <a:pt x="2698" y="1190"/>
                    <a:pt x="2737" y="1250"/>
                  </a:cubicBezTo>
                  <a:cubicBezTo>
                    <a:pt x="2856" y="1349"/>
                    <a:pt x="2975" y="1468"/>
                    <a:pt x="3094" y="1587"/>
                  </a:cubicBezTo>
                  <a:cubicBezTo>
                    <a:pt x="3114" y="1606"/>
                    <a:pt x="3134" y="1626"/>
                    <a:pt x="3174" y="1626"/>
                  </a:cubicBezTo>
                  <a:cubicBezTo>
                    <a:pt x="3213" y="1626"/>
                    <a:pt x="3233" y="1626"/>
                    <a:pt x="3253" y="1587"/>
                  </a:cubicBezTo>
                  <a:cubicBezTo>
                    <a:pt x="3312" y="1547"/>
                    <a:pt x="3312" y="1468"/>
                    <a:pt x="3273" y="1428"/>
                  </a:cubicBezTo>
                  <a:cubicBezTo>
                    <a:pt x="3154" y="1289"/>
                    <a:pt x="3035" y="1170"/>
                    <a:pt x="2916" y="1051"/>
                  </a:cubicBezTo>
                  <a:cubicBezTo>
                    <a:pt x="2889" y="1033"/>
                    <a:pt x="2858" y="1024"/>
                    <a:pt x="2829" y="1024"/>
                  </a:cubicBezTo>
                  <a:close/>
                  <a:moveTo>
                    <a:pt x="3485" y="1763"/>
                  </a:moveTo>
                  <a:cubicBezTo>
                    <a:pt x="3460" y="1763"/>
                    <a:pt x="3434" y="1770"/>
                    <a:pt x="3411" y="1785"/>
                  </a:cubicBezTo>
                  <a:cubicBezTo>
                    <a:pt x="3372" y="1825"/>
                    <a:pt x="3352" y="1904"/>
                    <a:pt x="3392" y="1963"/>
                  </a:cubicBezTo>
                  <a:cubicBezTo>
                    <a:pt x="3491" y="2082"/>
                    <a:pt x="3590" y="2221"/>
                    <a:pt x="3669" y="2360"/>
                  </a:cubicBezTo>
                  <a:cubicBezTo>
                    <a:pt x="3709" y="2400"/>
                    <a:pt x="3749" y="2420"/>
                    <a:pt x="3788" y="2420"/>
                  </a:cubicBezTo>
                  <a:cubicBezTo>
                    <a:pt x="3808" y="2420"/>
                    <a:pt x="3828" y="2400"/>
                    <a:pt x="3848" y="2400"/>
                  </a:cubicBezTo>
                  <a:cubicBezTo>
                    <a:pt x="3907" y="2360"/>
                    <a:pt x="3907" y="2281"/>
                    <a:pt x="3887" y="2221"/>
                  </a:cubicBezTo>
                  <a:cubicBezTo>
                    <a:pt x="3788" y="2082"/>
                    <a:pt x="3689" y="1944"/>
                    <a:pt x="3590" y="1805"/>
                  </a:cubicBezTo>
                  <a:cubicBezTo>
                    <a:pt x="3565" y="1780"/>
                    <a:pt x="3526" y="1763"/>
                    <a:pt x="3485" y="1763"/>
                  </a:cubicBezTo>
                  <a:close/>
                  <a:moveTo>
                    <a:pt x="4031" y="2591"/>
                  </a:moveTo>
                  <a:cubicBezTo>
                    <a:pt x="4016" y="2591"/>
                    <a:pt x="4001" y="2593"/>
                    <a:pt x="3987" y="2598"/>
                  </a:cubicBezTo>
                  <a:cubicBezTo>
                    <a:pt x="3927" y="2638"/>
                    <a:pt x="3907" y="2717"/>
                    <a:pt x="3927" y="2777"/>
                  </a:cubicBezTo>
                  <a:cubicBezTo>
                    <a:pt x="4026" y="2915"/>
                    <a:pt x="4106" y="3054"/>
                    <a:pt x="4165" y="3193"/>
                  </a:cubicBezTo>
                  <a:cubicBezTo>
                    <a:pt x="4205" y="3233"/>
                    <a:pt x="4244" y="3272"/>
                    <a:pt x="4284" y="3272"/>
                  </a:cubicBezTo>
                  <a:cubicBezTo>
                    <a:pt x="4304" y="3272"/>
                    <a:pt x="4324" y="3272"/>
                    <a:pt x="4344" y="3252"/>
                  </a:cubicBezTo>
                  <a:cubicBezTo>
                    <a:pt x="4403" y="3213"/>
                    <a:pt x="4423" y="3153"/>
                    <a:pt x="4383" y="3094"/>
                  </a:cubicBezTo>
                  <a:cubicBezTo>
                    <a:pt x="4304" y="2935"/>
                    <a:pt x="4225" y="2796"/>
                    <a:pt x="4145" y="2658"/>
                  </a:cubicBezTo>
                  <a:cubicBezTo>
                    <a:pt x="4115" y="2613"/>
                    <a:pt x="4075" y="2591"/>
                    <a:pt x="4031" y="2591"/>
                  </a:cubicBezTo>
                  <a:close/>
                  <a:moveTo>
                    <a:pt x="4490" y="3463"/>
                  </a:moveTo>
                  <a:cubicBezTo>
                    <a:pt x="4474" y="3463"/>
                    <a:pt x="4458" y="3466"/>
                    <a:pt x="4443" y="3471"/>
                  </a:cubicBezTo>
                  <a:cubicBezTo>
                    <a:pt x="4383" y="3510"/>
                    <a:pt x="4363" y="3570"/>
                    <a:pt x="4383" y="3649"/>
                  </a:cubicBezTo>
                  <a:cubicBezTo>
                    <a:pt x="4463" y="3788"/>
                    <a:pt x="4542" y="3927"/>
                    <a:pt x="4601" y="4085"/>
                  </a:cubicBezTo>
                  <a:cubicBezTo>
                    <a:pt x="4621" y="4125"/>
                    <a:pt x="4661" y="4165"/>
                    <a:pt x="4720" y="4165"/>
                  </a:cubicBezTo>
                  <a:cubicBezTo>
                    <a:pt x="4740" y="4165"/>
                    <a:pt x="4740" y="4165"/>
                    <a:pt x="4760" y="4145"/>
                  </a:cubicBezTo>
                  <a:cubicBezTo>
                    <a:pt x="4820" y="4125"/>
                    <a:pt x="4859" y="4046"/>
                    <a:pt x="4820" y="3986"/>
                  </a:cubicBezTo>
                  <a:cubicBezTo>
                    <a:pt x="4760" y="3828"/>
                    <a:pt x="4681" y="3689"/>
                    <a:pt x="4621" y="3530"/>
                  </a:cubicBezTo>
                  <a:cubicBezTo>
                    <a:pt x="4591" y="3485"/>
                    <a:pt x="4539" y="3463"/>
                    <a:pt x="4490" y="3463"/>
                  </a:cubicBezTo>
                  <a:close/>
                  <a:moveTo>
                    <a:pt x="21676" y="3986"/>
                  </a:moveTo>
                  <a:cubicBezTo>
                    <a:pt x="21597" y="3986"/>
                    <a:pt x="21537" y="4026"/>
                    <a:pt x="21537" y="4085"/>
                  </a:cubicBezTo>
                  <a:cubicBezTo>
                    <a:pt x="21537" y="4105"/>
                    <a:pt x="21498" y="4284"/>
                    <a:pt x="21438" y="4581"/>
                  </a:cubicBezTo>
                  <a:cubicBezTo>
                    <a:pt x="21418" y="4641"/>
                    <a:pt x="21458" y="4720"/>
                    <a:pt x="21537" y="4720"/>
                  </a:cubicBezTo>
                  <a:lnTo>
                    <a:pt x="21557" y="4720"/>
                  </a:lnTo>
                  <a:cubicBezTo>
                    <a:pt x="21617" y="4720"/>
                    <a:pt x="21656" y="4680"/>
                    <a:pt x="21676" y="4621"/>
                  </a:cubicBezTo>
                  <a:cubicBezTo>
                    <a:pt x="21755" y="4323"/>
                    <a:pt x="21775" y="4125"/>
                    <a:pt x="21775" y="4125"/>
                  </a:cubicBezTo>
                  <a:cubicBezTo>
                    <a:pt x="21775" y="4066"/>
                    <a:pt x="21736" y="4006"/>
                    <a:pt x="21676" y="3986"/>
                  </a:cubicBezTo>
                  <a:close/>
                  <a:moveTo>
                    <a:pt x="4907" y="4375"/>
                  </a:moveTo>
                  <a:cubicBezTo>
                    <a:pt x="4890" y="4375"/>
                    <a:pt x="4874" y="4378"/>
                    <a:pt x="4859" y="4383"/>
                  </a:cubicBezTo>
                  <a:cubicBezTo>
                    <a:pt x="4800" y="4403"/>
                    <a:pt x="4780" y="4482"/>
                    <a:pt x="4800" y="4542"/>
                  </a:cubicBezTo>
                  <a:cubicBezTo>
                    <a:pt x="4859" y="4700"/>
                    <a:pt x="4919" y="4839"/>
                    <a:pt x="4978" y="4998"/>
                  </a:cubicBezTo>
                  <a:cubicBezTo>
                    <a:pt x="4998" y="5037"/>
                    <a:pt x="5057" y="5077"/>
                    <a:pt x="5097" y="5077"/>
                  </a:cubicBezTo>
                  <a:lnTo>
                    <a:pt x="5157" y="5077"/>
                  </a:lnTo>
                  <a:cubicBezTo>
                    <a:pt x="5216" y="5037"/>
                    <a:pt x="5236" y="4978"/>
                    <a:pt x="5216" y="4898"/>
                  </a:cubicBezTo>
                  <a:cubicBezTo>
                    <a:pt x="5157" y="4760"/>
                    <a:pt x="5097" y="4601"/>
                    <a:pt x="5038" y="4442"/>
                  </a:cubicBezTo>
                  <a:cubicBezTo>
                    <a:pt x="5008" y="4398"/>
                    <a:pt x="4956" y="4375"/>
                    <a:pt x="4907" y="4375"/>
                  </a:cubicBezTo>
                  <a:close/>
                  <a:moveTo>
                    <a:pt x="21438" y="4973"/>
                  </a:moveTo>
                  <a:cubicBezTo>
                    <a:pt x="21379" y="4973"/>
                    <a:pt x="21336" y="5008"/>
                    <a:pt x="21319" y="5057"/>
                  </a:cubicBezTo>
                  <a:cubicBezTo>
                    <a:pt x="21280" y="5196"/>
                    <a:pt x="21240" y="5355"/>
                    <a:pt x="21180" y="5533"/>
                  </a:cubicBezTo>
                  <a:cubicBezTo>
                    <a:pt x="21161" y="5593"/>
                    <a:pt x="21200" y="5672"/>
                    <a:pt x="21260" y="5692"/>
                  </a:cubicBezTo>
                  <a:lnTo>
                    <a:pt x="21299" y="5692"/>
                  </a:lnTo>
                  <a:cubicBezTo>
                    <a:pt x="21359" y="5692"/>
                    <a:pt x="21399" y="5652"/>
                    <a:pt x="21418" y="5612"/>
                  </a:cubicBezTo>
                  <a:cubicBezTo>
                    <a:pt x="21478" y="5434"/>
                    <a:pt x="21518" y="5275"/>
                    <a:pt x="21557" y="5117"/>
                  </a:cubicBezTo>
                  <a:cubicBezTo>
                    <a:pt x="21577" y="5057"/>
                    <a:pt x="21537" y="4998"/>
                    <a:pt x="21478" y="4978"/>
                  </a:cubicBezTo>
                  <a:cubicBezTo>
                    <a:pt x="21464" y="4974"/>
                    <a:pt x="21450" y="4973"/>
                    <a:pt x="21438" y="4973"/>
                  </a:cubicBezTo>
                  <a:close/>
                  <a:moveTo>
                    <a:pt x="5280" y="5288"/>
                  </a:moveTo>
                  <a:cubicBezTo>
                    <a:pt x="5265" y="5288"/>
                    <a:pt x="5250" y="5290"/>
                    <a:pt x="5236" y="5295"/>
                  </a:cubicBezTo>
                  <a:cubicBezTo>
                    <a:pt x="5176" y="5315"/>
                    <a:pt x="5137" y="5394"/>
                    <a:pt x="5157" y="5454"/>
                  </a:cubicBezTo>
                  <a:lnTo>
                    <a:pt x="5355" y="5910"/>
                  </a:lnTo>
                  <a:cubicBezTo>
                    <a:pt x="5375" y="5969"/>
                    <a:pt x="5414" y="5989"/>
                    <a:pt x="5454" y="5989"/>
                  </a:cubicBezTo>
                  <a:lnTo>
                    <a:pt x="5494" y="5989"/>
                  </a:lnTo>
                  <a:cubicBezTo>
                    <a:pt x="5573" y="5969"/>
                    <a:pt x="5593" y="5890"/>
                    <a:pt x="5573" y="5831"/>
                  </a:cubicBezTo>
                  <a:cubicBezTo>
                    <a:pt x="5514" y="5672"/>
                    <a:pt x="5454" y="5513"/>
                    <a:pt x="5395" y="5374"/>
                  </a:cubicBezTo>
                  <a:cubicBezTo>
                    <a:pt x="5379" y="5314"/>
                    <a:pt x="5330" y="5288"/>
                    <a:pt x="5280" y="5288"/>
                  </a:cubicBezTo>
                  <a:close/>
                  <a:moveTo>
                    <a:pt x="21128" y="5914"/>
                  </a:moveTo>
                  <a:cubicBezTo>
                    <a:pt x="21081" y="5914"/>
                    <a:pt x="21036" y="5946"/>
                    <a:pt x="21022" y="5989"/>
                  </a:cubicBezTo>
                  <a:cubicBezTo>
                    <a:pt x="20962" y="6148"/>
                    <a:pt x="20903" y="6287"/>
                    <a:pt x="20843" y="6445"/>
                  </a:cubicBezTo>
                  <a:cubicBezTo>
                    <a:pt x="20823" y="6505"/>
                    <a:pt x="20843" y="6584"/>
                    <a:pt x="20903" y="6604"/>
                  </a:cubicBezTo>
                  <a:cubicBezTo>
                    <a:pt x="20923" y="6624"/>
                    <a:pt x="20942" y="6624"/>
                    <a:pt x="20962" y="6624"/>
                  </a:cubicBezTo>
                  <a:cubicBezTo>
                    <a:pt x="21002" y="6624"/>
                    <a:pt x="21061" y="6584"/>
                    <a:pt x="21081" y="6544"/>
                  </a:cubicBezTo>
                  <a:cubicBezTo>
                    <a:pt x="21141" y="6386"/>
                    <a:pt x="21200" y="6227"/>
                    <a:pt x="21260" y="6088"/>
                  </a:cubicBezTo>
                  <a:cubicBezTo>
                    <a:pt x="21280" y="6009"/>
                    <a:pt x="21240" y="5950"/>
                    <a:pt x="21180" y="5930"/>
                  </a:cubicBezTo>
                  <a:cubicBezTo>
                    <a:pt x="21164" y="5919"/>
                    <a:pt x="21146" y="5914"/>
                    <a:pt x="21128" y="5914"/>
                  </a:cubicBezTo>
                  <a:close/>
                  <a:moveTo>
                    <a:pt x="5640" y="6220"/>
                  </a:moveTo>
                  <a:cubicBezTo>
                    <a:pt x="5624" y="6220"/>
                    <a:pt x="5608" y="6222"/>
                    <a:pt x="5593" y="6227"/>
                  </a:cubicBezTo>
                  <a:cubicBezTo>
                    <a:pt x="5533" y="6247"/>
                    <a:pt x="5494" y="6326"/>
                    <a:pt x="5514" y="6386"/>
                  </a:cubicBezTo>
                  <a:cubicBezTo>
                    <a:pt x="5573" y="6544"/>
                    <a:pt x="5633" y="6683"/>
                    <a:pt x="5692" y="6842"/>
                  </a:cubicBezTo>
                  <a:cubicBezTo>
                    <a:pt x="5712" y="6901"/>
                    <a:pt x="5771" y="6921"/>
                    <a:pt x="5811" y="6921"/>
                  </a:cubicBezTo>
                  <a:lnTo>
                    <a:pt x="5871" y="6921"/>
                  </a:lnTo>
                  <a:cubicBezTo>
                    <a:pt x="5930" y="6901"/>
                    <a:pt x="5950" y="6822"/>
                    <a:pt x="5930" y="6763"/>
                  </a:cubicBezTo>
                  <a:cubicBezTo>
                    <a:pt x="5871" y="6604"/>
                    <a:pt x="5811" y="6445"/>
                    <a:pt x="5752" y="6287"/>
                  </a:cubicBezTo>
                  <a:cubicBezTo>
                    <a:pt x="5737" y="6242"/>
                    <a:pt x="5688" y="6220"/>
                    <a:pt x="5640" y="6220"/>
                  </a:cubicBezTo>
                  <a:close/>
                  <a:moveTo>
                    <a:pt x="12435" y="6797"/>
                  </a:moveTo>
                  <a:cubicBezTo>
                    <a:pt x="12376" y="6797"/>
                    <a:pt x="12332" y="6836"/>
                    <a:pt x="12316" y="6901"/>
                  </a:cubicBezTo>
                  <a:cubicBezTo>
                    <a:pt x="12296" y="6961"/>
                    <a:pt x="12355" y="7040"/>
                    <a:pt x="12415" y="7040"/>
                  </a:cubicBezTo>
                  <a:cubicBezTo>
                    <a:pt x="12494" y="7060"/>
                    <a:pt x="12574" y="7120"/>
                    <a:pt x="12633" y="7179"/>
                  </a:cubicBezTo>
                  <a:cubicBezTo>
                    <a:pt x="12673" y="7219"/>
                    <a:pt x="12712" y="7239"/>
                    <a:pt x="12732" y="7278"/>
                  </a:cubicBezTo>
                  <a:cubicBezTo>
                    <a:pt x="12752" y="7318"/>
                    <a:pt x="12792" y="7338"/>
                    <a:pt x="12831" y="7338"/>
                  </a:cubicBezTo>
                  <a:cubicBezTo>
                    <a:pt x="12851" y="7338"/>
                    <a:pt x="12891" y="7338"/>
                    <a:pt x="12911" y="7298"/>
                  </a:cubicBezTo>
                  <a:cubicBezTo>
                    <a:pt x="12970" y="7258"/>
                    <a:pt x="12970" y="7179"/>
                    <a:pt x="12931" y="7139"/>
                  </a:cubicBezTo>
                  <a:cubicBezTo>
                    <a:pt x="12891" y="7080"/>
                    <a:pt x="12851" y="7040"/>
                    <a:pt x="12812" y="7001"/>
                  </a:cubicBezTo>
                  <a:cubicBezTo>
                    <a:pt x="12712" y="6901"/>
                    <a:pt x="12593" y="6842"/>
                    <a:pt x="12474" y="6802"/>
                  </a:cubicBezTo>
                  <a:cubicBezTo>
                    <a:pt x="12461" y="6799"/>
                    <a:pt x="12448" y="6797"/>
                    <a:pt x="12435" y="6797"/>
                  </a:cubicBezTo>
                  <a:close/>
                  <a:moveTo>
                    <a:pt x="11952" y="6866"/>
                  </a:moveTo>
                  <a:cubicBezTo>
                    <a:pt x="11934" y="6866"/>
                    <a:pt x="11916" y="6871"/>
                    <a:pt x="11899" y="6882"/>
                  </a:cubicBezTo>
                  <a:cubicBezTo>
                    <a:pt x="11741" y="6961"/>
                    <a:pt x="11602" y="7080"/>
                    <a:pt x="11483" y="7219"/>
                  </a:cubicBezTo>
                  <a:cubicBezTo>
                    <a:pt x="11443" y="7278"/>
                    <a:pt x="11443" y="7358"/>
                    <a:pt x="11503" y="7397"/>
                  </a:cubicBezTo>
                  <a:cubicBezTo>
                    <a:pt x="11523" y="7417"/>
                    <a:pt x="11542" y="7417"/>
                    <a:pt x="11582" y="7417"/>
                  </a:cubicBezTo>
                  <a:cubicBezTo>
                    <a:pt x="11602" y="7417"/>
                    <a:pt x="11641" y="7417"/>
                    <a:pt x="11661" y="7377"/>
                  </a:cubicBezTo>
                  <a:cubicBezTo>
                    <a:pt x="11760" y="7258"/>
                    <a:pt x="11879" y="7159"/>
                    <a:pt x="12018" y="7100"/>
                  </a:cubicBezTo>
                  <a:cubicBezTo>
                    <a:pt x="12078" y="7080"/>
                    <a:pt x="12098" y="7001"/>
                    <a:pt x="12078" y="6941"/>
                  </a:cubicBezTo>
                  <a:cubicBezTo>
                    <a:pt x="12049" y="6898"/>
                    <a:pt x="12000" y="6866"/>
                    <a:pt x="11952" y="6866"/>
                  </a:cubicBezTo>
                  <a:close/>
                  <a:moveTo>
                    <a:pt x="20751" y="6826"/>
                  </a:moveTo>
                  <a:cubicBezTo>
                    <a:pt x="20704" y="6826"/>
                    <a:pt x="20659" y="6859"/>
                    <a:pt x="20645" y="6901"/>
                  </a:cubicBezTo>
                  <a:cubicBezTo>
                    <a:pt x="20566" y="7040"/>
                    <a:pt x="20506" y="7199"/>
                    <a:pt x="20427" y="7338"/>
                  </a:cubicBezTo>
                  <a:cubicBezTo>
                    <a:pt x="20387" y="7397"/>
                    <a:pt x="20407" y="7477"/>
                    <a:pt x="20466" y="7496"/>
                  </a:cubicBezTo>
                  <a:cubicBezTo>
                    <a:pt x="20486" y="7516"/>
                    <a:pt x="20506" y="7516"/>
                    <a:pt x="20526" y="7516"/>
                  </a:cubicBezTo>
                  <a:cubicBezTo>
                    <a:pt x="20566" y="7516"/>
                    <a:pt x="20605" y="7496"/>
                    <a:pt x="20645" y="7457"/>
                  </a:cubicBezTo>
                  <a:cubicBezTo>
                    <a:pt x="20724" y="7298"/>
                    <a:pt x="20804" y="7159"/>
                    <a:pt x="20863" y="7001"/>
                  </a:cubicBezTo>
                  <a:cubicBezTo>
                    <a:pt x="20903" y="6941"/>
                    <a:pt x="20863" y="6862"/>
                    <a:pt x="20804" y="6842"/>
                  </a:cubicBezTo>
                  <a:cubicBezTo>
                    <a:pt x="20787" y="6831"/>
                    <a:pt x="20769" y="6826"/>
                    <a:pt x="20751" y="6826"/>
                  </a:cubicBezTo>
                  <a:close/>
                  <a:moveTo>
                    <a:pt x="6003" y="7143"/>
                  </a:moveTo>
                  <a:cubicBezTo>
                    <a:pt x="5985" y="7143"/>
                    <a:pt x="5967" y="7148"/>
                    <a:pt x="5950" y="7159"/>
                  </a:cubicBezTo>
                  <a:cubicBezTo>
                    <a:pt x="5890" y="7179"/>
                    <a:pt x="5871" y="7258"/>
                    <a:pt x="5890" y="7318"/>
                  </a:cubicBezTo>
                  <a:cubicBezTo>
                    <a:pt x="5950" y="7477"/>
                    <a:pt x="6009" y="7615"/>
                    <a:pt x="6069" y="7774"/>
                  </a:cubicBezTo>
                  <a:cubicBezTo>
                    <a:pt x="6089" y="7814"/>
                    <a:pt x="6148" y="7853"/>
                    <a:pt x="6188" y="7853"/>
                  </a:cubicBezTo>
                  <a:cubicBezTo>
                    <a:pt x="6208" y="7853"/>
                    <a:pt x="6228" y="7853"/>
                    <a:pt x="6247" y="7833"/>
                  </a:cubicBezTo>
                  <a:cubicBezTo>
                    <a:pt x="6307" y="7814"/>
                    <a:pt x="6327" y="7734"/>
                    <a:pt x="6307" y="7675"/>
                  </a:cubicBezTo>
                  <a:cubicBezTo>
                    <a:pt x="6247" y="7536"/>
                    <a:pt x="6188" y="7377"/>
                    <a:pt x="6109" y="7219"/>
                  </a:cubicBezTo>
                  <a:cubicBezTo>
                    <a:pt x="6094" y="7176"/>
                    <a:pt x="6049" y="7143"/>
                    <a:pt x="6003" y="7143"/>
                  </a:cubicBezTo>
                  <a:close/>
                  <a:moveTo>
                    <a:pt x="13049" y="7531"/>
                  </a:moveTo>
                  <a:cubicBezTo>
                    <a:pt x="13036" y="7531"/>
                    <a:pt x="13023" y="7533"/>
                    <a:pt x="13010" y="7536"/>
                  </a:cubicBezTo>
                  <a:cubicBezTo>
                    <a:pt x="12950" y="7556"/>
                    <a:pt x="12911" y="7615"/>
                    <a:pt x="12931" y="7695"/>
                  </a:cubicBezTo>
                  <a:cubicBezTo>
                    <a:pt x="12950" y="7794"/>
                    <a:pt x="12970" y="7893"/>
                    <a:pt x="12970" y="7992"/>
                  </a:cubicBezTo>
                  <a:cubicBezTo>
                    <a:pt x="12970" y="8052"/>
                    <a:pt x="12970" y="8091"/>
                    <a:pt x="12950" y="8131"/>
                  </a:cubicBezTo>
                  <a:cubicBezTo>
                    <a:pt x="12950" y="8210"/>
                    <a:pt x="13010" y="8270"/>
                    <a:pt x="13069" y="8270"/>
                  </a:cubicBezTo>
                  <a:lnTo>
                    <a:pt x="13089" y="8270"/>
                  </a:lnTo>
                  <a:cubicBezTo>
                    <a:pt x="13149" y="8270"/>
                    <a:pt x="13188" y="8230"/>
                    <a:pt x="13208" y="8151"/>
                  </a:cubicBezTo>
                  <a:cubicBezTo>
                    <a:pt x="13208" y="8111"/>
                    <a:pt x="13208" y="8052"/>
                    <a:pt x="13208" y="7992"/>
                  </a:cubicBezTo>
                  <a:cubicBezTo>
                    <a:pt x="13208" y="7873"/>
                    <a:pt x="13188" y="7754"/>
                    <a:pt x="13169" y="7635"/>
                  </a:cubicBezTo>
                  <a:cubicBezTo>
                    <a:pt x="13152" y="7569"/>
                    <a:pt x="13108" y="7531"/>
                    <a:pt x="13049" y="7531"/>
                  </a:cubicBezTo>
                  <a:close/>
                  <a:moveTo>
                    <a:pt x="11319" y="7608"/>
                  </a:moveTo>
                  <a:cubicBezTo>
                    <a:pt x="11270" y="7608"/>
                    <a:pt x="11220" y="7634"/>
                    <a:pt x="11205" y="7695"/>
                  </a:cubicBezTo>
                  <a:cubicBezTo>
                    <a:pt x="11166" y="7833"/>
                    <a:pt x="11126" y="7992"/>
                    <a:pt x="11126" y="8151"/>
                  </a:cubicBezTo>
                  <a:cubicBezTo>
                    <a:pt x="11126" y="8171"/>
                    <a:pt x="11126" y="8190"/>
                    <a:pt x="11126" y="8230"/>
                  </a:cubicBezTo>
                  <a:cubicBezTo>
                    <a:pt x="11146" y="8290"/>
                    <a:pt x="11185" y="8349"/>
                    <a:pt x="11265" y="8349"/>
                  </a:cubicBezTo>
                  <a:cubicBezTo>
                    <a:pt x="11344" y="8329"/>
                    <a:pt x="11384" y="8290"/>
                    <a:pt x="11384" y="8210"/>
                  </a:cubicBezTo>
                  <a:cubicBezTo>
                    <a:pt x="11384" y="8190"/>
                    <a:pt x="11384" y="8171"/>
                    <a:pt x="11384" y="8151"/>
                  </a:cubicBezTo>
                  <a:cubicBezTo>
                    <a:pt x="11384" y="8032"/>
                    <a:pt x="11404" y="7893"/>
                    <a:pt x="11443" y="7774"/>
                  </a:cubicBezTo>
                  <a:cubicBezTo>
                    <a:pt x="11463" y="7715"/>
                    <a:pt x="11443" y="7635"/>
                    <a:pt x="11364" y="7615"/>
                  </a:cubicBezTo>
                  <a:cubicBezTo>
                    <a:pt x="11350" y="7611"/>
                    <a:pt x="11335" y="7608"/>
                    <a:pt x="11319" y="7608"/>
                  </a:cubicBezTo>
                  <a:close/>
                  <a:moveTo>
                    <a:pt x="20279" y="7694"/>
                  </a:moveTo>
                  <a:cubicBezTo>
                    <a:pt x="20237" y="7694"/>
                    <a:pt x="20195" y="7716"/>
                    <a:pt x="20169" y="7754"/>
                  </a:cubicBezTo>
                  <a:cubicBezTo>
                    <a:pt x="20090" y="7893"/>
                    <a:pt x="19990" y="8032"/>
                    <a:pt x="19891" y="8151"/>
                  </a:cubicBezTo>
                  <a:cubicBezTo>
                    <a:pt x="19852" y="8210"/>
                    <a:pt x="19872" y="8290"/>
                    <a:pt x="19931" y="8329"/>
                  </a:cubicBezTo>
                  <a:cubicBezTo>
                    <a:pt x="19951" y="8349"/>
                    <a:pt x="19971" y="8349"/>
                    <a:pt x="19990" y="8349"/>
                  </a:cubicBezTo>
                  <a:cubicBezTo>
                    <a:pt x="20030" y="8349"/>
                    <a:pt x="20070" y="8329"/>
                    <a:pt x="20109" y="8290"/>
                  </a:cubicBezTo>
                  <a:cubicBezTo>
                    <a:pt x="20189" y="8171"/>
                    <a:pt x="20288" y="8032"/>
                    <a:pt x="20387" y="7893"/>
                  </a:cubicBezTo>
                  <a:cubicBezTo>
                    <a:pt x="20427" y="7833"/>
                    <a:pt x="20407" y="7754"/>
                    <a:pt x="20347" y="7715"/>
                  </a:cubicBezTo>
                  <a:cubicBezTo>
                    <a:pt x="20326" y="7700"/>
                    <a:pt x="20303" y="7694"/>
                    <a:pt x="20279" y="7694"/>
                  </a:cubicBezTo>
                  <a:close/>
                  <a:moveTo>
                    <a:pt x="6399" y="8056"/>
                  </a:moveTo>
                  <a:cubicBezTo>
                    <a:pt x="6381" y="8056"/>
                    <a:pt x="6363" y="8060"/>
                    <a:pt x="6347" y="8071"/>
                  </a:cubicBezTo>
                  <a:cubicBezTo>
                    <a:pt x="6287" y="8091"/>
                    <a:pt x="6247" y="8171"/>
                    <a:pt x="6287" y="8230"/>
                  </a:cubicBezTo>
                  <a:cubicBezTo>
                    <a:pt x="6347" y="8389"/>
                    <a:pt x="6426" y="8528"/>
                    <a:pt x="6505" y="8686"/>
                  </a:cubicBezTo>
                  <a:cubicBezTo>
                    <a:pt x="6525" y="8726"/>
                    <a:pt x="6565" y="8746"/>
                    <a:pt x="6604" y="8746"/>
                  </a:cubicBezTo>
                  <a:cubicBezTo>
                    <a:pt x="6624" y="8746"/>
                    <a:pt x="6644" y="8746"/>
                    <a:pt x="6664" y="8726"/>
                  </a:cubicBezTo>
                  <a:cubicBezTo>
                    <a:pt x="6723" y="8706"/>
                    <a:pt x="6743" y="8627"/>
                    <a:pt x="6723" y="8567"/>
                  </a:cubicBezTo>
                  <a:cubicBezTo>
                    <a:pt x="6644" y="8428"/>
                    <a:pt x="6565" y="8270"/>
                    <a:pt x="6505" y="8131"/>
                  </a:cubicBezTo>
                  <a:cubicBezTo>
                    <a:pt x="6491" y="8088"/>
                    <a:pt x="6446" y="8056"/>
                    <a:pt x="6399" y="8056"/>
                  </a:cubicBezTo>
                  <a:close/>
                  <a:moveTo>
                    <a:pt x="19700" y="8490"/>
                  </a:moveTo>
                  <a:cubicBezTo>
                    <a:pt x="19665" y="8490"/>
                    <a:pt x="19627" y="8506"/>
                    <a:pt x="19594" y="8528"/>
                  </a:cubicBezTo>
                  <a:cubicBezTo>
                    <a:pt x="19495" y="8666"/>
                    <a:pt x="19376" y="8785"/>
                    <a:pt x="19277" y="8904"/>
                  </a:cubicBezTo>
                  <a:cubicBezTo>
                    <a:pt x="19217" y="8944"/>
                    <a:pt x="19217" y="9023"/>
                    <a:pt x="19277" y="9063"/>
                  </a:cubicBezTo>
                  <a:cubicBezTo>
                    <a:pt x="19296" y="9103"/>
                    <a:pt x="19316" y="9103"/>
                    <a:pt x="19356" y="9103"/>
                  </a:cubicBezTo>
                  <a:cubicBezTo>
                    <a:pt x="19396" y="9103"/>
                    <a:pt x="19415" y="9103"/>
                    <a:pt x="19455" y="9063"/>
                  </a:cubicBezTo>
                  <a:cubicBezTo>
                    <a:pt x="19554" y="8944"/>
                    <a:pt x="19673" y="8825"/>
                    <a:pt x="19792" y="8706"/>
                  </a:cubicBezTo>
                  <a:cubicBezTo>
                    <a:pt x="19832" y="8647"/>
                    <a:pt x="19832" y="8567"/>
                    <a:pt x="19772" y="8528"/>
                  </a:cubicBezTo>
                  <a:cubicBezTo>
                    <a:pt x="19754" y="8501"/>
                    <a:pt x="19728" y="8490"/>
                    <a:pt x="19700" y="8490"/>
                  </a:cubicBezTo>
                  <a:close/>
                  <a:moveTo>
                    <a:pt x="12957" y="8501"/>
                  </a:moveTo>
                  <a:cubicBezTo>
                    <a:pt x="12905" y="8501"/>
                    <a:pt x="12866" y="8526"/>
                    <a:pt x="12851" y="8587"/>
                  </a:cubicBezTo>
                  <a:cubicBezTo>
                    <a:pt x="12792" y="8726"/>
                    <a:pt x="12712" y="8865"/>
                    <a:pt x="12613" y="8984"/>
                  </a:cubicBezTo>
                  <a:cubicBezTo>
                    <a:pt x="12574" y="9043"/>
                    <a:pt x="12593" y="9123"/>
                    <a:pt x="12653" y="9162"/>
                  </a:cubicBezTo>
                  <a:cubicBezTo>
                    <a:pt x="12673" y="9182"/>
                    <a:pt x="12693" y="9182"/>
                    <a:pt x="12732" y="9182"/>
                  </a:cubicBezTo>
                  <a:cubicBezTo>
                    <a:pt x="12772" y="9182"/>
                    <a:pt x="12792" y="9162"/>
                    <a:pt x="12831" y="9123"/>
                  </a:cubicBezTo>
                  <a:cubicBezTo>
                    <a:pt x="12931" y="8984"/>
                    <a:pt x="13010" y="8825"/>
                    <a:pt x="13069" y="8666"/>
                  </a:cubicBezTo>
                  <a:cubicBezTo>
                    <a:pt x="13089" y="8607"/>
                    <a:pt x="13069" y="8528"/>
                    <a:pt x="13010" y="8508"/>
                  </a:cubicBezTo>
                  <a:cubicBezTo>
                    <a:pt x="12991" y="8503"/>
                    <a:pt x="12974" y="8501"/>
                    <a:pt x="12957" y="8501"/>
                  </a:cubicBezTo>
                  <a:close/>
                  <a:moveTo>
                    <a:pt x="11377" y="8571"/>
                  </a:moveTo>
                  <a:cubicBezTo>
                    <a:pt x="11359" y="8571"/>
                    <a:pt x="11341" y="8576"/>
                    <a:pt x="11324" y="8587"/>
                  </a:cubicBezTo>
                  <a:cubicBezTo>
                    <a:pt x="11265" y="8607"/>
                    <a:pt x="11245" y="8686"/>
                    <a:pt x="11265" y="8746"/>
                  </a:cubicBezTo>
                  <a:cubicBezTo>
                    <a:pt x="11344" y="8904"/>
                    <a:pt x="11443" y="9043"/>
                    <a:pt x="11562" y="9182"/>
                  </a:cubicBezTo>
                  <a:cubicBezTo>
                    <a:pt x="11582" y="9222"/>
                    <a:pt x="11622" y="9222"/>
                    <a:pt x="11661" y="9222"/>
                  </a:cubicBezTo>
                  <a:cubicBezTo>
                    <a:pt x="11681" y="9222"/>
                    <a:pt x="11701" y="9222"/>
                    <a:pt x="11741" y="9202"/>
                  </a:cubicBezTo>
                  <a:cubicBezTo>
                    <a:pt x="11780" y="9162"/>
                    <a:pt x="11780" y="9083"/>
                    <a:pt x="11741" y="9023"/>
                  </a:cubicBezTo>
                  <a:cubicBezTo>
                    <a:pt x="11641" y="8904"/>
                    <a:pt x="11542" y="8785"/>
                    <a:pt x="11483" y="8647"/>
                  </a:cubicBezTo>
                  <a:cubicBezTo>
                    <a:pt x="11469" y="8604"/>
                    <a:pt x="11423" y="8571"/>
                    <a:pt x="11377" y="8571"/>
                  </a:cubicBezTo>
                  <a:close/>
                  <a:moveTo>
                    <a:pt x="6839" y="8928"/>
                  </a:moveTo>
                  <a:cubicBezTo>
                    <a:pt x="6819" y="8928"/>
                    <a:pt x="6800" y="8932"/>
                    <a:pt x="6783" y="8944"/>
                  </a:cubicBezTo>
                  <a:cubicBezTo>
                    <a:pt x="6723" y="8984"/>
                    <a:pt x="6703" y="9063"/>
                    <a:pt x="6743" y="9123"/>
                  </a:cubicBezTo>
                  <a:cubicBezTo>
                    <a:pt x="6842" y="9281"/>
                    <a:pt x="6922" y="9420"/>
                    <a:pt x="7021" y="9539"/>
                  </a:cubicBezTo>
                  <a:cubicBezTo>
                    <a:pt x="7041" y="9579"/>
                    <a:pt x="7080" y="9598"/>
                    <a:pt x="7120" y="9598"/>
                  </a:cubicBezTo>
                  <a:cubicBezTo>
                    <a:pt x="7140" y="9598"/>
                    <a:pt x="7179" y="9598"/>
                    <a:pt x="7199" y="9579"/>
                  </a:cubicBezTo>
                  <a:cubicBezTo>
                    <a:pt x="7259" y="9539"/>
                    <a:pt x="7259" y="9460"/>
                    <a:pt x="7219" y="9400"/>
                  </a:cubicBezTo>
                  <a:cubicBezTo>
                    <a:pt x="7140" y="9281"/>
                    <a:pt x="7041" y="9142"/>
                    <a:pt x="6961" y="8984"/>
                  </a:cubicBezTo>
                  <a:cubicBezTo>
                    <a:pt x="6933" y="8956"/>
                    <a:pt x="6885" y="8928"/>
                    <a:pt x="6839" y="8928"/>
                  </a:cubicBezTo>
                  <a:close/>
                  <a:moveTo>
                    <a:pt x="18990" y="9194"/>
                  </a:moveTo>
                  <a:cubicBezTo>
                    <a:pt x="18963" y="9194"/>
                    <a:pt x="18937" y="9204"/>
                    <a:pt x="18920" y="9222"/>
                  </a:cubicBezTo>
                  <a:cubicBezTo>
                    <a:pt x="18781" y="9321"/>
                    <a:pt x="18662" y="9420"/>
                    <a:pt x="18523" y="9519"/>
                  </a:cubicBezTo>
                  <a:cubicBezTo>
                    <a:pt x="18463" y="9559"/>
                    <a:pt x="18463" y="9638"/>
                    <a:pt x="18503" y="9678"/>
                  </a:cubicBezTo>
                  <a:cubicBezTo>
                    <a:pt x="18523" y="9717"/>
                    <a:pt x="18563" y="9737"/>
                    <a:pt x="18602" y="9737"/>
                  </a:cubicBezTo>
                  <a:cubicBezTo>
                    <a:pt x="18622" y="9737"/>
                    <a:pt x="18642" y="9737"/>
                    <a:pt x="18662" y="9717"/>
                  </a:cubicBezTo>
                  <a:cubicBezTo>
                    <a:pt x="18801" y="9618"/>
                    <a:pt x="18939" y="9519"/>
                    <a:pt x="19078" y="9400"/>
                  </a:cubicBezTo>
                  <a:cubicBezTo>
                    <a:pt x="19118" y="9361"/>
                    <a:pt x="19138" y="9281"/>
                    <a:pt x="19078" y="9242"/>
                  </a:cubicBezTo>
                  <a:cubicBezTo>
                    <a:pt x="19056" y="9209"/>
                    <a:pt x="19023" y="9194"/>
                    <a:pt x="18990" y="9194"/>
                  </a:cubicBezTo>
                  <a:close/>
                  <a:moveTo>
                    <a:pt x="12011" y="9313"/>
                  </a:moveTo>
                  <a:cubicBezTo>
                    <a:pt x="11975" y="9313"/>
                    <a:pt x="11941" y="9328"/>
                    <a:pt x="11919" y="9361"/>
                  </a:cubicBezTo>
                  <a:cubicBezTo>
                    <a:pt x="11879" y="9420"/>
                    <a:pt x="11879" y="9499"/>
                    <a:pt x="11939" y="9539"/>
                  </a:cubicBezTo>
                  <a:cubicBezTo>
                    <a:pt x="11979" y="9559"/>
                    <a:pt x="11998" y="9579"/>
                    <a:pt x="12018" y="9598"/>
                  </a:cubicBezTo>
                  <a:cubicBezTo>
                    <a:pt x="11998" y="9618"/>
                    <a:pt x="11979" y="9638"/>
                    <a:pt x="11939" y="9658"/>
                  </a:cubicBezTo>
                  <a:cubicBezTo>
                    <a:pt x="11899" y="9698"/>
                    <a:pt x="11879" y="9777"/>
                    <a:pt x="11919" y="9817"/>
                  </a:cubicBezTo>
                  <a:cubicBezTo>
                    <a:pt x="11939" y="9856"/>
                    <a:pt x="11979" y="9876"/>
                    <a:pt x="12018" y="9876"/>
                  </a:cubicBezTo>
                  <a:cubicBezTo>
                    <a:pt x="12038" y="9876"/>
                    <a:pt x="12078" y="9876"/>
                    <a:pt x="12098" y="9856"/>
                  </a:cubicBezTo>
                  <a:cubicBezTo>
                    <a:pt x="12137" y="9817"/>
                    <a:pt x="12197" y="9777"/>
                    <a:pt x="12256" y="9737"/>
                  </a:cubicBezTo>
                  <a:cubicBezTo>
                    <a:pt x="12296" y="9757"/>
                    <a:pt x="12336" y="9777"/>
                    <a:pt x="12375" y="9817"/>
                  </a:cubicBezTo>
                  <a:cubicBezTo>
                    <a:pt x="12395" y="9822"/>
                    <a:pt x="12414" y="9824"/>
                    <a:pt x="12431" y="9824"/>
                  </a:cubicBezTo>
                  <a:cubicBezTo>
                    <a:pt x="12483" y="9824"/>
                    <a:pt x="12524" y="9802"/>
                    <a:pt x="12554" y="9757"/>
                  </a:cubicBezTo>
                  <a:cubicBezTo>
                    <a:pt x="12593" y="9698"/>
                    <a:pt x="12554" y="9618"/>
                    <a:pt x="12494" y="9579"/>
                  </a:cubicBezTo>
                  <a:cubicBezTo>
                    <a:pt x="12474" y="9579"/>
                    <a:pt x="12474" y="9579"/>
                    <a:pt x="12455" y="9559"/>
                  </a:cubicBezTo>
                  <a:lnTo>
                    <a:pt x="12494" y="9519"/>
                  </a:lnTo>
                  <a:cubicBezTo>
                    <a:pt x="12534" y="9479"/>
                    <a:pt x="12534" y="9400"/>
                    <a:pt x="12494" y="9361"/>
                  </a:cubicBezTo>
                  <a:cubicBezTo>
                    <a:pt x="12461" y="9328"/>
                    <a:pt x="12423" y="9313"/>
                    <a:pt x="12388" y="9313"/>
                  </a:cubicBezTo>
                  <a:cubicBezTo>
                    <a:pt x="12359" y="9313"/>
                    <a:pt x="12334" y="9323"/>
                    <a:pt x="12316" y="9341"/>
                  </a:cubicBezTo>
                  <a:cubicBezTo>
                    <a:pt x="12276" y="9380"/>
                    <a:pt x="12256" y="9400"/>
                    <a:pt x="12236" y="9420"/>
                  </a:cubicBezTo>
                  <a:cubicBezTo>
                    <a:pt x="12177" y="9400"/>
                    <a:pt x="12137" y="9361"/>
                    <a:pt x="12098" y="9341"/>
                  </a:cubicBezTo>
                  <a:cubicBezTo>
                    <a:pt x="12071" y="9323"/>
                    <a:pt x="12040" y="9313"/>
                    <a:pt x="12011" y="9313"/>
                  </a:cubicBezTo>
                  <a:close/>
                  <a:moveTo>
                    <a:pt x="12897" y="9772"/>
                  </a:moveTo>
                  <a:cubicBezTo>
                    <a:pt x="12845" y="9772"/>
                    <a:pt x="12788" y="9807"/>
                    <a:pt x="12772" y="9856"/>
                  </a:cubicBezTo>
                  <a:cubicBezTo>
                    <a:pt x="12752" y="9916"/>
                    <a:pt x="12772" y="9995"/>
                    <a:pt x="12851" y="10015"/>
                  </a:cubicBezTo>
                  <a:cubicBezTo>
                    <a:pt x="12990" y="10074"/>
                    <a:pt x="13149" y="10134"/>
                    <a:pt x="13327" y="10193"/>
                  </a:cubicBezTo>
                  <a:lnTo>
                    <a:pt x="13367" y="10193"/>
                  </a:lnTo>
                  <a:cubicBezTo>
                    <a:pt x="13406" y="10193"/>
                    <a:pt x="13466" y="10154"/>
                    <a:pt x="13486" y="10094"/>
                  </a:cubicBezTo>
                  <a:cubicBezTo>
                    <a:pt x="13506" y="10035"/>
                    <a:pt x="13466" y="9975"/>
                    <a:pt x="13387" y="9955"/>
                  </a:cubicBezTo>
                  <a:cubicBezTo>
                    <a:pt x="13228" y="9896"/>
                    <a:pt x="13089" y="9836"/>
                    <a:pt x="12931" y="9777"/>
                  </a:cubicBezTo>
                  <a:cubicBezTo>
                    <a:pt x="12920" y="9773"/>
                    <a:pt x="12909" y="9772"/>
                    <a:pt x="12897" y="9772"/>
                  </a:cubicBezTo>
                  <a:close/>
                  <a:moveTo>
                    <a:pt x="18175" y="9756"/>
                  </a:moveTo>
                  <a:cubicBezTo>
                    <a:pt x="18151" y="9756"/>
                    <a:pt x="18128" y="9763"/>
                    <a:pt x="18107" y="9777"/>
                  </a:cubicBezTo>
                  <a:cubicBezTo>
                    <a:pt x="17968" y="9836"/>
                    <a:pt x="17829" y="9916"/>
                    <a:pt x="17690" y="9975"/>
                  </a:cubicBezTo>
                  <a:cubicBezTo>
                    <a:pt x="17611" y="9995"/>
                    <a:pt x="17591" y="10074"/>
                    <a:pt x="17611" y="10134"/>
                  </a:cubicBezTo>
                  <a:cubicBezTo>
                    <a:pt x="17631" y="10174"/>
                    <a:pt x="17670" y="10213"/>
                    <a:pt x="17730" y="10213"/>
                  </a:cubicBezTo>
                  <a:lnTo>
                    <a:pt x="17769" y="10213"/>
                  </a:lnTo>
                  <a:cubicBezTo>
                    <a:pt x="17928" y="10134"/>
                    <a:pt x="18087" y="10074"/>
                    <a:pt x="18226" y="9995"/>
                  </a:cubicBezTo>
                  <a:cubicBezTo>
                    <a:pt x="18285" y="9955"/>
                    <a:pt x="18325" y="9876"/>
                    <a:pt x="18285" y="9817"/>
                  </a:cubicBezTo>
                  <a:cubicBezTo>
                    <a:pt x="18259" y="9778"/>
                    <a:pt x="18217" y="9756"/>
                    <a:pt x="18175" y="9756"/>
                  </a:cubicBezTo>
                  <a:close/>
                  <a:moveTo>
                    <a:pt x="7430" y="9729"/>
                  </a:moveTo>
                  <a:cubicBezTo>
                    <a:pt x="7402" y="9729"/>
                    <a:pt x="7376" y="9739"/>
                    <a:pt x="7358" y="9757"/>
                  </a:cubicBezTo>
                  <a:cubicBezTo>
                    <a:pt x="7298" y="9817"/>
                    <a:pt x="7298" y="9896"/>
                    <a:pt x="7358" y="9936"/>
                  </a:cubicBezTo>
                  <a:cubicBezTo>
                    <a:pt x="7477" y="10074"/>
                    <a:pt x="7596" y="10193"/>
                    <a:pt x="7735" y="10273"/>
                  </a:cubicBezTo>
                  <a:cubicBezTo>
                    <a:pt x="7755" y="10293"/>
                    <a:pt x="7774" y="10312"/>
                    <a:pt x="7814" y="10312"/>
                  </a:cubicBezTo>
                  <a:cubicBezTo>
                    <a:pt x="7834" y="10312"/>
                    <a:pt x="7874" y="10293"/>
                    <a:pt x="7913" y="10253"/>
                  </a:cubicBezTo>
                  <a:cubicBezTo>
                    <a:pt x="7953" y="10193"/>
                    <a:pt x="7933" y="10114"/>
                    <a:pt x="7874" y="10074"/>
                  </a:cubicBezTo>
                  <a:cubicBezTo>
                    <a:pt x="7755" y="9995"/>
                    <a:pt x="7636" y="9896"/>
                    <a:pt x="7536" y="9777"/>
                  </a:cubicBezTo>
                  <a:cubicBezTo>
                    <a:pt x="7504" y="9744"/>
                    <a:pt x="7465" y="9729"/>
                    <a:pt x="7430" y="9729"/>
                  </a:cubicBezTo>
                  <a:close/>
                  <a:moveTo>
                    <a:pt x="11595" y="9880"/>
                  </a:moveTo>
                  <a:cubicBezTo>
                    <a:pt x="11577" y="9880"/>
                    <a:pt x="11559" y="9885"/>
                    <a:pt x="11542" y="9896"/>
                  </a:cubicBezTo>
                  <a:cubicBezTo>
                    <a:pt x="11404" y="9955"/>
                    <a:pt x="11245" y="10035"/>
                    <a:pt x="11086" y="10094"/>
                  </a:cubicBezTo>
                  <a:cubicBezTo>
                    <a:pt x="11027" y="10114"/>
                    <a:pt x="10987" y="10174"/>
                    <a:pt x="11027" y="10253"/>
                  </a:cubicBezTo>
                  <a:cubicBezTo>
                    <a:pt x="11047" y="10293"/>
                    <a:pt x="11086" y="10332"/>
                    <a:pt x="11146" y="10332"/>
                  </a:cubicBezTo>
                  <a:cubicBezTo>
                    <a:pt x="11146" y="10332"/>
                    <a:pt x="11166" y="10332"/>
                    <a:pt x="11185" y="10312"/>
                  </a:cubicBezTo>
                  <a:cubicBezTo>
                    <a:pt x="11344" y="10253"/>
                    <a:pt x="11503" y="10193"/>
                    <a:pt x="11641" y="10114"/>
                  </a:cubicBezTo>
                  <a:cubicBezTo>
                    <a:pt x="11701" y="10094"/>
                    <a:pt x="11741" y="10015"/>
                    <a:pt x="11701" y="9955"/>
                  </a:cubicBezTo>
                  <a:cubicBezTo>
                    <a:pt x="11687" y="9913"/>
                    <a:pt x="11641" y="9880"/>
                    <a:pt x="11595" y="9880"/>
                  </a:cubicBezTo>
                  <a:close/>
                  <a:moveTo>
                    <a:pt x="13831" y="10069"/>
                  </a:moveTo>
                  <a:cubicBezTo>
                    <a:pt x="13778" y="10069"/>
                    <a:pt x="13724" y="10108"/>
                    <a:pt x="13724" y="10174"/>
                  </a:cubicBezTo>
                  <a:cubicBezTo>
                    <a:pt x="13704" y="10233"/>
                    <a:pt x="13744" y="10293"/>
                    <a:pt x="13803" y="10312"/>
                  </a:cubicBezTo>
                  <a:cubicBezTo>
                    <a:pt x="13962" y="10352"/>
                    <a:pt x="14120" y="10392"/>
                    <a:pt x="14299" y="10431"/>
                  </a:cubicBezTo>
                  <a:lnTo>
                    <a:pt x="14319" y="10431"/>
                  </a:lnTo>
                  <a:cubicBezTo>
                    <a:pt x="14378" y="10431"/>
                    <a:pt x="14438" y="10392"/>
                    <a:pt x="14438" y="10332"/>
                  </a:cubicBezTo>
                  <a:cubicBezTo>
                    <a:pt x="14458" y="10253"/>
                    <a:pt x="14418" y="10193"/>
                    <a:pt x="14339" y="10174"/>
                  </a:cubicBezTo>
                  <a:cubicBezTo>
                    <a:pt x="14180" y="10154"/>
                    <a:pt x="14021" y="10114"/>
                    <a:pt x="13863" y="10074"/>
                  </a:cubicBezTo>
                  <a:cubicBezTo>
                    <a:pt x="13852" y="10071"/>
                    <a:pt x="13842" y="10069"/>
                    <a:pt x="13831" y="10069"/>
                  </a:cubicBezTo>
                  <a:close/>
                  <a:moveTo>
                    <a:pt x="17265" y="10129"/>
                  </a:moveTo>
                  <a:cubicBezTo>
                    <a:pt x="17255" y="10129"/>
                    <a:pt x="17244" y="10130"/>
                    <a:pt x="17234" y="10134"/>
                  </a:cubicBezTo>
                  <a:cubicBezTo>
                    <a:pt x="17075" y="10174"/>
                    <a:pt x="16917" y="10213"/>
                    <a:pt x="16758" y="10253"/>
                  </a:cubicBezTo>
                  <a:cubicBezTo>
                    <a:pt x="16698" y="10253"/>
                    <a:pt x="16639" y="10332"/>
                    <a:pt x="16659" y="10392"/>
                  </a:cubicBezTo>
                  <a:cubicBezTo>
                    <a:pt x="16679" y="10451"/>
                    <a:pt x="16718" y="10491"/>
                    <a:pt x="16778" y="10491"/>
                  </a:cubicBezTo>
                  <a:lnTo>
                    <a:pt x="16798" y="10491"/>
                  </a:lnTo>
                  <a:cubicBezTo>
                    <a:pt x="16976" y="10451"/>
                    <a:pt x="17135" y="10412"/>
                    <a:pt x="17293" y="10372"/>
                  </a:cubicBezTo>
                  <a:cubicBezTo>
                    <a:pt x="17353" y="10352"/>
                    <a:pt x="17393" y="10293"/>
                    <a:pt x="17373" y="10213"/>
                  </a:cubicBezTo>
                  <a:cubicBezTo>
                    <a:pt x="17356" y="10164"/>
                    <a:pt x="17313" y="10129"/>
                    <a:pt x="17265" y="10129"/>
                  </a:cubicBezTo>
                  <a:close/>
                  <a:moveTo>
                    <a:pt x="14795" y="10268"/>
                  </a:moveTo>
                  <a:cubicBezTo>
                    <a:pt x="14736" y="10268"/>
                    <a:pt x="14696" y="10306"/>
                    <a:pt x="14696" y="10372"/>
                  </a:cubicBezTo>
                  <a:cubicBezTo>
                    <a:pt x="14676" y="10431"/>
                    <a:pt x="14715" y="10491"/>
                    <a:pt x="14795" y="10511"/>
                  </a:cubicBezTo>
                  <a:lnTo>
                    <a:pt x="14854" y="10511"/>
                  </a:lnTo>
                  <a:cubicBezTo>
                    <a:pt x="14993" y="10531"/>
                    <a:pt x="15152" y="10550"/>
                    <a:pt x="15290" y="10570"/>
                  </a:cubicBezTo>
                  <a:lnTo>
                    <a:pt x="15310" y="10570"/>
                  </a:lnTo>
                  <a:cubicBezTo>
                    <a:pt x="15370" y="10570"/>
                    <a:pt x="15429" y="10511"/>
                    <a:pt x="15429" y="10451"/>
                  </a:cubicBezTo>
                  <a:cubicBezTo>
                    <a:pt x="15429" y="10392"/>
                    <a:pt x="15370" y="10332"/>
                    <a:pt x="15310" y="10312"/>
                  </a:cubicBezTo>
                  <a:cubicBezTo>
                    <a:pt x="15171" y="10312"/>
                    <a:pt x="15033" y="10293"/>
                    <a:pt x="14894" y="10273"/>
                  </a:cubicBezTo>
                  <a:lnTo>
                    <a:pt x="14834" y="10273"/>
                  </a:lnTo>
                  <a:cubicBezTo>
                    <a:pt x="14821" y="10269"/>
                    <a:pt x="14808" y="10268"/>
                    <a:pt x="14795" y="10268"/>
                  </a:cubicBezTo>
                  <a:close/>
                  <a:moveTo>
                    <a:pt x="10670" y="10228"/>
                  </a:moveTo>
                  <a:cubicBezTo>
                    <a:pt x="10658" y="10228"/>
                    <a:pt x="10644" y="10230"/>
                    <a:pt x="10630" y="10233"/>
                  </a:cubicBezTo>
                  <a:cubicBezTo>
                    <a:pt x="10491" y="10273"/>
                    <a:pt x="10333" y="10312"/>
                    <a:pt x="10154" y="10332"/>
                  </a:cubicBezTo>
                  <a:cubicBezTo>
                    <a:pt x="10095" y="10352"/>
                    <a:pt x="10055" y="10412"/>
                    <a:pt x="10055" y="10471"/>
                  </a:cubicBezTo>
                  <a:cubicBezTo>
                    <a:pt x="10075" y="10531"/>
                    <a:pt x="10114" y="10590"/>
                    <a:pt x="10174" y="10590"/>
                  </a:cubicBezTo>
                  <a:cubicBezTo>
                    <a:pt x="10194" y="10590"/>
                    <a:pt x="10194" y="10590"/>
                    <a:pt x="10194" y="10570"/>
                  </a:cubicBezTo>
                  <a:cubicBezTo>
                    <a:pt x="10372" y="10550"/>
                    <a:pt x="10531" y="10511"/>
                    <a:pt x="10690" y="10471"/>
                  </a:cubicBezTo>
                  <a:cubicBezTo>
                    <a:pt x="10769" y="10451"/>
                    <a:pt x="10809" y="10392"/>
                    <a:pt x="10789" y="10312"/>
                  </a:cubicBezTo>
                  <a:cubicBezTo>
                    <a:pt x="10772" y="10263"/>
                    <a:pt x="10729" y="10228"/>
                    <a:pt x="10670" y="10228"/>
                  </a:cubicBezTo>
                  <a:close/>
                  <a:moveTo>
                    <a:pt x="16282" y="10312"/>
                  </a:moveTo>
                  <a:cubicBezTo>
                    <a:pt x="16123" y="10332"/>
                    <a:pt x="15965" y="10332"/>
                    <a:pt x="15806" y="10332"/>
                  </a:cubicBezTo>
                  <a:cubicBezTo>
                    <a:pt x="15727" y="10332"/>
                    <a:pt x="15667" y="10392"/>
                    <a:pt x="15667" y="10451"/>
                  </a:cubicBezTo>
                  <a:cubicBezTo>
                    <a:pt x="15667" y="10531"/>
                    <a:pt x="15727" y="10590"/>
                    <a:pt x="15806" y="10590"/>
                  </a:cubicBezTo>
                  <a:cubicBezTo>
                    <a:pt x="15965" y="10590"/>
                    <a:pt x="16143" y="10570"/>
                    <a:pt x="16302" y="10550"/>
                  </a:cubicBezTo>
                  <a:cubicBezTo>
                    <a:pt x="16361" y="10550"/>
                    <a:pt x="16421" y="10491"/>
                    <a:pt x="16421" y="10431"/>
                  </a:cubicBezTo>
                  <a:cubicBezTo>
                    <a:pt x="16401" y="10352"/>
                    <a:pt x="16342" y="10312"/>
                    <a:pt x="16282" y="10312"/>
                  </a:cubicBezTo>
                  <a:close/>
                  <a:moveTo>
                    <a:pt x="8226" y="10305"/>
                  </a:moveTo>
                  <a:cubicBezTo>
                    <a:pt x="8182" y="10305"/>
                    <a:pt x="8141" y="10327"/>
                    <a:pt x="8112" y="10372"/>
                  </a:cubicBezTo>
                  <a:cubicBezTo>
                    <a:pt x="8092" y="10431"/>
                    <a:pt x="8112" y="10511"/>
                    <a:pt x="8191" y="10531"/>
                  </a:cubicBezTo>
                  <a:cubicBezTo>
                    <a:pt x="8349" y="10610"/>
                    <a:pt x="8508" y="10650"/>
                    <a:pt x="8687" y="10669"/>
                  </a:cubicBezTo>
                  <a:lnTo>
                    <a:pt x="8706" y="10669"/>
                  </a:lnTo>
                  <a:cubicBezTo>
                    <a:pt x="8766" y="10669"/>
                    <a:pt x="8825" y="10630"/>
                    <a:pt x="8825" y="10570"/>
                  </a:cubicBezTo>
                  <a:cubicBezTo>
                    <a:pt x="8825" y="10491"/>
                    <a:pt x="8786" y="10431"/>
                    <a:pt x="8706" y="10431"/>
                  </a:cubicBezTo>
                  <a:cubicBezTo>
                    <a:pt x="8568" y="10412"/>
                    <a:pt x="8409" y="10372"/>
                    <a:pt x="8270" y="10312"/>
                  </a:cubicBezTo>
                  <a:cubicBezTo>
                    <a:pt x="8255" y="10307"/>
                    <a:pt x="8240" y="10305"/>
                    <a:pt x="8226" y="10305"/>
                  </a:cubicBezTo>
                  <a:close/>
                  <a:moveTo>
                    <a:pt x="9678" y="10392"/>
                  </a:moveTo>
                  <a:cubicBezTo>
                    <a:pt x="9520" y="10412"/>
                    <a:pt x="9361" y="10431"/>
                    <a:pt x="9202" y="10431"/>
                  </a:cubicBezTo>
                  <a:cubicBezTo>
                    <a:pt x="9123" y="10431"/>
                    <a:pt x="9063" y="10491"/>
                    <a:pt x="9083" y="10550"/>
                  </a:cubicBezTo>
                  <a:cubicBezTo>
                    <a:pt x="9083" y="10630"/>
                    <a:pt x="9123" y="10669"/>
                    <a:pt x="9202" y="10669"/>
                  </a:cubicBezTo>
                  <a:cubicBezTo>
                    <a:pt x="9381" y="10669"/>
                    <a:pt x="9539" y="10650"/>
                    <a:pt x="9698" y="10650"/>
                  </a:cubicBezTo>
                  <a:cubicBezTo>
                    <a:pt x="9777" y="10630"/>
                    <a:pt x="9817" y="10570"/>
                    <a:pt x="9817" y="10511"/>
                  </a:cubicBezTo>
                  <a:cubicBezTo>
                    <a:pt x="9817" y="10431"/>
                    <a:pt x="9738" y="10392"/>
                    <a:pt x="9678" y="10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9"/>
          <p:cNvSpPr/>
          <p:nvPr/>
        </p:nvSpPr>
        <p:spPr>
          <a:xfrm rot="-10298387">
            <a:off x="3508556" y="954279"/>
            <a:ext cx="103610" cy="102410"/>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9"/>
          <p:cNvGrpSpPr/>
          <p:nvPr/>
        </p:nvGrpSpPr>
        <p:grpSpPr>
          <a:xfrm rot="-1249738">
            <a:off x="8292763" y="2236994"/>
            <a:ext cx="490506" cy="271457"/>
            <a:chOff x="8154416" y="5442858"/>
            <a:chExt cx="490478" cy="271441"/>
          </a:xfrm>
        </p:grpSpPr>
        <p:sp>
          <p:nvSpPr>
            <p:cNvPr id="158" name="Google Shape;158;p9"/>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13"/>
          <p:cNvSpPr txBox="1">
            <a:spLocks noGrp="1"/>
          </p:cNvSpPr>
          <p:nvPr>
            <p:ph type="subTitle" idx="1"/>
          </p:nvPr>
        </p:nvSpPr>
        <p:spPr>
          <a:xfrm>
            <a:off x="716550" y="2173850"/>
            <a:ext cx="2537400" cy="7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9" name="Google Shape;199;p13"/>
          <p:cNvSpPr txBox="1">
            <a:spLocks noGrp="1"/>
          </p:cNvSpPr>
          <p:nvPr>
            <p:ph type="subTitle" idx="2"/>
          </p:nvPr>
        </p:nvSpPr>
        <p:spPr>
          <a:xfrm>
            <a:off x="3303325" y="2173850"/>
            <a:ext cx="2537400" cy="7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0" name="Google Shape;200;p13"/>
          <p:cNvSpPr txBox="1">
            <a:spLocks noGrp="1"/>
          </p:cNvSpPr>
          <p:nvPr>
            <p:ph type="subTitle" idx="3"/>
          </p:nvPr>
        </p:nvSpPr>
        <p:spPr>
          <a:xfrm>
            <a:off x="716550" y="3877750"/>
            <a:ext cx="2537400" cy="7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13"/>
          <p:cNvSpPr txBox="1">
            <a:spLocks noGrp="1"/>
          </p:cNvSpPr>
          <p:nvPr>
            <p:ph type="subTitle" idx="4"/>
          </p:nvPr>
        </p:nvSpPr>
        <p:spPr>
          <a:xfrm>
            <a:off x="3303325" y="3877750"/>
            <a:ext cx="2537400" cy="7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2" name="Google Shape;202;p13"/>
          <p:cNvSpPr txBox="1">
            <a:spLocks noGrp="1"/>
          </p:cNvSpPr>
          <p:nvPr>
            <p:ph type="subTitle" idx="5"/>
          </p:nvPr>
        </p:nvSpPr>
        <p:spPr>
          <a:xfrm>
            <a:off x="5889992" y="2173850"/>
            <a:ext cx="2537400" cy="7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13"/>
          <p:cNvSpPr txBox="1">
            <a:spLocks noGrp="1"/>
          </p:cNvSpPr>
          <p:nvPr>
            <p:ph type="subTitle" idx="6"/>
          </p:nvPr>
        </p:nvSpPr>
        <p:spPr>
          <a:xfrm>
            <a:off x="5889992" y="3877750"/>
            <a:ext cx="2537400" cy="7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3"/>
          <p:cNvSpPr txBox="1">
            <a:spLocks noGrp="1"/>
          </p:cNvSpPr>
          <p:nvPr>
            <p:ph type="title" idx="7" hasCustomPrompt="1"/>
          </p:nvPr>
        </p:nvSpPr>
        <p:spPr>
          <a:xfrm>
            <a:off x="1584450" y="1227721"/>
            <a:ext cx="801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title" idx="8" hasCustomPrompt="1"/>
          </p:nvPr>
        </p:nvSpPr>
        <p:spPr>
          <a:xfrm>
            <a:off x="1584450" y="2933540"/>
            <a:ext cx="801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6" name="Google Shape;206;p13"/>
          <p:cNvSpPr txBox="1">
            <a:spLocks noGrp="1"/>
          </p:cNvSpPr>
          <p:nvPr>
            <p:ph type="title" idx="9" hasCustomPrompt="1"/>
          </p:nvPr>
        </p:nvSpPr>
        <p:spPr>
          <a:xfrm>
            <a:off x="4171225" y="1227721"/>
            <a:ext cx="801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title" idx="13" hasCustomPrompt="1"/>
          </p:nvPr>
        </p:nvSpPr>
        <p:spPr>
          <a:xfrm>
            <a:off x="4171225" y="2933540"/>
            <a:ext cx="801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3"/>
          <p:cNvSpPr txBox="1">
            <a:spLocks noGrp="1"/>
          </p:cNvSpPr>
          <p:nvPr>
            <p:ph type="title" idx="14" hasCustomPrompt="1"/>
          </p:nvPr>
        </p:nvSpPr>
        <p:spPr>
          <a:xfrm>
            <a:off x="6757892" y="1227721"/>
            <a:ext cx="801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13"/>
          <p:cNvSpPr txBox="1">
            <a:spLocks noGrp="1"/>
          </p:cNvSpPr>
          <p:nvPr>
            <p:ph type="title" idx="15" hasCustomPrompt="1"/>
          </p:nvPr>
        </p:nvSpPr>
        <p:spPr>
          <a:xfrm>
            <a:off x="6757892" y="2933540"/>
            <a:ext cx="801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a:spLocks noGrp="1"/>
          </p:cNvSpPr>
          <p:nvPr>
            <p:ph type="subTitle" idx="16"/>
          </p:nvPr>
        </p:nvSpPr>
        <p:spPr>
          <a:xfrm>
            <a:off x="716550" y="1869250"/>
            <a:ext cx="2537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latin typeface="Abhaya Libre"/>
                <a:ea typeface="Abhaya Libre"/>
                <a:cs typeface="Abhaya Libre"/>
                <a:sym typeface="Abhaya Libr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1" name="Google Shape;211;p13"/>
          <p:cNvSpPr txBox="1">
            <a:spLocks noGrp="1"/>
          </p:cNvSpPr>
          <p:nvPr>
            <p:ph type="subTitle" idx="17"/>
          </p:nvPr>
        </p:nvSpPr>
        <p:spPr>
          <a:xfrm>
            <a:off x="3303325" y="1869250"/>
            <a:ext cx="2537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latin typeface="Abhaya Libre"/>
                <a:ea typeface="Abhaya Libre"/>
                <a:cs typeface="Abhaya Libre"/>
                <a:sym typeface="Abhaya Libr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2" name="Google Shape;212;p13"/>
          <p:cNvSpPr txBox="1">
            <a:spLocks noGrp="1"/>
          </p:cNvSpPr>
          <p:nvPr>
            <p:ph type="subTitle" idx="18"/>
          </p:nvPr>
        </p:nvSpPr>
        <p:spPr>
          <a:xfrm>
            <a:off x="5889992" y="1869250"/>
            <a:ext cx="2537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latin typeface="Abhaya Libre"/>
                <a:ea typeface="Abhaya Libre"/>
                <a:cs typeface="Abhaya Libre"/>
                <a:sym typeface="Abhaya Libr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3" name="Google Shape;213;p13"/>
          <p:cNvSpPr txBox="1">
            <a:spLocks noGrp="1"/>
          </p:cNvSpPr>
          <p:nvPr>
            <p:ph type="subTitle" idx="19"/>
          </p:nvPr>
        </p:nvSpPr>
        <p:spPr>
          <a:xfrm>
            <a:off x="716550" y="3573125"/>
            <a:ext cx="2537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latin typeface="Abhaya Libre"/>
                <a:ea typeface="Abhaya Libre"/>
                <a:cs typeface="Abhaya Libre"/>
                <a:sym typeface="Abhaya Libr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4" name="Google Shape;214;p13"/>
          <p:cNvSpPr txBox="1">
            <a:spLocks noGrp="1"/>
          </p:cNvSpPr>
          <p:nvPr>
            <p:ph type="subTitle" idx="20"/>
          </p:nvPr>
        </p:nvSpPr>
        <p:spPr>
          <a:xfrm>
            <a:off x="3303325" y="3573125"/>
            <a:ext cx="2537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latin typeface="Abhaya Libre"/>
                <a:ea typeface="Abhaya Libre"/>
                <a:cs typeface="Abhaya Libre"/>
                <a:sym typeface="Abhaya Libr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5" name="Google Shape;215;p13"/>
          <p:cNvSpPr txBox="1">
            <a:spLocks noGrp="1"/>
          </p:cNvSpPr>
          <p:nvPr>
            <p:ph type="subTitle" idx="21"/>
          </p:nvPr>
        </p:nvSpPr>
        <p:spPr>
          <a:xfrm>
            <a:off x="5889992" y="3573125"/>
            <a:ext cx="2537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b="1">
                <a:latin typeface="Abhaya Libre"/>
                <a:ea typeface="Abhaya Libre"/>
                <a:cs typeface="Abhaya Libre"/>
                <a:sym typeface="Abhaya Libr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16" name="Google Shape;216;p13"/>
          <p:cNvGrpSpPr/>
          <p:nvPr/>
        </p:nvGrpSpPr>
        <p:grpSpPr>
          <a:xfrm>
            <a:off x="-106684" y="-176128"/>
            <a:ext cx="8889656" cy="5414965"/>
            <a:chOff x="-106684" y="-176128"/>
            <a:chExt cx="8889656" cy="5414965"/>
          </a:xfrm>
        </p:grpSpPr>
        <p:sp>
          <p:nvSpPr>
            <p:cNvPr id="217" name="Google Shape;217;p13"/>
            <p:cNvSpPr/>
            <p:nvPr/>
          </p:nvSpPr>
          <p:spPr>
            <a:xfrm flipH="1">
              <a:off x="167324" y="318737"/>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3"/>
            <p:cNvGrpSpPr/>
            <p:nvPr/>
          </p:nvGrpSpPr>
          <p:grpSpPr>
            <a:xfrm>
              <a:off x="-106684" y="3177631"/>
              <a:ext cx="706814" cy="706814"/>
              <a:chOff x="5008550" y="4453650"/>
              <a:chExt cx="406075" cy="406075"/>
            </a:xfrm>
          </p:grpSpPr>
          <p:sp>
            <p:nvSpPr>
              <p:cNvPr id="219" name="Google Shape;219;p13"/>
              <p:cNvSpPr/>
              <p:nvPr/>
            </p:nvSpPr>
            <p:spPr>
              <a:xfrm>
                <a:off x="5260900" y="4453650"/>
                <a:ext cx="153725" cy="118025"/>
              </a:xfrm>
              <a:custGeom>
                <a:avLst/>
                <a:gdLst/>
                <a:ahLst/>
                <a:cxnLst/>
                <a:rect l="l" t="t" r="r" b="b"/>
                <a:pathLst>
                  <a:path w="6149" h="4721" extrusionOk="0">
                    <a:moveTo>
                      <a:pt x="416" y="249"/>
                    </a:moveTo>
                    <a:cubicBezTo>
                      <a:pt x="450" y="249"/>
                      <a:pt x="490" y="251"/>
                      <a:pt x="536" y="258"/>
                    </a:cubicBezTo>
                    <a:cubicBezTo>
                      <a:pt x="1508" y="258"/>
                      <a:pt x="3947" y="655"/>
                      <a:pt x="5176" y="932"/>
                    </a:cubicBezTo>
                    <a:cubicBezTo>
                      <a:pt x="3887" y="992"/>
                      <a:pt x="1508" y="1230"/>
                      <a:pt x="1111" y="1269"/>
                    </a:cubicBezTo>
                    <a:cubicBezTo>
                      <a:pt x="774" y="972"/>
                      <a:pt x="338" y="496"/>
                      <a:pt x="278" y="258"/>
                    </a:cubicBezTo>
                    <a:cubicBezTo>
                      <a:pt x="305" y="258"/>
                      <a:pt x="349" y="249"/>
                      <a:pt x="416" y="249"/>
                    </a:cubicBezTo>
                    <a:close/>
                    <a:moveTo>
                      <a:pt x="5533" y="1369"/>
                    </a:moveTo>
                    <a:lnTo>
                      <a:pt x="5533" y="1369"/>
                    </a:lnTo>
                    <a:cubicBezTo>
                      <a:pt x="4582" y="2221"/>
                      <a:pt x="1924" y="4244"/>
                      <a:pt x="1408" y="4442"/>
                    </a:cubicBezTo>
                    <a:cubicBezTo>
                      <a:pt x="1369" y="4204"/>
                      <a:pt x="1527" y="3292"/>
                      <a:pt x="1706" y="2499"/>
                    </a:cubicBezTo>
                    <a:cubicBezTo>
                      <a:pt x="3887" y="1904"/>
                      <a:pt x="4978" y="1567"/>
                      <a:pt x="5533" y="1369"/>
                    </a:cubicBezTo>
                    <a:close/>
                    <a:moveTo>
                      <a:pt x="536" y="0"/>
                    </a:moveTo>
                    <a:cubicBezTo>
                      <a:pt x="298" y="0"/>
                      <a:pt x="40" y="20"/>
                      <a:pt x="20" y="199"/>
                    </a:cubicBezTo>
                    <a:cubicBezTo>
                      <a:pt x="0" y="615"/>
                      <a:pt x="814" y="1349"/>
                      <a:pt x="992" y="1507"/>
                    </a:cubicBezTo>
                    <a:cubicBezTo>
                      <a:pt x="1012" y="1527"/>
                      <a:pt x="1052" y="1527"/>
                      <a:pt x="1071" y="1527"/>
                    </a:cubicBezTo>
                    <a:cubicBezTo>
                      <a:pt x="1111" y="1527"/>
                      <a:pt x="4125" y="1230"/>
                      <a:pt x="5414" y="1170"/>
                    </a:cubicBezTo>
                    <a:lnTo>
                      <a:pt x="5414" y="1170"/>
                    </a:lnTo>
                    <a:cubicBezTo>
                      <a:pt x="4562" y="1448"/>
                      <a:pt x="2777" y="1944"/>
                      <a:pt x="1567" y="2261"/>
                    </a:cubicBezTo>
                    <a:cubicBezTo>
                      <a:pt x="1527" y="2281"/>
                      <a:pt x="1488" y="2321"/>
                      <a:pt x="1488" y="2360"/>
                    </a:cubicBezTo>
                    <a:cubicBezTo>
                      <a:pt x="972" y="4561"/>
                      <a:pt x="1230" y="4661"/>
                      <a:pt x="1309" y="4700"/>
                    </a:cubicBezTo>
                    <a:cubicBezTo>
                      <a:pt x="1329" y="4700"/>
                      <a:pt x="1349" y="4720"/>
                      <a:pt x="1369" y="4720"/>
                    </a:cubicBezTo>
                    <a:cubicBezTo>
                      <a:pt x="1785" y="4720"/>
                      <a:pt x="5672" y="1726"/>
                      <a:pt x="6069" y="1210"/>
                    </a:cubicBezTo>
                    <a:cubicBezTo>
                      <a:pt x="6109" y="1150"/>
                      <a:pt x="6148" y="1091"/>
                      <a:pt x="6128" y="1012"/>
                    </a:cubicBezTo>
                    <a:cubicBezTo>
                      <a:pt x="6128" y="1012"/>
                      <a:pt x="6109" y="992"/>
                      <a:pt x="6109" y="992"/>
                    </a:cubicBezTo>
                    <a:cubicBezTo>
                      <a:pt x="6109" y="972"/>
                      <a:pt x="6089" y="972"/>
                      <a:pt x="6089" y="952"/>
                    </a:cubicBezTo>
                    <a:cubicBezTo>
                      <a:pt x="6069" y="952"/>
                      <a:pt x="6069" y="952"/>
                      <a:pt x="6069" y="932"/>
                    </a:cubicBezTo>
                    <a:lnTo>
                      <a:pt x="6049" y="932"/>
                    </a:lnTo>
                    <a:cubicBezTo>
                      <a:pt x="5553" y="635"/>
                      <a:pt x="1607"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5268325" y="4486725"/>
                <a:ext cx="32250" cy="54200"/>
              </a:xfrm>
              <a:custGeom>
                <a:avLst/>
                <a:gdLst/>
                <a:ahLst/>
                <a:cxnLst/>
                <a:rect l="l" t="t" r="r" b="b"/>
                <a:pathLst>
                  <a:path w="1290" h="2168" extrusionOk="0">
                    <a:moveTo>
                      <a:pt x="761" y="1"/>
                    </a:moveTo>
                    <a:cubicBezTo>
                      <a:pt x="708" y="1"/>
                      <a:pt x="652" y="36"/>
                      <a:pt x="636" y="85"/>
                    </a:cubicBezTo>
                    <a:cubicBezTo>
                      <a:pt x="338" y="879"/>
                      <a:pt x="1" y="1850"/>
                      <a:pt x="80" y="2049"/>
                    </a:cubicBezTo>
                    <a:cubicBezTo>
                      <a:pt x="100" y="2088"/>
                      <a:pt x="140" y="2128"/>
                      <a:pt x="199" y="2148"/>
                    </a:cubicBezTo>
                    <a:cubicBezTo>
                      <a:pt x="219" y="2168"/>
                      <a:pt x="259" y="2168"/>
                      <a:pt x="318" y="2168"/>
                    </a:cubicBezTo>
                    <a:cubicBezTo>
                      <a:pt x="596" y="2168"/>
                      <a:pt x="1052" y="1969"/>
                      <a:pt x="1211" y="1890"/>
                    </a:cubicBezTo>
                    <a:cubicBezTo>
                      <a:pt x="1270" y="1870"/>
                      <a:pt x="1290" y="1791"/>
                      <a:pt x="1270" y="1731"/>
                    </a:cubicBezTo>
                    <a:cubicBezTo>
                      <a:pt x="1256" y="1688"/>
                      <a:pt x="1211" y="1656"/>
                      <a:pt x="1164" y="1656"/>
                    </a:cubicBezTo>
                    <a:cubicBezTo>
                      <a:pt x="1146" y="1656"/>
                      <a:pt x="1128" y="1661"/>
                      <a:pt x="1111" y="1672"/>
                    </a:cubicBezTo>
                    <a:cubicBezTo>
                      <a:pt x="774" y="1811"/>
                      <a:pt x="417" y="1930"/>
                      <a:pt x="318" y="1930"/>
                    </a:cubicBezTo>
                    <a:cubicBezTo>
                      <a:pt x="318" y="1711"/>
                      <a:pt x="596" y="879"/>
                      <a:pt x="874" y="165"/>
                    </a:cubicBezTo>
                    <a:cubicBezTo>
                      <a:pt x="893" y="105"/>
                      <a:pt x="874" y="46"/>
                      <a:pt x="794" y="6"/>
                    </a:cubicBezTo>
                    <a:cubicBezTo>
                      <a:pt x="784" y="2"/>
                      <a:pt x="772"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008550" y="4559750"/>
                <a:ext cx="234025" cy="299975"/>
              </a:xfrm>
              <a:custGeom>
                <a:avLst/>
                <a:gdLst/>
                <a:ahLst/>
                <a:cxnLst/>
                <a:rect l="l" t="t" r="r" b="b"/>
                <a:pathLst>
                  <a:path w="9361" h="11999" extrusionOk="0">
                    <a:moveTo>
                      <a:pt x="9202" y="0"/>
                    </a:moveTo>
                    <a:cubicBezTo>
                      <a:pt x="9024" y="40"/>
                      <a:pt x="8865" y="60"/>
                      <a:pt x="8706" y="99"/>
                    </a:cubicBezTo>
                    <a:cubicBezTo>
                      <a:pt x="8647" y="119"/>
                      <a:pt x="8607" y="179"/>
                      <a:pt x="8607" y="258"/>
                    </a:cubicBezTo>
                    <a:cubicBezTo>
                      <a:pt x="8627" y="317"/>
                      <a:pt x="8686" y="357"/>
                      <a:pt x="8746" y="357"/>
                    </a:cubicBezTo>
                    <a:cubicBezTo>
                      <a:pt x="8746" y="357"/>
                      <a:pt x="8766" y="357"/>
                      <a:pt x="8766" y="337"/>
                    </a:cubicBezTo>
                    <a:cubicBezTo>
                      <a:pt x="8924" y="317"/>
                      <a:pt x="9083" y="278"/>
                      <a:pt x="9242" y="258"/>
                    </a:cubicBezTo>
                    <a:cubicBezTo>
                      <a:pt x="9321" y="238"/>
                      <a:pt x="9361" y="179"/>
                      <a:pt x="9341" y="99"/>
                    </a:cubicBezTo>
                    <a:cubicBezTo>
                      <a:pt x="9341" y="40"/>
                      <a:pt x="9262" y="0"/>
                      <a:pt x="9202" y="0"/>
                    </a:cubicBezTo>
                    <a:close/>
                    <a:moveTo>
                      <a:pt x="8262" y="233"/>
                    </a:moveTo>
                    <a:cubicBezTo>
                      <a:pt x="8251" y="233"/>
                      <a:pt x="8241" y="235"/>
                      <a:pt x="8230" y="238"/>
                    </a:cubicBezTo>
                    <a:cubicBezTo>
                      <a:pt x="8052" y="278"/>
                      <a:pt x="7893" y="337"/>
                      <a:pt x="7735" y="397"/>
                    </a:cubicBezTo>
                    <a:cubicBezTo>
                      <a:pt x="7675" y="417"/>
                      <a:pt x="7635" y="476"/>
                      <a:pt x="7675" y="555"/>
                    </a:cubicBezTo>
                    <a:cubicBezTo>
                      <a:pt x="7695" y="595"/>
                      <a:pt x="7735" y="635"/>
                      <a:pt x="7794" y="635"/>
                    </a:cubicBezTo>
                    <a:cubicBezTo>
                      <a:pt x="7794" y="635"/>
                      <a:pt x="7814" y="635"/>
                      <a:pt x="7834" y="615"/>
                    </a:cubicBezTo>
                    <a:cubicBezTo>
                      <a:pt x="7973" y="555"/>
                      <a:pt x="8131" y="516"/>
                      <a:pt x="8290" y="476"/>
                    </a:cubicBezTo>
                    <a:cubicBezTo>
                      <a:pt x="8349" y="456"/>
                      <a:pt x="8389" y="377"/>
                      <a:pt x="8369" y="317"/>
                    </a:cubicBezTo>
                    <a:cubicBezTo>
                      <a:pt x="8353" y="268"/>
                      <a:pt x="8310" y="233"/>
                      <a:pt x="8262" y="233"/>
                    </a:cubicBezTo>
                    <a:close/>
                    <a:moveTo>
                      <a:pt x="7326" y="568"/>
                    </a:moveTo>
                    <a:cubicBezTo>
                      <a:pt x="7309" y="568"/>
                      <a:pt x="7293" y="570"/>
                      <a:pt x="7278" y="575"/>
                    </a:cubicBezTo>
                    <a:cubicBezTo>
                      <a:pt x="7120" y="655"/>
                      <a:pt x="6981" y="734"/>
                      <a:pt x="6822" y="813"/>
                    </a:cubicBezTo>
                    <a:cubicBezTo>
                      <a:pt x="6763" y="853"/>
                      <a:pt x="6743" y="912"/>
                      <a:pt x="6783" y="972"/>
                    </a:cubicBezTo>
                    <a:cubicBezTo>
                      <a:pt x="6802" y="1012"/>
                      <a:pt x="6842" y="1051"/>
                      <a:pt x="6882" y="1051"/>
                    </a:cubicBezTo>
                    <a:cubicBezTo>
                      <a:pt x="6902" y="1051"/>
                      <a:pt x="6941" y="1031"/>
                      <a:pt x="6941" y="1031"/>
                    </a:cubicBezTo>
                    <a:cubicBezTo>
                      <a:pt x="7080" y="952"/>
                      <a:pt x="7239" y="873"/>
                      <a:pt x="7378" y="813"/>
                    </a:cubicBezTo>
                    <a:cubicBezTo>
                      <a:pt x="7437" y="774"/>
                      <a:pt x="7477" y="714"/>
                      <a:pt x="7437" y="635"/>
                    </a:cubicBezTo>
                    <a:cubicBezTo>
                      <a:pt x="7422" y="590"/>
                      <a:pt x="7374" y="568"/>
                      <a:pt x="7326" y="568"/>
                    </a:cubicBezTo>
                    <a:close/>
                    <a:moveTo>
                      <a:pt x="6486" y="1063"/>
                    </a:moveTo>
                    <a:cubicBezTo>
                      <a:pt x="6459" y="1063"/>
                      <a:pt x="6433" y="1073"/>
                      <a:pt x="6406" y="1091"/>
                    </a:cubicBezTo>
                    <a:cubicBezTo>
                      <a:pt x="6267" y="1190"/>
                      <a:pt x="6128" y="1289"/>
                      <a:pt x="6009" y="1408"/>
                    </a:cubicBezTo>
                    <a:cubicBezTo>
                      <a:pt x="5950" y="1448"/>
                      <a:pt x="5950" y="1527"/>
                      <a:pt x="5989" y="1587"/>
                    </a:cubicBezTo>
                    <a:cubicBezTo>
                      <a:pt x="6029" y="1606"/>
                      <a:pt x="6049" y="1626"/>
                      <a:pt x="6089" y="1626"/>
                    </a:cubicBezTo>
                    <a:cubicBezTo>
                      <a:pt x="6108" y="1626"/>
                      <a:pt x="6148" y="1606"/>
                      <a:pt x="6168" y="1587"/>
                    </a:cubicBezTo>
                    <a:cubicBezTo>
                      <a:pt x="6287" y="1487"/>
                      <a:pt x="6406" y="1388"/>
                      <a:pt x="6545" y="1289"/>
                    </a:cubicBezTo>
                    <a:cubicBezTo>
                      <a:pt x="6604" y="1250"/>
                      <a:pt x="6624" y="1170"/>
                      <a:pt x="6584" y="1111"/>
                    </a:cubicBezTo>
                    <a:cubicBezTo>
                      <a:pt x="6552" y="1078"/>
                      <a:pt x="6519" y="1063"/>
                      <a:pt x="6486" y="1063"/>
                    </a:cubicBezTo>
                    <a:close/>
                    <a:moveTo>
                      <a:pt x="5744" y="1718"/>
                    </a:moveTo>
                    <a:cubicBezTo>
                      <a:pt x="5708" y="1718"/>
                      <a:pt x="5674" y="1732"/>
                      <a:pt x="5652" y="1765"/>
                    </a:cubicBezTo>
                    <a:cubicBezTo>
                      <a:pt x="5533" y="1884"/>
                      <a:pt x="5434" y="2023"/>
                      <a:pt x="5335" y="2162"/>
                    </a:cubicBezTo>
                    <a:cubicBezTo>
                      <a:pt x="5295" y="2221"/>
                      <a:pt x="5315" y="2301"/>
                      <a:pt x="5375" y="2340"/>
                    </a:cubicBezTo>
                    <a:cubicBezTo>
                      <a:pt x="5394" y="2360"/>
                      <a:pt x="5414" y="2360"/>
                      <a:pt x="5434" y="2360"/>
                    </a:cubicBezTo>
                    <a:cubicBezTo>
                      <a:pt x="5474" y="2360"/>
                      <a:pt x="5513" y="2340"/>
                      <a:pt x="5533" y="2301"/>
                    </a:cubicBezTo>
                    <a:cubicBezTo>
                      <a:pt x="5632" y="2182"/>
                      <a:pt x="5732" y="2043"/>
                      <a:pt x="5831" y="1924"/>
                    </a:cubicBezTo>
                    <a:cubicBezTo>
                      <a:pt x="5870" y="1884"/>
                      <a:pt x="5870" y="1805"/>
                      <a:pt x="5831" y="1745"/>
                    </a:cubicBezTo>
                    <a:cubicBezTo>
                      <a:pt x="5804" y="1727"/>
                      <a:pt x="5773" y="1718"/>
                      <a:pt x="5744" y="1718"/>
                    </a:cubicBezTo>
                    <a:close/>
                    <a:moveTo>
                      <a:pt x="5183" y="2542"/>
                    </a:moveTo>
                    <a:cubicBezTo>
                      <a:pt x="5137" y="2542"/>
                      <a:pt x="5091" y="2575"/>
                      <a:pt x="5077" y="2618"/>
                    </a:cubicBezTo>
                    <a:cubicBezTo>
                      <a:pt x="4998" y="2757"/>
                      <a:pt x="4938" y="2915"/>
                      <a:pt x="4879" y="3074"/>
                    </a:cubicBezTo>
                    <a:cubicBezTo>
                      <a:pt x="4839" y="3153"/>
                      <a:pt x="4879" y="3213"/>
                      <a:pt x="4938" y="3233"/>
                    </a:cubicBezTo>
                    <a:cubicBezTo>
                      <a:pt x="4958" y="3252"/>
                      <a:pt x="4978" y="3252"/>
                      <a:pt x="4978" y="3252"/>
                    </a:cubicBezTo>
                    <a:cubicBezTo>
                      <a:pt x="5037" y="3252"/>
                      <a:pt x="5077" y="3213"/>
                      <a:pt x="5097" y="3153"/>
                    </a:cubicBezTo>
                    <a:cubicBezTo>
                      <a:pt x="5156" y="3014"/>
                      <a:pt x="5216" y="2856"/>
                      <a:pt x="5295" y="2717"/>
                    </a:cubicBezTo>
                    <a:cubicBezTo>
                      <a:pt x="5315" y="2658"/>
                      <a:pt x="5295" y="2578"/>
                      <a:pt x="5236" y="2558"/>
                    </a:cubicBezTo>
                    <a:cubicBezTo>
                      <a:pt x="5219" y="2547"/>
                      <a:pt x="5201" y="2542"/>
                      <a:pt x="5183" y="2542"/>
                    </a:cubicBezTo>
                    <a:close/>
                    <a:moveTo>
                      <a:pt x="4840" y="3466"/>
                    </a:moveTo>
                    <a:cubicBezTo>
                      <a:pt x="4780" y="3466"/>
                      <a:pt x="4737" y="3504"/>
                      <a:pt x="4720" y="3570"/>
                    </a:cubicBezTo>
                    <a:cubicBezTo>
                      <a:pt x="4681" y="3728"/>
                      <a:pt x="4661" y="3887"/>
                      <a:pt x="4621" y="4066"/>
                    </a:cubicBezTo>
                    <a:cubicBezTo>
                      <a:pt x="4621" y="4125"/>
                      <a:pt x="4661" y="4204"/>
                      <a:pt x="4740" y="4204"/>
                    </a:cubicBezTo>
                    <a:lnTo>
                      <a:pt x="4760" y="4204"/>
                    </a:lnTo>
                    <a:cubicBezTo>
                      <a:pt x="4819" y="4204"/>
                      <a:pt x="4859" y="4165"/>
                      <a:pt x="4879" y="4105"/>
                    </a:cubicBezTo>
                    <a:cubicBezTo>
                      <a:pt x="4899" y="3927"/>
                      <a:pt x="4918" y="3768"/>
                      <a:pt x="4958" y="3629"/>
                    </a:cubicBezTo>
                    <a:cubicBezTo>
                      <a:pt x="4978" y="3550"/>
                      <a:pt x="4938" y="3490"/>
                      <a:pt x="4879" y="3471"/>
                    </a:cubicBezTo>
                    <a:cubicBezTo>
                      <a:pt x="4865" y="3467"/>
                      <a:pt x="4852" y="3466"/>
                      <a:pt x="4840" y="3466"/>
                    </a:cubicBezTo>
                    <a:close/>
                    <a:moveTo>
                      <a:pt x="4720" y="4442"/>
                    </a:moveTo>
                    <a:cubicBezTo>
                      <a:pt x="4641" y="4442"/>
                      <a:pt x="4581" y="4502"/>
                      <a:pt x="4581" y="4561"/>
                    </a:cubicBezTo>
                    <a:cubicBezTo>
                      <a:pt x="4581" y="4641"/>
                      <a:pt x="4581" y="4700"/>
                      <a:pt x="4581" y="4779"/>
                    </a:cubicBezTo>
                    <a:cubicBezTo>
                      <a:pt x="4581" y="4879"/>
                      <a:pt x="4581" y="4978"/>
                      <a:pt x="4581" y="5077"/>
                    </a:cubicBezTo>
                    <a:cubicBezTo>
                      <a:pt x="4601" y="5136"/>
                      <a:pt x="4641" y="5196"/>
                      <a:pt x="4720" y="5196"/>
                    </a:cubicBezTo>
                    <a:cubicBezTo>
                      <a:pt x="4780" y="5196"/>
                      <a:pt x="4839" y="5136"/>
                      <a:pt x="4839" y="5057"/>
                    </a:cubicBezTo>
                    <a:cubicBezTo>
                      <a:pt x="4839" y="4978"/>
                      <a:pt x="4839" y="4879"/>
                      <a:pt x="4839" y="4779"/>
                    </a:cubicBezTo>
                    <a:cubicBezTo>
                      <a:pt x="4839" y="4720"/>
                      <a:pt x="4839" y="4641"/>
                      <a:pt x="4839" y="4581"/>
                    </a:cubicBezTo>
                    <a:cubicBezTo>
                      <a:pt x="4839" y="4502"/>
                      <a:pt x="4780" y="4442"/>
                      <a:pt x="4720" y="4442"/>
                    </a:cubicBezTo>
                    <a:close/>
                    <a:moveTo>
                      <a:pt x="4740" y="5434"/>
                    </a:moveTo>
                    <a:cubicBezTo>
                      <a:pt x="4681" y="5454"/>
                      <a:pt x="4621" y="5513"/>
                      <a:pt x="4641" y="5573"/>
                    </a:cubicBezTo>
                    <a:cubicBezTo>
                      <a:pt x="4661" y="5751"/>
                      <a:pt x="4681" y="5910"/>
                      <a:pt x="4720" y="6069"/>
                    </a:cubicBezTo>
                    <a:cubicBezTo>
                      <a:pt x="4740" y="6128"/>
                      <a:pt x="4780" y="6168"/>
                      <a:pt x="4839" y="6168"/>
                    </a:cubicBezTo>
                    <a:lnTo>
                      <a:pt x="4859" y="6168"/>
                    </a:lnTo>
                    <a:cubicBezTo>
                      <a:pt x="4938" y="6168"/>
                      <a:pt x="4978" y="6088"/>
                      <a:pt x="4958" y="6029"/>
                    </a:cubicBezTo>
                    <a:cubicBezTo>
                      <a:pt x="4918" y="5870"/>
                      <a:pt x="4899" y="5712"/>
                      <a:pt x="4879" y="5553"/>
                    </a:cubicBezTo>
                    <a:cubicBezTo>
                      <a:pt x="4879" y="5474"/>
                      <a:pt x="4799" y="5434"/>
                      <a:pt x="4740" y="5434"/>
                    </a:cubicBezTo>
                    <a:close/>
                    <a:moveTo>
                      <a:pt x="5454" y="6227"/>
                    </a:moveTo>
                    <a:cubicBezTo>
                      <a:pt x="5375" y="6227"/>
                      <a:pt x="5315" y="6267"/>
                      <a:pt x="5315" y="6346"/>
                    </a:cubicBezTo>
                    <a:cubicBezTo>
                      <a:pt x="5315" y="6406"/>
                      <a:pt x="5375" y="6465"/>
                      <a:pt x="5434" y="6465"/>
                    </a:cubicBezTo>
                    <a:cubicBezTo>
                      <a:pt x="5613" y="6485"/>
                      <a:pt x="5771" y="6505"/>
                      <a:pt x="5910" y="6525"/>
                    </a:cubicBezTo>
                    <a:lnTo>
                      <a:pt x="5930" y="6525"/>
                    </a:lnTo>
                    <a:cubicBezTo>
                      <a:pt x="5989" y="6525"/>
                      <a:pt x="6049" y="6485"/>
                      <a:pt x="6049" y="6425"/>
                    </a:cubicBezTo>
                    <a:cubicBezTo>
                      <a:pt x="6069" y="6366"/>
                      <a:pt x="6029" y="6306"/>
                      <a:pt x="5950" y="6287"/>
                    </a:cubicBezTo>
                    <a:cubicBezTo>
                      <a:pt x="5791" y="6247"/>
                      <a:pt x="5632" y="6227"/>
                      <a:pt x="5454" y="6227"/>
                    </a:cubicBezTo>
                    <a:close/>
                    <a:moveTo>
                      <a:pt x="3967" y="6381"/>
                    </a:moveTo>
                    <a:cubicBezTo>
                      <a:pt x="3954" y="6381"/>
                      <a:pt x="3941" y="6382"/>
                      <a:pt x="3927" y="6386"/>
                    </a:cubicBezTo>
                    <a:cubicBezTo>
                      <a:pt x="3768" y="6406"/>
                      <a:pt x="3610" y="6465"/>
                      <a:pt x="3451" y="6505"/>
                    </a:cubicBezTo>
                    <a:cubicBezTo>
                      <a:pt x="3391" y="6525"/>
                      <a:pt x="3352" y="6584"/>
                      <a:pt x="3372" y="6644"/>
                    </a:cubicBezTo>
                    <a:cubicBezTo>
                      <a:pt x="3391" y="6703"/>
                      <a:pt x="3431" y="6743"/>
                      <a:pt x="3491" y="6743"/>
                    </a:cubicBezTo>
                    <a:lnTo>
                      <a:pt x="3530" y="6743"/>
                    </a:lnTo>
                    <a:cubicBezTo>
                      <a:pt x="3669" y="6703"/>
                      <a:pt x="3828" y="6663"/>
                      <a:pt x="3986" y="6624"/>
                    </a:cubicBezTo>
                    <a:cubicBezTo>
                      <a:pt x="4066" y="6604"/>
                      <a:pt x="4105" y="6544"/>
                      <a:pt x="4086" y="6465"/>
                    </a:cubicBezTo>
                    <a:cubicBezTo>
                      <a:pt x="4069" y="6416"/>
                      <a:pt x="4026" y="6381"/>
                      <a:pt x="3967" y="6381"/>
                    </a:cubicBezTo>
                    <a:close/>
                    <a:moveTo>
                      <a:pt x="6401" y="6438"/>
                    </a:moveTo>
                    <a:cubicBezTo>
                      <a:pt x="6357" y="6438"/>
                      <a:pt x="6317" y="6460"/>
                      <a:pt x="6287" y="6505"/>
                    </a:cubicBezTo>
                    <a:cubicBezTo>
                      <a:pt x="6267" y="6564"/>
                      <a:pt x="6287" y="6644"/>
                      <a:pt x="6346" y="6663"/>
                    </a:cubicBezTo>
                    <a:cubicBezTo>
                      <a:pt x="6505" y="6743"/>
                      <a:pt x="6624" y="6822"/>
                      <a:pt x="6723" y="6921"/>
                    </a:cubicBezTo>
                    <a:cubicBezTo>
                      <a:pt x="6763" y="6941"/>
                      <a:pt x="6783" y="6961"/>
                      <a:pt x="6822" y="6961"/>
                    </a:cubicBezTo>
                    <a:cubicBezTo>
                      <a:pt x="6842" y="6961"/>
                      <a:pt x="6882" y="6941"/>
                      <a:pt x="6902" y="6921"/>
                    </a:cubicBezTo>
                    <a:cubicBezTo>
                      <a:pt x="6941" y="6862"/>
                      <a:pt x="6941" y="6782"/>
                      <a:pt x="6902" y="6743"/>
                    </a:cubicBezTo>
                    <a:cubicBezTo>
                      <a:pt x="6783" y="6624"/>
                      <a:pt x="6624" y="6525"/>
                      <a:pt x="6446" y="6445"/>
                    </a:cubicBezTo>
                    <a:cubicBezTo>
                      <a:pt x="6431" y="6440"/>
                      <a:pt x="6416" y="6438"/>
                      <a:pt x="6401" y="6438"/>
                    </a:cubicBezTo>
                    <a:close/>
                    <a:moveTo>
                      <a:pt x="3028" y="6647"/>
                    </a:moveTo>
                    <a:cubicBezTo>
                      <a:pt x="3010" y="6647"/>
                      <a:pt x="2992" y="6652"/>
                      <a:pt x="2975" y="6663"/>
                    </a:cubicBezTo>
                    <a:cubicBezTo>
                      <a:pt x="2816" y="6703"/>
                      <a:pt x="2658" y="6782"/>
                      <a:pt x="2499" y="6842"/>
                    </a:cubicBezTo>
                    <a:cubicBezTo>
                      <a:pt x="2440" y="6862"/>
                      <a:pt x="2420" y="6941"/>
                      <a:pt x="2440" y="7001"/>
                    </a:cubicBezTo>
                    <a:cubicBezTo>
                      <a:pt x="2459" y="7060"/>
                      <a:pt x="2499" y="7080"/>
                      <a:pt x="2559" y="7080"/>
                    </a:cubicBezTo>
                    <a:cubicBezTo>
                      <a:pt x="2578" y="7080"/>
                      <a:pt x="2598" y="7080"/>
                      <a:pt x="2598" y="7060"/>
                    </a:cubicBezTo>
                    <a:cubicBezTo>
                      <a:pt x="2737" y="7001"/>
                      <a:pt x="2896" y="6941"/>
                      <a:pt x="3054" y="6882"/>
                    </a:cubicBezTo>
                    <a:cubicBezTo>
                      <a:pt x="3114" y="6862"/>
                      <a:pt x="3153" y="6802"/>
                      <a:pt x="3134" y="6723"/>
                    </a:cubicBezTo>
                    <a:cubicBezTo>
                      <a:pt x="3119" y="6680"/>
                      <a:pt x="3074" y="6647"/>
                      <a:pt x="3028" y="6647"/>
                    </a:cubicBezTo>
                    <a:close/>
                    <a:moveTo>
                      <a:pt x="4938" y="6227"/>
                    </a:moveTo>
                    <a:cubicBezTo>
                      <a:pt x="4780" y="6247"/>
                      <a:pt x="4601" y="6267"/>
                      <a:pt x="4443" y="6287"/>
                    </a:cubicBezTo>
                    <a:cubicBezTo>
                      <a:pt x="4363" y="6287"/>
                      <a:pt x="4324" y="6366"/>
                      <a:pt x="4324" y="6425"/>
                    </a:cubicBezTo>
                    <a:cubicBezTo>
                      <a:pt x="4341" y="6477"/>
                      <a:pt x="4388" y="6529"/>
                      <a:pt x="4451" y="6529"/>
                    </a:cubicBezTo>
                    <a:cubicBezTo>
                      <a:pt x="4461" y="6529"/>
                      <a:pt x="4472" y="6527"/>
                      <a:pt x="4482" y="6525"/>
                    </a:cubicBezTo>
                    <a:cubicBezTo>
                      <a:pt x="4601" y="6505"/>
                      <a:pt x="4720" y="6505"/>
                      <a:pt x="4859" y="6485"/>
                    </a:cubicBezTo>
                    <a:lnTo>
                      <a:pt x="4859" y="6485"/>
                    </a:lnTo>
                    <a:cubicBezTo>
                      <a:pt x="4839" y="6505"/>
                      <a:pt x="4839" y="6544"/>
                      <a:pt x="4839" y="6564"/>
                    </a:cubicBezTo>
                    <a:cubicBezTo>
                      <a:pt x="4899" y="6723"/>
                      <a:pt x="4938" y="6882"/>
                      <a:pt x="4998" y="7040"/>
                    </a:cubicBezTo>
                    <a:cubicBezTo>
                      <a:pt x="5018" y="7100"/>
                      <a:pt x="5077" y="7120"/>
                      <a:pt x="5117" y="7120"/>
                    </a:cubicBezTo>
                    <a:lnTo>
                      <a:pt x="5156" y="7120"/>
                    </a:lnTo>
                    <a:cubicBezTo>
                      <a:pt x="5236" y="7100"/>
                      <a:pt x="5256" y="7020"/>
                      <a:pt x="5236" y="6961"/>
                    </a:cubicBezTo>
                    <a:cubicBezTo>
                      <a:pt x="5176" y="6802"/>
                      <a:pt x="5137" y="6663"/>
                      <a:pt x="5077" y="6505"/>
                    </a:cubicBezTo>
                    <a:cubicBezTo>
                      <a:pt x="5077" y="6465"/>
                      <a:pt x="5057" y="6445"/>
                      <a:pt x="5037" y="6445"/>
                    </a:cubicBezTo>
                    <a:cubicBezTo>
                      <a:pt x="5057" y="6406"/>
                      <a:pt x="5077" y="6386"/>
                      <a:pt x="5077" y="6346"/>
                    </a:cubicBezTo>
                    <a:cubicBezTo>
                      <a:pt x="5057" y="6287"/>
                      <a:pt x="4998" y="6227"/>
                      <a:pt x="4938" y="6227"/>
                    </a:cubicBezTo>
                    <a:close/>
                    <a:moveTo>
                      <a:pt x="2090" y="7053"/>
                    </a:moveTo>
                    <a:cubicBezTo>
                      <a:pt x="2074" y="7053"/>
                      <a:pt x="2058" y="7055"/>
                      <a:pt x="2043" y="7060"/>
                    </a:cubicBezTo>
                    <a:cubicBezTo>
                      <a:pt x="1904" y="7159"/>
                      <a:pt x="1765" y="7239"/>
                      <a:pt x="1626" y="7338"/>
                    </a:cubicBezTo>
                    <a:cubicBezTo>
                      <a:pt x="1567" y="7377"/>
                      <a:pt x="1567" y="7457"/>
                      <a:pt x="1607" y="7516"/>
                    </a:cubicBezTo>
                    <a:cubicBezTo>
                      <a:pt x="1626" y="7556"/>
                      <a:pt x="1666" y="7576"/>
                      <a:pt x="1706" y="7576"/>
                    </a:cubicBezTo>
                    <a:cubicBezTo>
                      <a:pt x="1726" y="7576"/>
                      <a:pt x="1745" y="7556"/>
                      <a:pt x="1765" y="7536"/>
                    </a:cubicBezTo>
                    <a:cubicBezTo>
                      <a:pt x="1904" y="7457"/>
                      <a:pt x="2023" y="7358"/>
                      <a:pt x="2182" y="7278"/>
                    </a:cubicBezTo>
                    <a:cubicBezTo>
                      <a:pt x="2241" y="7258"/>
                      <a:pt x="2261" y="7179"/>
                      <a:pt x="2221" y="7120"/>
                    </a:cubicBezTo>
                    <a:cubicBezTo>
                      <a:pt x="2192" y="7075"/>
                      <a:pt x="2140" y="7053"/>
                      <a:pt x="2090" y="7053"/>
                    </a:cubicBezTo>
                    <a:close/>
                    <a:moveTo>
                      <a:pt x="7073" y="7114"/>
                    </a:moveTo>
                    <a:cubicBezTo>
                      <a:pt x="7062" y="7114"/>
                      <a:pt x="7051" y="7116"/>
                      <a:pt x="7040" y="7120"/>
                    </a:cubicBezTo>
                    <a:cubicBezTo>
                      <a:pt x="6981" y="7159"/>
                      <a:pt x="6941" y="7219"/>
                      <a:pt x="6981" y="7298"/>
                    </a:cubicBezTo>
                    <a:cubicBezTo>
                      <a:pt x="7021" y="7397"/>
                      <a:pt x="7040" y="7516"/>
                      <a:pt x="7040" y="7655"/>
                    </a:cubicBezTo>
                    <a:cubicBezTo>
                      <a:pt x="7040" y="7675"/>
                      <a:pt x="7040" y="7695"/>
                      <a:pt x="7040" y="7715"/>
                    </a:cubicBezTo>
                    <a:cubicBezTo>
                      <a:pt x="7040" y="7794"/>
                      <a:pt x="7080" y="7853"/>
                      <a:pt x="7159" y="7853"/>
                    </a:cubicBezTo>
                    <a:cubicBezTo>
                      <a:pt x="7219" y="7853"/>
                      <a:pt x="7278" y="7794"/>
                      <a:pt x="7278" y="7734"/>
                    </a:cubicBezTo>
                    <a:cubicBezTo>
                      <a:pt x="7298" y="7715"/>
                      <a:pt x="7298" y="7675"/>
                      <a:pt x="7298" y="7655"/>
                    </a:cubicBezTo>
                    <a:cubicBezTo>
                      <a:pt x="7298" y="7496"/>
                      <a:pt x="7259" y="7338"/>
                      <a:pt x="7199" y="7199"/>
                    </a:cubicBezTo>
                    <a:cubicBezTo>
                      <a:pt x="7183" y="7150"/>
                      <a:pt x="7126" y="7114"/>
                      <a:pt x="7073" y="7114"/>
                    </a:cubicBezTo>
                    <a:close/>
                    <a:moveTo>
                      <a:pt x="5320" y="7338"/>
                    </a:moveTo>
                    <a:cubicBezTo>
                      <a:pt x="5297" y="7338"/>
                      <a:pt x="5275" y="7344"/>
                      <a:pt x="5256" y="7358"/>
                    </a:cubicBezTo>
                    <a:cubicBezTo>
                      <a:pt x="5196" y="7377"/>
                      <a:pt x="5176" y="7457"/>
                      <a:pt x="5196" y="7516"/>
                    </a:cubicBezTo>
                    <a:cubicBezTo>
                      <a:pt x="5275" y="7675"/>
                      <a:pt x="5355" y="7833"/>
                      <a:pt x="5434" y="7952"/>
                    </a:cubicBezTo>
                    <a:cubicBezTo>
                      <a:pt x="5474" y="7992"/>
                      <a:pt x="5513" y="8032"/>
                      <a:pt x="5553" y="8032"/>
                    </a:cubicBezTo>
                    <a:cubicBezTo>
                      <a:pt x="5573" y="8032"/>
                      <a:pt x="5593" y="8012"/>
                      <a:pt x="5613" y="8012"/>
                    </a:cubicBezTo>
                    <a:cubicBezTo>
                      <a:pt x="5672" y="7972"/>
                      <a:pt x="5692" y="7893"/>
                      <a:pt x="5652" y="7833"/>
                    </a:cubicBezTo>
                    <a:cubicBezTo>
                      <a:pt x="5573" y="7695"/>
                      <a:pt x="5494" y="7556"/>
                      <a:pt x="5434" y="7417"/>
                    </a:cubicBezTo>
                    <a:cubicBezTo>
                      <a:pt x="5408" y="7364"/>
                      <a:pt x="5364" y="7338"/>
                      <a:pt x="5320" y="7338"/>
                    </a:cubicBezTo>
                    <a:close/>
                    <a:moveTo>
                      <a:pt x="1302" y="7637"/>
                    </a:moveTo>
                    <a:cubicBezTo>
                      <a:pt x="1274" y="7637"/>
                      <a:pt x="1248" y="7648"/>
                      <a:pt x="1230" y="7675"/>
                    </a:cubicBezTo>
                    <a:cubicBezTo>
                      <a:pt x="1111" y="7794"/>
                      <a:pt x="992" y="7913"/>
                      <a:pt x="873" y="8052"/>
                    </a:cubicBezTo>
                    <a:cubicBezTo>
                      <a:pt x="833" y="8091"/>
                      <a:pt x="853" y="8171"/>
                      <a:pt x="893" y="8210"/>
                    </a:cubicBezTo>
                    <a:cubicBezTo>
                      <a:pt x="913" y="8230"/>
                      <a:pt x="952" y="8250"/>
                      <a:pt x="972" y="8250"/>
                    </a:cubicBezTo>
                    <a:cubicBezTo>
                      <a:pt x="1012" y="8250"/>
                      <a:pt x="1051" y="8230"/>
                      <a:pt x="1071" y="8210"/>
                    </a:cubicBezTo>
                    <a:cubicBezTo>
                      <a:pt x="1170" y="8091"/>
                      <a:pt x="1289" y="7972"/>
                      <a:pt x="1389" y="7853"/>
                    </a:cubicBezTo>
                    <a:cubicBezTo>
                      <a:pt x="1448" y="7814"/>
                      <a:pt x="1448" y="7734"/>
                      <a:pt x="1408" y="7675"/>
                    </a:cubicBezTo>
                    <a:cubicBezTo>
                      <a:pt x="1376" y="7653"/>
                      <a:pt x="1337" y="7637"/>
                      <a:pt x="1302" y="7637"/>
                    </a:cubicBezTo>
                    <a:close/>
                    <a:moveTo>
                      <a:pt x="7013" y="8071"/>
                    </a:moveTo>
                    <a:cubicBezTo>
                      <a:pt x="6972" y="8071"/>
                      <a:pt x="6934" y="8093"/>
                      <a:pt x="6921" y="8131"/>
                    </a:cubicBezTo>
                    <a:cubicBezTo>
                      <a:pt x="6842" y="8270"/>
                      <a:pt x="6743" y="8369"/>
                      <a:pt x="6624" y="8448"/>
                    </a:cubicBezTo>
                    <a:cubicBezTo>
                      <a:pt x="6564" y="8488"/>
                      <a:pt x="6545" y="8547"/>
                      <a:pt x="6584" y="8607"/>
                    </a:cubicBezTo>
                    <a:cubicBezTo>
                      <a:pt x="6604" y="8647"/>
                      <a:pt x="6644" y="8666"/>
                      <a:pt x="6683" y="8666"/>
                    </a:cubicBezTo>
                    <a:cubicBezTo>
                      <a:pt x="6703" y="8666"/>
                      <a:pt x="6723" y="8666"/>
                      <a:pt x="6743" y="8647"/>
                    </a:cubicBezTo>
                    <a:cubicBezTo>
                      <a:pt x="6902" y="8567"/>
                      <a:pt x="7040" y="8428"/>
                      <a:pt x="7140" y="8250"/>
                    </a:cubicBezTo>
                    <a:cubicBezTo>
                      <a:pt x="7159" y="8190"/>
                      <a:pt x="7140" y="8131"/>
                      <a:pt x="7080" y="8091"/>
                    </a:cubicBezTo>
                    <a:cubicBezTo>
                      <a:pt x="7059" y="8077"/>
                      <a:pt x="7035" y="8071"/>
                      <a:pt x="7013" y="8071"/>
                    </a:cubicBezTo>
                    <a:close/>
                    <a:moveTo>
                      <a:pt x="5839" y="8173"/>
                    </a:moveTo>
                    <a:cubicBezTo>
                      <a:pt x="5809" y="8173"/>
                      <a:pt x="5778" y="8183"/>
                      <a:pt x="5751" y="8210"/>
                    </a:cubicBezTo>
                    <a:cubicBezTo>
                      <a:pt x="5712" y="8250"/>
                      <a:pt x="5692" y="8329"/>
                      <a:pt x="5751" y="8389"/>
                    </a:cubicBezTo>
                    <a:cubicBezTo>
                      <a:pt x="5890" y="8547"/>
                      <a:pt x="6029" y="8666"/>
                      <a:pt x="6168" y="8726"/>
                    </a:cubicBezTo>
                    <a:cubicBezTo>
                      <a:pt x="6188" y="8726"/>
                      <a:pt x="6208" y="8746"/>
                      <a:pt x="6208" y="8746"/>
                    </a:cubicBezTo>
                    <a:cubicBezTo>
                      <a:pt x="6267" y="8746"/>
                      <a:pt x="6307" y="8706"/>
                      <a:pt x="6327" y="8666"/>
                    </a:cubicBezTo>
                    <a:cubicBezTo>
                      <a:pt x="6366" y="8607"/>
                      <a:pt x="6327" y="8528"/>
                      <a:pt x="6267" y="8488"/>
                    </a:cubicBezTo>
                    <a:cubicBezTo>
                      <a:pt x="6168" y="8448"/>
                      <a:pt x="6049" y="8349"/>
                      <a:pt x="5930" y="8210"/>
                    </a:cubicBezTo>
                    <a:cubicBezTo>
                      <a:pt x="5908" y="8189"/>
                      <a:pt x="5874" y="8173"/>
                      <a:pt x="5839" y="8173"/>
                    </a:cubicBezTo>
                    <a:close/>
                    <a:moveTo>
                      <a:pt x="686" y="8408"/>
                    </a:moveTo>
                    <a:cubicBezTo>
                      <a:pt x="643" y="8408"/>
                      <a:pt x="601" y="8430"/>
                      <a:pt x="575" y="8468"/>
                    </a:cubicBezTo>
                    <a:cubicBezTo>
                      <a:pt x="496" y="8607"/>
                      <a:pt x="417" y="8766"/>
                      <a:pt x="337" y="8924"/>
                    </a:cubicBezTo>
                    <a:cubicBezTo>
                      <a:pt x="318" y="8984"/>
                      <a:pt x="357" y="9043"/>
                      <a:pt x="417" y="9083"/>
                    </a:cubicBezTo>
                    <a:lnTo>
                      <a:pt x="456" y="9083"/>
                    </a:lnTo>
                    <a:cubicBezTo>
                      <a:pt x="516" y="9083"/>
                      <a:pt x="556" y="9063"/>
                      <a:pt x="575" y="9023"/>
                    </a:cubicBezTo>
                    <a:cubicBezTo>
                      <a:pt x="635" y="8865"/>
                      <a:pt x="714" y="8726"/>
                      <a:pt x="794" y="8587"/>
                    </a:cubicBezTo>
                    <a:cubicBezTo>
                      <a:pt x="833" y="8528"/>
                      <a:pt x="813" y="8448"/>
                      <a:pt x="754" y="8428"/>
                    </a:cubicBezTo>
                    <a:cubicBezTo>
                      <a:pt x="733" y="8414"/>
                      <a:pt x="709" y="8408"/>
                      <a:pt x="686" y="8408"/>
                    </a:cubicBezTo>
                    <a:close/>
                    <a:moveTo>
                      <a:pt x="318" y="9301"/>
                    </a:moveTo>
                    <a:cubicBezTo>
                      <a:pt x="258" y="9301"/>
                      <a:pt x="199" y="9321"/>
                      <a:pt x="179" y="9400"/>
                    </a:cubicBezTo>
                    <a:cubicBezTo>
                      <a:pt x="119" y="9559"/>
                      <a:pt x="99" y="9717"/>
                      <a:pt x="60" y="9896"/>
                    </a:cubicBezTo>
                    <a:cubicBezTo>
                      <a:pt x="60" y="9955"/>
                      <a:pt x="99" y="10035"/>
                      <a:pt x="159" y="10035"/>
                    </a:cubicBezTo>
                    <a:lnTo>
                      <a:pt x="179" y="10035"/>
                    </a:lnTo>
                    <a:cubicBezTo>
                      <a:pt x="238" y="10035"/>
                      <a:pt x="298" y="9995"/>
                      <a:pt x="298" y="9936"/>
                    </a:cubicBezTo>
                    <a:cubicBezTo>
                      <a:pt x="337" y="9777"/>
                      <a:pt x="357" y="9618"/>
                      <a:pt x="417" y="9460"/>
                    </a:cubicBezTo>
                    <a:cubicBezTo>
                      <a:pt x="437" y="9400"/>
                      <a:pt x="397" y="9321"/>
                      <a:pt x="318" y="9301"/>
                    </a:cubicBezTo>
                    <a:close/>
                    <a:moveTo>
                      <a:pt x="116" y="10289"/>
                    </a:moveTo>
                    <a:cubicBezTo>
                      <a:pt x="65" y="10289"/>
                      <a:pt x="20" y="10343"/>
                      <a:pt x="20" y="10412"/>
                    </a:cubicBezTo>
                    <a:cubicBezTo>
                      <a:pt x="20" y="10471"/>
                      <a:pt x="0" y="10550"/>
                      <a:pt x="0" y="10630"/>
                    </a:cubicBezTo>
                    <a:cubicBezTo>
                      <a:pt x="0" y="10729"/>
                      <a:pt x="20" y="10808"/>
                      <a:pt x="20" y="10907"/>
                    </a:cubicBezTo>
                    <a:cubicBezTo>
                      <a:pt x="20" y="10967"/>
                      <a:pt x="80" y="11026"/>
                      <a:pt x="139" y="11026"/>
                    </a:cubicBezTo>
                    <a:cubicBezTo>
                      <a:pt x="218" y="11026"/>
                      <a:pt x="278" y="10967"/>
                      <a:pt x="258" y="10888"/>
                    </a:cubicBezTo>
                    <a:cubicBezTo>
                      <a:pt x="258" y="10808"/>
                      <a:pt x="258" y="10709"/>
                      <a:pt x="258" y="10630"/>
                    </a:cubicBezTo>
                    <a:cubicBezTo>
                      <a:pt x="258" y="10550"/>
                      <a:pt x="258" y="10491"/>
                      <a:pt x="258" y="10412"/>
                    </a:cubicBezTo>
                    <a:cubicBezTo>
                      <a:pt x="258" y="10352"/>
                      <a:pt x="218" y="10293"/>
                      <a:pt x="139" y="10293"/>
                    </a:cubicBezTo>
                    <a:cubicBezTo>
                      <a:pt x="131" y="10290"/>
                      <a:pt x="123" y="10289"/>
                      <a:pt x="116" y="10289"/>
                    </a:cubicBezTo>
                    <a:close/>
                    <a:moveTo>
                      <a:pt x="209" y="11279"/>
                    </a:moveTo>
                    <a:cubicBezTo>
                      <a:pt x="199" y="11279"/>
                      <a:pt x="189" y="11281"/>
                      <a:pt x="179" y="11284"/>
                    </a:cubicBezTo>
                    <a:cubicBezTo>
                      <a:pt x="99" y="11284"/>
                      <a:pt x="60" y="11344"/>
                      <a:pt x="80" y="11423"/>
                    </a:cubicBezTo>
                    <a:cubicBezTo>
                      <a:pt x="119" y="11720"/>
                      <a:pt x="179" y="11919"/>
                      <a:pt x="179" y="11919"/>
                    </a:cubicBezTo>
                    <a:cubicBezTo>
                      <a:pt x="199" y="11978"/>
                      <a:pt x="238" y="11998"/>
                      <a:pt x="298" y="11998"/>
                    </a:cubicBezTo>
                    <a:lnTo>
                      <a:pt x="337" y="11998"/>
                    </a:lnTo>
                    <a:cubicBezTo>
                      <a:pt x="397" y="11978"/>
                      <a:pt x="437" y="11899"/>
                      <a:pt x="417" y="11839"/>
                    </a:cubicBezTo>
                    <a:cubicBezTo>
                      <a:pt x="417" y="11839"/>
                      <a:pt x="357" y="11661"/>
                      <a:pt x="318" y="11383"/>
                    </a:cubicBezTo>
                    <a:cubicBezTo>
                      <a:pt x="301" y="11318"/>
                      <a:pt x="258" y="11279"/>
                      <a:pt x="209" y="112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13"/>
            <p:cNvSpPr/>
            <p:nvPr/>
          </p:nvSpPr>
          <p:spPr>
            <a:xfrm rot="6619859" flipH="1">
              <a:off x="8424012" y="3013695"/>
              <a:ext cx="432788" cy="14371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3"/>
            <p:cNvGrpSpPr/>
            <p:nvPr/>
          </p:nvGrpSpPr>
          <p:grpSpPr>
            <a:xfrm>
              <a:off x="-9" y="-176128"/>
              <a:ext cx="8427799" cy="5414965"/>
              <a:chOff x="-484809" y="-118978"/>
              <a:chExt cx="8427799" cy="5414965"/>
            </a:xfrm>
          </p:grpSpPr>
          <p:grpSp>
            <p:nvGrpSpPr>
              <p:cNvPr id="224" name="Google Shape;224;p13"/>
              <p:cNvGrpSpPr/>
              <p:nvPr/>
            </p:nvGrpSpPr>
            <p:grpSpPr>
              <a:xfrm>
                <a:off x="115316" y="4468283"/>
                <a:ext cx="490478" cy="271441"/>
                <a:chOff x="8154416" y="5442858"/>
                <a:chExt cx="490478" cy="271441"/>
              </a:xfrm>
            </p:grpSpPr>
            <p:sp>
              <p:nvSpPr>
                <p:cNvPr id="225" name="Google Shape;225;p13"/>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3"/>
              <p:cNvSpPr/>
              <p:nvPr/>
            </p:nvSpPr>
            <p:spPr>
              <a:xfrm rot="7919208" flipH="1">
                <a:off x="4808299" y="18080"/>
                <a:ext cx="432792" cy="143720"/>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826536" y="157026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7168566" y="121550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6169561" y="469791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3793499" y="4890295"/>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rot="-2218734">
                <a:off x="-388923" y="1674336"/>
                <a:ext cx="259848" cy="405703"/>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5827015" flipH="1">
                <a:off x="7628467" y="4951252"/>
                <a:ext cx="432807" cy="14372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79"/>
        <p:cNvGrpSpPr/>
        <p:nvPr/>
      </p:nvGrpSpPr>
      <p:grpSpPr>
        <a:xfrm>
          <a:off x="0" y="0"/>
          <a:ext cx="0" cy="0"/>
          <a:chOff x="0" y="0"/>
          <a:chExt cx="0" cy="0"/>
        </a:xfrm>
      </p:grpSpPr>
      <p:sp>
        <p:nvSpPr>
          <p:cNvPr id="280" name="Google Shape;280;p16"/>
          <p:cNvSpPr txBox="1">
            <a:spLocks noGrp="1"/>
          </p:cNvSpPr>
          <p:nvPr>
            <p:ph type="title"/>
          </p:nvPr>
        </p:nvSpPr>
        <p:spPr>
          <a:xfrm>
            <a:off x="720000" y="1514477"/>
            <a:ext cx="2893800" cy="1077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16"/>
          <p:cNvSpPr txBox="1">
            <a:spLocks noGrp="1"/>
          </p:cNvSpPr>
          <p:nvPr>
            <p:ph type="subTitle" idx="1"/>
          </p:nvPr>
        </p:nvSpPr>
        <p:spPr>
          <a:xfrm>
            <a:off x="720000" y="2591323"/>
            <a:ext cx="2893800" cy="10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82" name="Google Shape;282;p16"/>
          <p:cNvGrpSpPr/>
          <p:nvPr/>
        </p:nvGrpSpPr>
        <p:grpSpPr>
          <a:xfrm>
            <a:off x="-106684" y="-297600"/>
            <a:ext cx="9144306" cy="5259426"/>
            <a:chOff x="-106684" y="-297600"/>
            <a:chExt cx="9144306" cy="5259426"/>
          </a:xfrm>
        </p:grpSpPr>
        <p:grpSp>
          <p:nvGrpSpPr>
            <p:cNvPr id="283" name="Google Shape;283;p16"/>
            <p:cNvGrpSpPr/>
            <p:nvPr/>
          </p:nvGrpSpPr>
          <p:grpSpPr>
            <a:xfrm rot="10800000">
              <a:off x="-106684" y="-126896"/>
              <a:ext cx="9144306" cy="4870867"/>
              <a:chOff x="-361334" y="318737"/>
              <a:chExt cx="9144306" cy="4870867"/>
            </a:xfrm>
          </p:grpSpPr>
          <p:sp>
            <p:nvSpPr>
              <p:cNvPr id="284" name="Google Shape;284;p16"/>
              <p:cNvSpPr/>
              <p:nvPr/>
            </p:nvSpPr>
            <p:spPr>
              <a:xfrm flipH="1">
                <a:off x="167324" y="318737"/>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361334" y="3597506"/>
                <a:ext cx="706814" cy="706814"/>
                <a:chOff x="4862250" y="4694874"/>
                <a:chExt cx="406075" cy="406075"/>
              </a:xfrm>
            </p:grpSpPr>
            <p:sp>
              <p:nvSpPr>
                <p:cNvPr id="286" name="Google Shape;286;p16"/>
                <p:cNvSpPr/>
                <p:nvPr/>
              </p:nvSpPr>
              <p:spPr>
                <a:xfrm rot="10800000">
                  <a:off x="4862250" y="4982924"/>
                  <a:ext cx="153725" cy="118025"/>
                </a:xfrm>
                <a:custGeom>
                  <a:avLst/>
                  <a:gdLst/>
                  <a:ahLst/>
                  <a:cxnLst/>
                  <a:rect l="l" t="t" r="r" b="b"/>
                  <a:pathLst>
                    <a:path w="6149" h="4721" extrusionOk="0">
                      <a:moveTo>
                        <a:pt x="416" y="249"/>
                      </a:moveTo>
                      <a:cubicBezTo>
                        <a:pt x="450" y="249"/>
                        <a:pt x="490" y="251"/>
                        <a:pt x="536" y="258"/>
                      </a:cubicBezTo>
                      <a:cubicBezTo>
                        <a:pt x="1508" y="258"/>
                        <a:pt x="3947" y="655"/>
                        <a:pt x="5176" y="932"/>
                      </a:cubicBezTo>
                      <a:cubicBezTo>
                        <a:pt x="3887" y="992"/>
                        <a:pt x="1508" y="1230"/>
                        <a:pt x="1111" y="1269"/>
                      </a:cubicBezTo>
                      <a:cubicBezTo>
                        <a:pt x="774" y="972"/>
                        <a:pt x="338" y="496"/>
                        <a:pt x="278" y="258"/>
                      </a:cubicBezTo>
                      <a:cubicBezTo>
                        <a:pt x="305" y="258"/>
                        <a:pt x="349" y="249"/>
                        <a:pt x="416" y="249"/>
                      </a:cubicBezTo>
                      <a:close/>
                      <a:moveTo>
                        <a:pt x="5533" y="1369"/>
                      </a:moveTo>
                      <a:lnTo>
                        <a:pt x="5533" y="1369"/>
                      </a:lnTo>
                      <a:cubicBezTo>
                        <a:pt x="4582" y="2221"/>
                        <a:pt x="1924" y="4244"/>
                        <a:pt x="1408" y="4442"/>
                      </a:cubicBezTo>
                      <a:cubicBezTo>
                        <a:pt x="1369" y="4204"/>
                        <a:pt x="1527" y="3292"/>
                        <a:pt x="1706" y="2499"/>
                      </a:cubicBezTo>
                      <a:cubicBezTo>
                        <a:pt x="3887" y="1904"/>
                        <a:pt x="4978" y="1567"/>
                        <a:pt x="5533" y="1369"/>
                      </a:cubicBezTo>
                      <a:close/>
                      <a:moveTo>
                        <a:pt x="536" y="0"/>
                      </a:moveTo>
                      <a:cubicBezTo>
                        <a:pt x="298" y="0"/>
                        <a:pt x="40" y="20"/>
                        <a:pt x="20" y="199"/>
                      </a:cubicBezTo>
                      <a:cubicBezTo>
                        <a:pt x="0" y="615"/>
                        <a:pt x="814" y="1349"/>
                        <a:pt x="992" y="1507"/>
                      </a:cubicBezTo>
                      <a:cubicBezTo>
                        <a:pt x="1012" y="1527"/>
                        <a:pt x="1052" y="1527"/>
                        <a:pt x="1071" y="1527"/>
                      </a:cubicBezTo>
                      <a:cubicBezTo>
                        <a:pt x="1111" y="1527"/>
                        <a:pt x="4125" y="1230"/>
                        <a:pt x="5414" y="1170"/>
                      </a:cubicBezTo>
                      <a:lnTo>
                        <a:pt x="5414" y="1170"/>
                      </a:lnTo>
                      <a:cubicBezTo>
                        <a:pt x="4562" y="1448"/>
                        <a:pt x="2777" y="1944"/>
                        <a:pt x="1567" y="2261"/>
                      </a:cubicBezTo>
                      <a:cubicBezTo>
                        <a:pt x="1527" y="2281"/>
                        <a:pt x="1488" y="2321"/>
                        <a:pt x="1488" y="2360"/>
                      </a:cubicBezTo>
                      <a:cubicBezTo>
                        <a:pt x="972" y="4561"/>
                        <a:pt x="1230" y="4661"/>
                        <a:pt x="1309" y="4700"/>
                      </a:cubicBezTo>
                      <a:cubicBezTo>
                        <a:pt x="1329" y="4700"/>
                        <a:pt x="1349" y="4720"/>
                        <a:pt x="1369" y="4720"/>
                      </a:cubicBezTo>
                      <a:cubicBezTo>
                        <a:pt x="1785" y="4720"/>
                        <a:pt x="5672" y="1726"/>
                        <a:pt x="6069" y="1210"/>
                      </a:cubicBezTo>
                      <a:cubicBezTo>
                        <a:pt x="6109" y="1150"/>
                        <a:pt x="6148" y="1091"/>
                        <a:pt x="6128" y="1012"/>
                      </a:cubicBezTo>
                      <a:cubicBezTo>
                        <a:pt x="6128" y="1012"/>
                        <a:pt x="6109" y="992"/>
                        <a:pt x="6109" y="992"/>
                      </a:cubicBezTo>
                      <a:cubicBezTo>
                        <a:pt x="6109" y="972"/>
                        <a:pt x="6089" y="972"/>
                        <a:pt x="6089" y="952"/>
                      </a:cubicBezTo>
                      <a:cubicBezTo>
                        <a:pt x="6069" y="952"/>
                        <a:pt x="6069" y="952"/>
                        <a:pt x="6069" y="932"/>
                      </a:cubicBezTo>
                      <a:lnTo>
                        <a:pt x="6049" y="932"/>
                      </a:lnTo>
                      <a:cubicBezTo>
                        <a:pt x="5553" y="635"/>
                        <a:pt x="1607"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rot="10800000">
                  <a:off x="5034300" y="4694874"/>
                  <a:ext cx="234025" cy="299975"/>
                </a:xfrm>
                <a:custGeom>
                  <a:avLst/>
                  <a:gdLst/>
                  <a:ahLst/>
                  <a:cxnLst/>
                  <a:rect l="l" t="t" r="r" b="b"/>
                  <a:pathLst>
                    <a:path w="9361" h="11999" extrusionOk="0">
                      <a:moveTo>
                        <a:pt x="9202" y="0"/>
                      </a:moveTo>
                      <a:cubicBezTo>
                        <a:pt x="9024" y="40"/>
                        <a:pt x="8865" y="60"/>
                        <a:pt x="8706" y="99"/>
                      </a:cubicBezTo>
                      <a:cubicBezTo>
                        <a:pt x="8647" y="119"/>
                        <a:pt x="8607" y="179"/>
                        <a:pt x="8607" y="258"/>
                      </a:cubicBezTo>
                      <a:cubicBezTo>
                        <a:pt x="8627" y="317"/>
                        <a:pt x="8686" y="357"/>
                        <a:pt x="8746" y="357"/>
                      </a:cubicBezTo>
                      <a:cubicBezTo>
                        <a:pt x="8746" y="357"/>
                        <a:pt x="8766" y="357"/>
                        <a:pt x="8766" y="337"/>
                      </a:cubicBezTo>
                      <a:cubicBezTo>
                        <a:pt x="8924" y="317"/>
                        <a:pt x="9083" y="278"/>
                        <a:pt x="9242" y="258"/>
                      </a:cubicBezTo>
                      <a:cubicBezTo>
                        <a:pt x="9321" y="238"/>
                        <a:pt x="9361" y="179"/>
                        <a:pt x="9341" y="99"/>
                      </a:cubicBezTo>
                      <a:cubicBezTo>
                        <a:pt x="9341" y="40"/>
                        <a:pt x="9262" y="0"/>
                        <a:pt x="9202" y="0"/>
                      </a:cubicBezTo>
                      <a:close/>
                      <a:moveTo>
                        <a:pt x="8262" y="233"/>
                      </a:moveTo>
                      <a:cubicBezTo>
                        <a:pt x="8251" y="233"/>
                        <a:pt x="8241" y="235"/>
                        <a:pt x="8230" y="238"/>
                      </a:cubicBezTo>
                      <a:cubicBezTo>
                        <a:pt x="8052" y="278"/>
                        <a:pt x="7893" y="337"/>
                        <a:pt x="7735" y="397"/>
                      </a:cubicBezTo>
                      <a:cubicBezTo>
                        <a:pt x="7675" y="417"/>
                        <a:pt x="7635" y="476"/>
                        <a:pt x="7675" y="555"/>
                      </a:cubicBezTo>
                      <a:cubicBezTo>
                        <a:pt x="7695" y="595"/>
                        <a:pt x="7735" y="635"/>
                        <a:pt x="7794" y="635"/>
                      </a:cubicBezTo>
                      <a:cubicBezTo>
                        <a:pt x="7794" y="635"/>
                        <a:pt x="7814" y="635"/>
                        <a:pt x="7834" y="615"/>
                      </a:cubicBezTo>
                      <a:cubicBezTo>
                        <a:pt x="7973" y="555"/>
                        <a:pt x="8131" y="516"/>
                        <a:pt x="8290" y="476"/>
                      </a:cubicBezTo>
                      <a:cubicBezTo>
                        <a:pt x="8349" y="456"/>
                        <a:pt x="8389" y="377"/>
                        <a:pt x="8369" y="317"/>
                      </a:cubicBezTo>
                      <a:cubicBezTo>
                        <a:pt x="8353" y="268"/>
                        <a:pt x="8310" y="233"/>
                        <a:pt x="8262" y="233"/>
                      </a:cubicBezTo>
                      <a:close/>
                      <a:moveTo>
                        <a:pt x="7326" y="568"/>
                      </a:moveTo>
                      <a:cubicBezTo>
                        <a:pt x="7309" y="568"/>
                        <a:pt x="7293" y="570"/>
                        <a:pt x="7278" y="575"/>
                      </a:cubicBezTo>
                      <a:cubicBezTo>
                        <a:pt x="7120" y="655"/>
                        <a:pt x="6981" y="734"/>
                        <a:pt x="6822" y="813"/>
                      </a:cubicBezTo>
                      <a:cubicBezTo>
                        <a:pt x="6763" y="853"/>
                        <a:pt x="6743" y="912"/>
                        <a:pt x="6783" y="972"/>
                      </a:cubicBezTo>
                      <a:cubicBezTo>
                        <a:pt x="6802" y="1012"/>
                        <a:pt x="6842" y="1051"/>
                        <a:pt x="6882" y="1051"/>
                      </a:cubicBezTo>
                      <a:cubicBezTo>
                        <a:pt x="6902" y="1051"/>
                        <a:pt x="6941" y="1031"/>
                        <a:pt x="6941" y="1031"/>
                      </a:cubicBezTo>
                      <a:cubicBezTo>
                        <a:pt x="7080" y="952"/>
                        <a:pt x="7239" y="873"/>
                        <a:pt x="7378" y="813"/>
                      </a:cubicBezTo>
                      <a:cubicBezTo>
                        <a:pt x="7437" y="774"/>
                        <a:pt x="7477" y="714"/>
                        <a:pt x="7437" y="635"/>
                      </a:cubicBezTo>
                      <a:cubicBezTo>
                        <a:pt x="7422" y="590"/>
                        <a:pt x="7374" y="568"/>
                        <a:pt x="7326" y="568"/>
                      </a:cubicBezTo>
                      <a:close/>
                      <a:moveTo>
                        <a:pt x="6486" y="1063"/>
                      </a:moveTo>
                      <a:cubicBezTo>
                        <a:pt x="6459" y="1063"/>
                        <a:pt x="6433" y="1073"/>
                        <a:pt x="6406" y="1091"/>
                      </a:cubicBezTo>
                      <a:cubicBezTo>
                        <a:pt x="6267" y="1190"/>
                        <a:pt x="6128" y="1289"/>
                        <a:pt x="6009" y="1408"/>
                      </a:cubicBezTo>
                      <a:cubicBezTo>
                        <a:pt x="5950" y="1448"/>
                        <a:pt x="5950" y="1527"/>
                        <a:pt x="5989" y="1587"/>
                      </a:cubicBezTo>
                      <a:cubicBezTo>
                        <a:pt x="6029" y="1606"/>
                        <a:pt x="6049" y="1626"/>
                        <a:pt x="6089" y="1626"/>
                      </a:cubicBezTo>
                      <a:cubicBezTo>
                        <a:pt x="6108" y="1626"/>
                        <a:pt x="6148" y="1606"/>
                        <a:pt x="6168" y="1587"/>
                      </a:cubicBezTo>
                      <a:cubicBezTo>
                        <a:pt x="6287" y="1487"/>
                        <a:pt x="6406" y="1388"/>
                        <a:pt x="6545" y="1289"/>
                      </a:cubicBezTo>
                      <a:cubicBezTo>
                        <a:pt x="6604" y="1250"/>
                        <a:pt x="6624" y="1170"/>
                        <a:pt x="6584" y="1111"/>
                      </a:cubicBezTo>
                      <a:cubicBezTo>
                        <a:pt x="6552" y="1078"/>
                        <a:pt x="6519" y="1063"/>
                        <a:pt x="6486" y="1063"/>
                      </a:cubicBezTo>
                      <a:close/>
                      <a:moveTo>
                        <a:pt x="5744" y="1718"/>
                      </a:moveTo>
                      <a:cubicBezTo>
                        <a:pt x="5708" y="1718"/>
                        <a:pt x="5674" y="1732"/>
                        <a:pt x="5652" y="1765"/>
                      </a:cubicBezTo>
                      <a:cubicBezTo>
                        <a:pt x="5533" y="1884"/>
                        <a:pt x="5434" y="2023"/>
                        <a:pt x="5335" y="2162"/>
                      </a:cubicBezTo>
                      <a:cubicBezTo>
                        <a:pt x="5295" y="2221"/>
                        <a:pt x="5315" y="2301"/>
                        <a:pt x="5375" y="2340"/>
                      </a:cubicBezTo>
                      <a:cubicBezTo>
                        <a:pt x="5394" y="2360"/>
                        <a:pt x="5414" y="2360"/>
                        <a:pt x="5434" y="2360"/>
                      </a:cubicBezTo>
                      <a:cubicBezTo>
                        <a:pt x="5474" y="2360"/>
                        <a:pt x="5513" y="2340"/>
                        <a:pt x="5533" y="2301"/>
                      </a:cubicBezTo>
                      <a:cubicBezTo>
                        <a:pt x="5632" y="2182"/>
                        <a:pt x="5732" y="2043"/>
                        <a:pt x="5831" y="1924"/>
                      </a:cubicBezTo>
                      <a:cubicBezTo>
                        <a:pt x="5870" y="1884"/>
                        <a:pt x="5870" y="1805"/>
                        <a:pt x="5831" y="1745"/>
                      </a:cubicBezTo>
                      <a:cubicBezTo>
                        <a:pt x="5804" y="1727"/>
                        <a:pt x="5773" y="1718"/>
                        <a:pt x="5744" y="1718"/>
                      </a:cubicBezTo>
                      <a:close/>
                      <a:moveTo>
                        <a:pt x="5183" y="2542"/>
                      </a:moveTo>
                      <a:cubicBezTo>
                        <a:pt x="5137" y="2542"/>
                        <a:pt x="5091" y="2575"/>
                        <a:pt x="5077" y="2618"/>
                      </a:cubicBezTo>
                      <a:cubicBezTo>
                        <a:pt x="4998" y="2757"/>
                        <a:pt x="4938" y="2915"/>
                        <a:pt x="4879" y="3074"/>
                      </a:cubicBezTo>
                      <a:cubicBezTo>
                        <a:pt x="4839" y="3153"/>
                        <a:pt x="4879" y="3213"/>
                        <a:pt x="4938" y="3233"/>
                      </a:cubicBezTo>
                      <a:cubicBezTo>
                        <a:pt x="4958" y="3252"/>
                        <a:pt x="4978" y="3252"/>
                        <a:pt x="4978" y="3252"/>
                      </a:cubicBezTo>
                      <a:cubicBezTo>
                        <a:pt x="5037" y="3252"/>
                        <a:pt x="5077" y="3213"/>
                        <a:pt x="5097" y="3153"/>
                      </a:cubicBezTo>
                      <a:cubicBezTo>
                        <a:pt x="5156" y="3014"/>
                        <a:pt x="5216" y="2856"/>
                        <a:pt x="5295" y="2717"/>
                      </a:cubicBezTo>
                      <a:cubicBezTo>
                        <a:pt x="5315" y="2658"/>
                        <a:pt x="5295" y="2578"/>
                        <a:pt x="5236" y="2558"/>
                      </a:cubicBezTo>
                      <a:cubicBezTo>
                        <a:pt x="5219" y="2547"/>
                        <a:pt x="5201" y="2542"/>
                        <a:pt x="5183" y="2542"/>
                      </a:cubicBezTo>
                      <a:close/>
                      <a:moveTo>
                        <a:pt x="4840" y="3466"/>
                      </a:moveTo>
                      <a:cubicBezTo>
                        <a:pt x="4780" y="3466"/>
                        <a:pt x="4737" y="3504"/>
                        <a:pt x="4720" y="3570"/>
                      </a:cubicBezTo>
                      <a:cubicBezTo>
                        <a:pt x="4681" y="3728"/>
                        <a:pt x="4661" y="3887"/>
                        <a:pt x="4621" y="4066"/>
                      </a:cubicBezTo>
                      <a:cubicBezTo>
                        <a:pt x="4621" y="4125"/>
                        <a:pt x="4661" y="4204"/>
                        <a:pt x="4740" y="4204"/>
                      </a:cubicBezTo>
                      <a:lnTo>
                        <a:pt x="4760" y="4204"/>
                      </a:lnTo>
                      <a:cubicBezTo>
                        <a:pt x="4819" y="4204"/>
                        <a:pt x="4859" y="4165"/>
                        <a:pt x="4879" y="4105"/>
                      </a:cubicBezTo>
                      <a:cubicBezTo>
                        <a:pt x="4899" y="3927"/>
                        <a:pt x="4918" y="3768"/>
                        <a:pt x="4958" y="3629"/>
                      </a:cubicBezTo>
                      <a:cubicBezTo>
                        <a:pt x="4978" y="3550"/>
                        <a:pt x="4938" y="3490"/>
                        <a:pt x="4879" y="3471"/>
                      </a:cubicBezTo>
                      <a:cubicBezTo>
                        <a:pt x="4865" y="3467"/>
                        <a:pt x="4852" y="3466"/>
                        <a:pt x="4840" y="3466"/>
                      </a:cubicBezTo>
                      <a:close/>
                      <a:moveTo>
                        <a:pt x="4720" y="4442"/>
                      </a:moveTo>
                      <a:cubicBezTo>
                        <a:pt x="4641" y="4442"/>
                        <a:pt x="4581" y="4502"/>
                        <a:pt x="4581" y="4561"/>
                      </a:cubicBezTo>
                      <a:cubicBezTo>
                        <a:pt x="4581" y="4641"/>
                        <a:pt x="4581" y="4700"/>
                        <a:pt x="4581" y="4779"/>
                      </a:cubicBezTo>
                      <a:cubicBezTo>
                        <a:pt x="4581" y="4879"/>
                        <a:pt x="4581" y="4978"/>
                        <a:pt x="4581" y="5077"/>
                      </a:cubicBezTo>
                      <a:cubicBezTo>
                        <a:pt x="4601" y="5136"/>
                        <a:pt x="4641" y="5196"/>
                        <a:pt x="4720" y="5196"/>
                      </a:cubicBezTo>
                      <a:cubicBezTo>
                        <a:pt x="4780" y="5196"/>
                        <a:pt x="4839" y="5136"/>
                        <a:pt x="4839" y="5057"/>
                      </a:cubicBezTo>
                      <a:cubicBezTo>
                        <a:pt x="4839" y="4978"/>
                        <a:pt x="4839" y="4879"/>
                        <a:pt x="4839" y="4779"/>
                      </a:cubicBezTo>
                      <a:cubicBezTo>
                        <a:pt x="4839" y="4720"/>
                        <a:pt x="4839" y="4641"/>
                        <a:pt x="4839" y="4581"/>
                      </a:cubicBezTo>
                      <a:cubicBezTo>
                        <a:pt x="4839" y="4502"/>
                        <a:pt x="4780" y="4442"/>
                        <a:pt x="4720" y="4442"/>
                      </a:cubicBezTo>
                      <a:close/>
                      <a:moveTo>
                        <a:pt x="4740" y="5434"/>
                      </a:moveTo>
                      <a:cubicBezTo>
                        <a:pt x="4681" y="5454"/>
                        <a:pt x="4621" y="5513"/>
                        <a:pt x="4641" y="5573"/>
                      </a:cubicBezTo>
                      <a:cubicBezTo>
                        <a:pt x="4661" y="5751"/>
                        <a:pt x="4681" y="5910"/>
                        <a:pt x="4720" y="6069"/>
                      </a:cubicBezTo>
                      <a:cubicBezTo>
                        <a:pt x="4740" y="6128"/>
                        <a:pt x="4780" y="6168"/>
                        <a:pt x="4839" y="6168"/>
                      </a:cubicBezTo>
                      <a:lnTo>
                        <a:pt x="4859" y="6168"/>
                      </a:lnTo>
                      <a:cubicBezTo>
                        <a:pt x="4938" y="6168"/>
                        <a:pt x="4978" y="6088"/>
                        <a:pt x="4958" y="6029"/>
                      </a:cubicBezTo>
                      <a:cubicBezTo>
                        <a:pt x="4918" y="5870"/>
                        <a:pt x="4899" y="5712"/>
                        <a:pt x="4879" y="5553"/>
                      </a:cubicBezTo>
                      <a:cubicBezTo>
                        <a:pt x="4879" y="5474"/>
                        <a:pt x="4799" y="5434"/>
                        <a:pt x="4740" y="5434"/>
                      </a:cubicBezTo>
                      <a:close/>
                      <a:moveTo>
                        <a:pt x="5454" y="6227"/>
                      </a:moveTo>
                      <a:cubicBezTo>
                        <a:pt x="5375" y="6227"/>
                        <a:pt x="5315" y="6267"/>
                        <a:pt x="5315" y="6346"/>
                      </a:cubicBezTo>
                      <a:cubicBezTo>
                        <a:pt x="5315" y="6406"/>
                        <a:pt x="5375" y="6465"/>
                        <a:pt x="5434" y="6465"/>
                      </a:cubicBezTo>
                      <a:cubicBezTo>
                        <a:pt x="5613" y="6485"/>
                        <a:pt x="5771" y="6505"/>
                        <a:pt x="5910" y="6525"/>
                      </a:cubicBezTo>
                      <a:lnTo>
                        <a:pt x="5930" y="6525"/>
                      </a:lnTo>
                      <a:cubicBezTo>
                        <a:pt x="5989" y="6525"/>
                        <a:pt x="6049" y="6485"/>
                        <a:pt x="6049" y="6425"/>
                      </a:cubicBezTo>
                      <a:cubicBezTo>
                        <a:pt x="6069" y="6366"/>
                        <a:pt x="6029" y="6306"/>
                        <a:pt x="5950" y="6287"/>
                      </a:cubicBezTo>
                      <a:cubicBezTo>
                        <a:pt x="5791" y="6247"/>
                        <a:pt x="5632" y="6227"/>
                        <a:pt x="5454" y="6227"/>
                      </a:cubicBezTo>
                      <a:close/>
                      <a:moveTo>
                        <a:pt x="3967" y="6381"/>
                      </a:moveTo>
                      <a:cubicBezTo>
                        <a:pt x="3954" y="6381"/>
                        <a:pt x="3941" y="6382"/>
                        <a:pt x="3927" y="6386"/>
                      </a:cubicBezTo>
                      <a:cubicBezTo>
                        <a:pt x="3768" y="6406"/>
                        <a:pt x="3610" y="6465"/>
                        <a:pt x="3451" y="6505"/>
                      </a:cubicBezTo>
                      <a:cubicBezTo>
                        <a:pt x="3391" y="6525"/>
                        <a:pt x="3352" y="6584"/>
                        <a:pt x="3372" y="6644"/>
                      </a:cubicBezTo>
                      <a:cubicBezTo>
                        <a:pt x="3391" y="6703"/>
                        <a:pt x="3431" y="6743"/>
                        <a:pt x="3491" y="6743"/>
                      </a:cubicBezTo>
                      <a:lnTo>
                        <a:pt x="3530" y="6743"/>
                      </a:lnTo>
                      <a:cubicBezTo>
                        <a:pt x="3669" y="6703"/>
                        <a:pt x="3828" y="6663"/>
                        <a:pt x="3986" y="6624"/>
                      </a:cubicBezTo>
                      <a:cubicBezTo>
                        <a:pt x="4066" y="6604"/>
                        <a:pt x="4105" y="6544"/>
                        <a:pt x="4086" y="6465"/>
                      </a:cubicBezTo>
                      <a:cubicBezTo>
                        <a:pt x="4069" y="6416"/>
                        <a:pt x="4026" y="6381"/>
                        <a:pt x="3967" y="6381"/>
                      </a:cubicBezTo>
                      <a:close/>
                      <a:moveTo>
                        <a:pt x="6401" y="6438"/>
                      </a:moveTo>
                      <a:cubicBezTo>
                        <a:pt x="6357" y="6438"/>
                        <a:pt x="6317" y="6460"/>
                        <a:pt x="6287" y="6505"/>
                      </a:cubicBezTo>
                      <a:cubicBezTo>
                        <a:pt x="6267" y="6564"/>
                        <a:pt x="6287" y="6644"/>
                        <a:pt x="6346" y="6663"/>
                      </a:cubicBezTo>
                      <a:cubicBezTo>
                        <a:pt x="6505" y="6743"/>
                        <a:pt x="6624" y="6822"/>
                        <a:pt x="6723" y="6921"/>
                      </a:cubicBezTo>
                      <a:cubicBezTo>
                        <a:pt x="6763" y="6941"/>
                        <a:pt x="6783" y="6961"/>
                        <a:pt x="6822" y="6961"/>
                      </a:cubicBezTo>
                      <a:cubicBezTo>
                        <a:pt x="6842" y="6961"/>
                        <a:pt x="6882" y="6941"/>
                        <a:pt x="6902" y="6921"/>
                      </a:cubicBezTo>
                      <a:cubicBezTo>
                        <a:pt x="6941" y="6862"/>
                        <a:pt x="6941" y="6782"/>
                        <a:pt x="6902" y="6743"/>
                      </a:cubicBezTo>
                      <a:cubicBezTo>
                        <a:pt x="6783" y="6624"/>
                        <a:pt x="6624" y="6525"/>
                        <a:pt x="6446" y="6445"/>
                      </a:cubicBezTo>
                      <a:cubicBezTo>
                        <a:pt x="6431" y="6440"/>
                        <a:pt x="6416" y="6438"/>
                        <a:pt x="6401" y="6438"/>
                      </a:cubicBezTo>
                      <a:close/>
                      <a:moveTo>
                        <a:pt x="3028" y="6647"/>
                      </a:moveTo>
                      <a:cubicBezTo>
                        <a:pt x="3010" y="6647"/>
                        <a:pt x="2992" y="6652"/>
                        <a:pt x="2975" y="6663"/>
                      </a:cubicBezTo>
                      <a:cubicBezTo>
                        <a:pt x="2816" y="6703"/>
                        <a:pt x="2658" y="6782"/>
                        <a:pt x="2499" y="6842"/>
                      </a:cubicBezTo>
                      <a:cubicBezTo>
                        <a:pt x="2440" y="6862"/>
                        <a:pt x="2420" y="6941"/>
                        <a:pt x="2440" y="7001"/>
                      </a:cubicBezTo>
                      <a:cubicBezTo>
                        <a:pt x="2459" y="7060"/>
                        <a:pt x="2499" y="7080"/>
                        <a:pt x="2559" y="7080"/>
                      </a:cubicBezTo>
                      <a:cubicBezTo>
                        <a:pt x="2578" y="7080"/>
                        <a:pt x="2598" y="7080"/>
                        <a:pt x="2598" y="7060"/>
                      </a:cubicBezTo>
                      <a:cubicBezTo>
                        <a:pt x="2737" y="7001"/>
                        <a:pt x="2896" y="6941"/>
                        <a:pt x="3054" y="6882"/>
                      </a:cubicBezTo>
                      <a:cubicBezTo>
                        <a:pt x="3114" y="6862"/>
                        <a:pt x="3153" y="6802"/>
                        <a:pt x="3134" y="6723"/>
                      </a:cubicBezTo>
                      <a:cubicBezTo>
                        <a:pt x="3119" y="6680"/>
                        <a:pt x="3074" y="6647"/>
                        <a:pt x="3028" y="6647"/>
                      </a:cubicBezTo>
                      <a:close/>
                      <a:moveTo>
                        <a:pt x="4938" y="6227"/>
                      </a:moveTo>
                      <a:cubicBezTo>
                        <a:pt x="4780" y="6247"/>
                        <a:pt x="4601" y="6267"/>
                        <a:pt x="4443" y="6287"/>
                      </a:cubicBezTo>
                      <a:cubicBezTo>
                        <a:pt x="4363" y="6287"/>
                        <a:pt x="4324" y="6366"/>
                        <a:pt x="4324" y="6425"/>
                      </a:cubicBezTo>
                      <a:cubicBezTo>
                        <a:pt x="4341" y="6477"/>
                        <a:pt x="4388" y="6529"/>
                        <a:pt x="4451" y="6529"/>
                      </a:cubicBezTo>
                      <a:cubicBezTo>
                        <a:pt x="4461" y="6529"/>
                        <a:pt x="4472" y="6527"/>
                        <a:pt x="4482" y="6525"/>
                      </a:cubicBezTo>
                      <a:cubicBezTo>
                        <a:pt x="4601" y="6505"/>
                        <a:pt x="4720" y="6505"/>
                        <a:pt x="4859" y="6485"/>
                      </a:cubicBezTo>
                      <a:lnTo>
                        <a:pt x="4859" y="6485"/>
                      </a:lnTo>
                      <a:cubicBezTo>
                        <a:pt x="4839" y="6505"/>
                        <a:pt x="4839" y="6544"/>
                        <a:pt x="4839" y="6564"/>
                      </a:cubicBezTo>
                      <a:cubicBezTo>
                        <a:pt x="4899" y="6723"/>
                        <a:pt x="4938" y="6882"/>
                        <a:pt x="4998" y="7040"/>
                      </a:cubicBezTo>
                      <a:cubicBezTo>
                        <a:pt x="5018" y="7100"/>
                        <a:pt x="5077" y="7120"/>
                        <a:pt x="5117" y="7120"/>
                      </a:cubicBezTo>
                      <a:lnTo>
                        <a:pt x="5156" y="7120"/>
                      </a:lnTo>
                      <a:cubicBezTo>
                        <a:pt x="5236" y="7100"/>
                        <a:pt x="5256" y="7020"/>
                        <a:pt x="5236" y="6961"/>
                      </a:cubicBezTo>
                      <a:cubicBezTo>
                        <a:pt x="5176" y="6802"/>
                        <a:pt x="5137" y="6663"/>
                        <a:pt x="5077" y="6505"/>
                      </a:cubicBezTo>
                      <a:cubicBezTo>
                        <a:pt x="5077" y="6465"/>
                        <a:pt x="5057" y="6445"/>
                        <a:pt x="5037" y="6445"/>
                      </a:cubicBezTo>
                      <a:cubicBezTo>
                        <a:pt x="5057" y="6406"/>
                        <a:pt x="5077" y="6386"/>
                        <a:pt x="5077" y="6346"/>
                      </a:cubicBezTo>
                      <a:cubicBezTo>
                        <a:pt x="5057" y="6287"/>
                        <a:pt x="4998" y="6227"/>
                        <a:pt x="4938" y="6227"/>
                      </a:cubicBezTo>
                      <a:close/>
                      <a:moveTo>
                        <a:pt x="2090" y="7053"/>
                      </a:moveTo>
                      <a:cubicBezTo>
                        <a:pt x="2074" y="7053"/>
                        <a:pt x="2058" y="7055"/>
                        <a:pt x="2043" y="7060"/>
                      </a:cubicBezTo>
                      <a:cubicBezTo>
                        <a:pt x="1904" y="7159"/>
                        <a:pt x="1765" y="7239"/>
                        <a:pt x="1626" y="7338"/>
                      </a:cubicBezTo>
                      <a:cubicBezTo>
                        <a:pt x="1567" y="7377"/>
                        <a:pt x="1567" y="7457"/>
                        <a:pt x="1607" y="7516"/>
                      </a:cubicBezTo>
                      <a:cubicBezTo>
                        <a:pt x="1626" y="7556"/>
                        <a:pt x="1666" y="7576"/>
                        <a:pt x="1706" y="7576"/>
                      </a:cubicBezTo>
                      <a:cubicBezTo>
                        <a:pt x="1726" y="7576"/>
                        <a:pt x="1745" y="7556"/>
                        <a:pt x="1765" y="7536"/>
                      </a:cubicBezTo>
                      <a:cubicBezTo>
                        <a:pt x="1904" y="7457"/>
                        <a:pt x="2023" y="7358"/>
                        <a:pt x="2182" y="7278"/>
                      </a:cubicBezTo>
                      <a:cubicBezTo>
                        <a:pt x="2241" y="7258"/>
                        <a:pt x="2261" y="7179"/>
                        <a:pt x="2221" y="7120"/>
                      </a:cubicBezTo>
                      <a:cubicBezTo>
                        <a:pt x="2192" y="7075"/>
                        <a:pt x="2140" y="7053"/>
                        <a:pt x="2090" y="7053"/>
                      </a:cubicBezTo>
                      <a:close/>
                      <a:moveTo>
                        <a:pt x="7073" y="7114"/>
                      </a:moveTo>
                      <a:cubicBezTo>
                        <a:pt x="7062" y="7114"/>
                        <a:pt x="7051" y="7116"/>
                        <a:pt x="7040" y="7120"/>
                      </a:cubicBezTo>
                      <a:cubicBezTo>
                        <a:pt x="6981" y="7159"/>
                        <a:pt x="6941" y="7219"/>
                        <a:pt x="6981" y="7298"/>
                      </a:cubicBezTo>
                      <a:cubicBezTo>
                        <a:pt x="7021" y="7397"/>
                        <a:pt x="7040" y="7516"/>
                        <a:pt x="7040" y="7655"/>
                      </a:cubicBezTo>
                      <a:cubicBezTo>
                        <a:pt x="7040" y="7675"/>
                        <a:pt x="7040" y="7695"/>
                        <a:pt x="7040" y="7715"/>
                      </a:cubicBezTo>
                      <a:cubicBezTo>
                        <a:pt x="7040" y="7794"/>
                        <a:pt x="7080" y="7853"/>
                        <a:pt x="7159" y="7853"/>
                      </a:cubicBezTo>
                      <a:cubicBezTo>
                        <a:pt x="7219" y="7853"/>
                        <a:pt x="7278" y="7794"/>
                        <a:pt x="7278" y="7734"/>
                      </a:cubicBezTo>
                      <a:cubicBezTo>
                        <a:pt x="7298" y="7715"/>
                        <a:pt x="7298" y="7675"/>
                        <a:pt x="7298" y="7655"/>
                      </a:cubicBezTo>
                      <a:cubicBezTo>
                        <a:pt x="7298" y="7496"/>
                        <a:pt x="7259" y="7338"/>
                        <a:pt x="7199" y="7199"/>
                      </a:cubicBezTo>
                      <a:cubicBezTo>
                        <a:pt x="7183" y="7150"/>
                        <a:pt x="7126" y="7114"/>
                        <a:pt x="7073" y="7114"/>
                      </a:cubicBezTo>
                      <a:close/>
                      <a:moveTo>
                        <a:pt x="5320" y="7338"/>
                      </a:moveTo>
                      <a:cubicBezTo>
                        <a:pt x="5297" y="7338"/>
                        <a:pt x="5275" y="7344"/>
                        <a:pt x="5256" y="7358"/>
                      </a:cubicBezTo>
                      <a:cubicBezTo>
                        <a:pt x="5196" y="7377"/>
                        <a:pt x="5176" y="7457"/>
                        <a:pt x="5196" y="7516"/>
                      </a:cubicBezTo>
                      <a:cubicBezTo>
                        <a:pt x="5275" y="7675"/>
                        <a:pt x="5355" y="7833"/>
                        <a:pt x="5434" y="7952"/>
                      </a:cubicBezTo>
                      <a:cubicBezTo>
                        <a:pt x="5474" y="7992"/>
                        <a:pt x="5513" y="8032"/>
                        <a:pt x="5553" y="8032"/>
                      </a:cubicBezTo>
                      <a:cubicBezTo>
                        <a:pt x="5573" y="8032"/>
                        <a:pt x="5593" y="8012"/>
                        <a:pt x="5613" y="8012"/>
                      </a:cubicBezTo>
                      <a:cubicBezTo>
                        <a:pt x="5672" y="7972"/>
                        <a:pt x="5692" y="7893"/>
                        <a:pt x="5652" y="7833"/>
                      </a:cubicBezTo>
                      <a:cubicBezTo>
                        <a:pt x="5573" y="7695"/>
                        <a:pt x="5494" y="7556"/>
                        <a:pt x="5434" y="7417"/>
                      </a:cubicBezTo>
                      <a:cubicBezTo>
                        <a:pt x="5408" y="7364"/>
                        <a:pt x="5364" y="7338"/>
                        <a:pt x="5320" y="7338"/>
                      </a:cubicBezTo>
                      <a:close/>
                      <a:moveTo>
                        <a:pt x="1302" y="7637"/>
                      </a:moveTo>
                      <a:cubicBezTo>
                        <a:pt x="1274" y="7637"/>
                        <a:pt x="1248" y="7648"/>
                        <a:pt x="1230" y="7675"/>
                      </a:cubicBezTo>
                      <a:cubicBezTo>
                        <a:pt x="1111" y="7794"/>
                        <a:pt x="992" y="7913"/>
                        <a:pt x="873" y="8052"/>
                      </a:cubicBezTo>
                      <a:cubicBezTo>
                        <a:pt x="833" y="8091"/>
                        <a:pt x="853" y="8171"/>
                        <a:pt x="893" y="8210"/>
                      </a:cubicBezTo>
                      <a:cubicBezTo>
                        <a:pt x="913" y="8230"/>
                        <a:pt x="952" y="8250"/>
                        <a:pt x="972" y="8250"/>
                      </a:cubicBezTo>
                      <a:cubicBezTo>
                        <a:pt x="1012" y="8250"/>
                        <a:pt x="1051" y="8230"/>
                        <a:pt x="1071" y="8210"/>
                      </a:cubicBezTo>
                      <a:cubicBezTo>
                        <a:pt x="1170" y="8091"/>
                        <a:pt x="1289" y="7972"/>
                        <a:pt x="1389" y="7853"/>
                      </a:cubicBezTo>
                      <a:cubicBezTo>
                        <a:pt x="1448" y="7814"/>
                        <a:pt x="1448" y="7734"/>
                        <a:pt x="1408" y="7675"/>
                      </a:cubicBezTo>
                      <a:cubicBezTo>
                        <a:pt x="1376" y="7653"/>
                        <a:pt x="1337" y="7637"/>
                        <a:pt x="1302" y="7637"/>
                      </a:cubicBezTo>
                      <a:close/>
                      <a:moveTo>
                        <a:pt x="7013" y="8071"/>
                      </a:moveTo>
                      <a:cubicBezTo>
                        <a:pt x="6972" y="8071"/>
                        <a:pt x="6934" y="8093"/>
                        <a:pt x="6921" y="8131"/>
                      </a:cubicBezTo>
                      <a:cubicBezTo>
                        <a:pt x="6842" y="8270"/>
                        <a:pt x="6743" y="8369"/>
                        <a:pt x="6624" y="8448"/>
                      </a:cubicBezTo>
                      <a:cubicBezTo>
                        <a:pt x="6564" y="8488"/>
                        <a:pt x="6545" y="8547"/>
                        <a:pt x="6584" y="8607"/>
                      </a:cubicBezTo>
                      <a:cubicBezTo>
                        <a:pt x="6604" y="8647"/>
                        <a:pt x="6644" y="8666"/>
                        <a:pt x="6683" y="8666"/>
                      </a:cubicBezTo>
                      <a:cubicBezTo>
                        <a:pt x="6703" y="8666"/>
                        <a:pt x="6723" y="8666"/>
                        <a:pt x="6743" y="8647"/>
                      </a:cubicBezTo>
                      <a:cubicBezTo>
                        <a:pt x="6902" y="8567"/>
                        <a:pt x="7040" y="8428"/>
                        <a:pt x="7140" y="8250"/>
                      </a:cubicBezTo>
                      <a:cubicBezTo>
                        <a:pt x="7159" y="8190"/>
                        <a:pt x="7140" y="8131"/>
                        <a:pt x="7080" y="8091"/>
                      </a:cubicBezTo>
                      <a:cubicBezTo>
                        <a:pt x="7059" y="8077"/>
                        <a:pt x="7035" y="8071"/>
                        <a:pt x="7013" y="8071"/>
                      </a:cubicBezTo>
                      <a:close/>
                      <a:moveTo>
                        <a:pt x="5839" y="8173"/>
                      </a:moveTo>
                      <a:cubicBezTo>
                        <a:pt x="5809" y="8173"/>
                        <a:pt x="5778" y="8183"/>
                        <a:pt x="5751" y="8210"/>
                      </a:cubicBezTo>
                      <a:cubicBezTo>
                        <a:pt x="5712" y="8250"/>
                        <a:pt x="5692" y="8329"/>
                        <a:pt x="5751" y="8389"/>
                      </a:cubicBezTo>
                      <a:cubicBezTo>
                        <a:pt x="5890" y="8547"/>
                        <a:pt x="6029" y="8666"/>
                        <a:pt x="6168" y="8726"/>
                      </a:cubicBezTo>
                      <a:cubicBezTo>
                        <a:pt x="6188" y="8726"/>
                        <a:pt x="6208" y="8746"/>
                        <a:pt x="6208" y="8746"/>
                      </a:cubicBezTo>
                      <a:cubicBezTo>
                        <a:pt x="6267" y="8746"/>
                        <a:pt x="6307" y="8706"/>
                        <a:pt x="6327" y="8666"/>
                      </a:cubicBezTo>
                      <a:cubicBezTo>
                        <a:pt x="6366" y="8607"/>
                        <a:pt x="6327" y="8528"/>
                        <a:pt x="6267" y="8488"/>
                      </a:cubicBezTo>
                      <a:cubicBezTo>
                        <a:pt x="6168" y="8448"/>
                        <a:pt x="6049" y="8349"/>
                        <a:pt x="5930" y="8210"/>
                      </a:cubicBezTo>
                      <a:cubicBezTo>
                        <a:pt x="5908" y="8189"/>
                        <a:pt x="5874" y="8173"/>
                        <a:pt x="5839" y="8173"/>
                      </a:cubicBezTo>
                      <a:close/>
                      <a:moveTo>
                        <a:pt x="686" y="8408"/>
                      </a:moveTo>
                      <a:cubicBezTo>
                        <a:pt x="643" y="8408"/>
                        <a:pt x="601" y="8430"/>
                        <a:pt x="575" y="8468"/>
                      </a:cubicBezTo>
                      <a:cubicBezTo>
                        <a:pt x="496" y="8607"/>
                        <a:pt x="417" y="8766"/>
                        <a:pt x="337" y="8924"/>
                      </a:cubicBezTo>
                      <a:cubicBezTo>
                        <a:pt x="318" y="8984"/>
                        <a:pt x="357" y="9043"/>
                        <a:pt x="417" y="9083"/>
                      </a:cubicBezTo>
                      <a:lnTo>
                        <a:pt x="456" y="9083"/>
                      </a:lnTo>
                      <a:cubicBezTo>
                        <a:pt x="516" y="9083"/>
                        <a:pt x="556" y="9063"/>
                        <a:pt x="575" y="9023"/>
                      </a:cubicBezTo>
                      <a:cubicBezTo>
                        <a:pt x="635" y="8865"/>
                        <a:pt x="714" y="8726"/>
                        <a:pt x="794" y="8587"/>
                      </a:cubicBezTo>
                      <a:cubicBezTo>
                        <a:pt x="833" y="8528"/>
                        <a:pt x="813" y="8448"/>
                        <a:pt x="754" y="8428"/>
                      </a:cubicBezTo>
                      <a:cubicBezTo>
                        <a:pt x="733" y="8414"/>
                        <a:pt x="709" y="8408"/>
                        <a:pt x="686" y="8408"/>
                      </a:cubicBezTo>
                      <a:close/>
                      <a:moveTo>
                        <a:pt x="318" y="9301"/>
                      </a:moveTo>
                      <a:cubicBezTo>
                        <a:pt x="258" y="9301"/>
                        <a:pt x="199" y="9321"/>
                        <a:pt x="179" y="9400"/>
                      </a:cubicBezTo>
                      <a:cubicBezTo>
                        <a:pt x="119" y="9559"/>
                        <a:pt x="99" y="9717"/>
                        <a:pt x="60" y="9896"/>
                      </a:cubicBezTo>
                      <a:cubicBezTo>
                        <a:pt x="60" y="9955"/>
                        <a:pt x="99" y="10035"/>
                        <a:pt x="159" y="10035"/>
                      </a:cubicBezTo>
                      <a:lnTo>
                        <a:pt x="179" y="10035"/>
                      </a:lnTo>
                      <a:cubicBezTo>
                        <a:pt x="238" y="10035"/>
                        <a:pt x="298" y="9995"/>
                        <a:pt x="298" y="9936"/>
                      </a:cubicBezTo>
                      <a:cubicBezTo>
                        <a:pt x="337" y="9777"/>
                        <a:pt x="357" y="9618"/>
                        <a:pt x="417" y="9460"/>
                      </a:cubicBezTo>
                      <a:cubicBezTo>
                        <a:pt x="437" y="9400"/>
                        <a:pt x="397" y="9321"/>
                        <a:pt x="318" y="9301"/>
                      </a:cubicBezTo>
                      <a:close/>
                      <a:moveTo>
                        <a:pt x="116" y="10289"/>
                      </a:moveTo>
                      <a:cubicBezTo>
                        <a:pt x="65" y="10289"/>
                        <a:pt x="20" y="10343"/>
                        <a:pt x="20" y="10412"/>
                      </a:cubicBezTo>
                      <a:cubicBezTo>
                        <a:pt x="20" y="10471"/>
                        <a:pt x="0" y="10550"/>
                        <a:pt x="0" y="10630"/>
                      </a:cubicBezTo>
                      <a:cubicBezTo>
                        <a:pt x="0" y="10729"/>
                        <a:pt x="20" y="10808"/>
                        <a:pt x="20" y="10907"/>
                      </a:cubicBezTo>
                      <a:cubicBezTo>
                        <a:pt x="20" y="10967"/>
                        <a:pt x="80" y="11026"/>
                        <a:pt x="139" y="11026"/>
                      </a:cubicBezTo>
                      <a:cubicBezTo>
                        <a:pt x="218" y="11026"/>
                        <a:pt x="278" y="10967"/>
                        <a:pt x="258" y="10888"/>
                      </a:cubicBezTo>
                      <a:cubicBezTo>
                        <a:pt x="258" y="10808"/>
                        <a:pt x="258" y="10709"/>
                        <a:pt x="258" y="10630"/>
                      </a:cubicBezTo>
                      <a:cubicBezTo>
                        <a:pt x="258" y="10550"/>
                        <a:pt x="258" y="10491"/>
                        <a:pt x="258" y="10412"/>
                      </a:cubicBezTo>
                      <a:cubicBezTo>
                        <a:pt x="258" y="10352"/>
                        <a:pt x="218" y="10293"/>
                        <a:pt x="139" y="10293"/>
                      </a:cubicBezTo>
                      <a:cubicBezTo>
                        <a:pt x="131" y="10290"/>
                        <a:pt x="123" y="10289"/>
                        <a:pt x="116" y="10289"/>
                      </a:cubicBezTo>
                      <a:close/>
                      <a:moveTo>
                        <a:pt x="209" y="11279"/>
                      </a:moveTo>
                      <a:cubicBezTo>
                        <a:pt x="199" y="11279"/>
                        <a:pt x="189" y="11281"/>
                        <a:pt x="179" y="11284"/>
                      </a:cubicBezTo>
                      <a:cubicBezTo>
                        <a:pt x="99" y="11284"/>
                        <a:pt x="60" y="11344"/>
                        <a:pt x="80" y="11423"/>
                      </a:cubicBezTo>
                      <a:cubicBezTo>
                        <a:pt x="119" y="11720"/>
                        <a:pt x="179" y="11919"/>
                        <a:pt x="179" y="11919"/>
                      </a:cubicBezTo>
                      <a:cubicBezTo>
                        <a:pt x="199" y="11978"/>
                        <a:pt x="238" y="11998"/>
                        <a:pt x="298" y="11998"/>
                      </a:cubicBezTo>
                      <a:lnTo>
                        <a:pt x="337" y="11998"/>
                      </a:lnTo>
                      <a:cubicBezTo>
                        <a:pt x="397" y="11978"/>
                        <a:pt x="437" y="11899"/>
                        <a:pt x="417" y="11839"/>
                      </a:cubicBezTo>
                      <a:cubicBezTo>
                        <a:pt x="417" y="11839"/>
                        <a:pt x="357" y="11661"/>
                        <a:pt x="318" y="11383"/>
                      </a:cubicBezTo>
                      <a:cubicBezTo>
                        <a:pt x="301" y="11318"/>
                        <a:pt x="258" y="11279"/>
                        <a:pt x="209" y="112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6"/>
              <p:cNvSpPr/>
              <p:nvPr/>
            </p:nvSpPr>
            <p:spPr>
              <a:xfrm rot="6619859" flipH="1">
                <a:off x="8424012" y="3013695"/>
                <a:ext cx="432788" cy="14371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6"/>
              <p:cNvGrpSpPr/>
              <p:nvPr/>
            </p:nvGrpSpPr>
            <p:grpSpPr>
              <a:xfrm>
                <a:off x="600116" y="4411133"/>
                <a:ext cx="490478" cy="271441"/>
                <a:chOff x="8154416" y="5442858"/>
                <a:chExt cx="490478" cy="271441"/>
              </a:xfrm>
            </p:grpSpPr>
            <p:sp>
              <p:nvSpPr>
                <p:cNvPr id="290" name="Google Shape;290;p16"/>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6"/>
              <p:cNvSpPr/>
              <p:nvPr/>
            </p:nvSpPr>
            <p:spPr>
              <a:xfrm rot="7919208" flipH="1">
                <a:off x="4661474" y="738080"/>
                <a:ext cx="432792" cy="143720"/>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7653366" y="11583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6654361" y="464076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6427575" y="459189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3581261" y="4292845"/>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2218734">
                <a:off x="95877" y="1617186"/>
                <a:ext cx="259848" cy="405703"/>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rot="-5827015" flipH="1">
                <a:off x="8113267" y="4894102"/>
                <a:ext cx="432807" cy="14372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8588611" y="5394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6"/>
            <p:cNvSpPr/>
            <p:nvPr/>
          </p:nvSpPr>
          <p:spPr>
            <a:xfrm rot="-4180141" flipH="1">
              <a:off x="6257614" y="-141580"/>
              <a:ext cx="432788" cy="14371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6"/>
            <p:cNvGrpSpPr/>
            <p:nvPr/>
          </p:nvGrpSpPr>
          <p:grpSpPr>
            <a:xfrm rot="10800000">
              <a:off x="5658345" y="4673835"/>
              <a:ext cx="330393" cy="151275"/>
              <a:chOff x="6427575" y="4591899"/>
              <a:chExt cx="330393" cy="151275"/>
            </a:xfrm>
          </p:grpSpPr>
          <p:sp>
            <p:nvSpPr>
              <p:cNvPr id="302" name="Google Shape;302;p16"/>
              <p:cNvSpPr/>
              <p:nvPr/>
            </p:nvSpPr>
            <p:spPr>
              <a:xfrm>
                <a:off x="6654361" y="464076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6427575" y="459189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6"/>
            <p:cNvSpPr/>
            <p:nvPr/>
          </p:nvSpPr>
          <p:spPr>
            <a:xfrm rot="10800000">
              <a:off x="2822226" y="479272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70"/>
        <p:cNvGrpSpPr/>
        <p:nvPr/>
      </p:nvGrpSpPr>
      <p:grpSpPr>
        <a:xfrm>
          <a:off x="0" y="0"/>
          <a:ext cx="0" cy="0"/>
          <a:chOff x="0" y="0"/>
          <a:chExt cx="0" cy="0"/>
        </a:xfrm>
      </p:grpSpPr>
      <p:sp>
        <p:nvSpPr>
          <p:cNvPr id="371" name="Google Shape;371;p20"/>
          <p:cNvSpPr/>
          <p:nvPr/>
        </p:nvSpPr>
        <p:spPr>
          <a:xfrm rot="666066" flipH="1">
            <a:off x="-2676227" y="3237380"/>
            <a:ext cx="8340495" cy="273324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73" name="Google Shape;373;p20"/>
          <p:cNvGrpSpPr/>
          <p:nvPr/>
        </p:nvGrpSpPr>
        <p:grpSpPr>
          <a:xfrm rot="10800000">
            <a:off x="-11" y="-78850"/>
            <a:ext cx="8678166" cy="4974697"/>
            <a:chOff x="115314" y="168800"/>
            <a:chExt cx="8678166" cy="4974697"/>
          </a:xfrm>
        </p:grpSpPr>
        <p:grpSp>
          <p:nvGrpSpPr>
            <p:cNvPr id="374" name="Google Shape;374;p20"/>
            <p:cNvGrpSpPr/>
            <p:nvPr/>
          </p:nvGrpSpPr>
          <p:grpSpPr>
            <a:xfrm>
              <a:off x="115316" y="4468283"/>
              <a:ext cx="490478" cy="271441"/>
              <a:chOff x="8154416" y="5442858"/>
              <a:chExt cx="490478" cy="271441"/>
            </a:xfrm>
          </p:grpSpPr>
          <p:sp>
            <p:nvSpPr>
              <p:cNvPr id="375" name="Google Shape;375;p20"/>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20"/>
            <p:cNvSpPr/>
            <p:nvPr/>
          </p:nvSpPr>
          <p:spPr>
            <a:xfrm rot="5764102" flipH="1">
              <a:off x="7908794" y="4848850"/>
              <a:ext cx="432802"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flipH="1">
              <a:off x="1424624" y="194650"/>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5245626" y="168800"/>
              <a:ext cx="103625" cy="102398"/>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8604791" y="20503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6169561" y="469791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780124" y="4717870"/>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rot="-2218564" flipH="1">
              <a:off x="208684" y="1097198"/>
              <a:ext cx="285032" cy="40569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rot="5764102" flipH="1">
              <a:off x="8482744" y="345575"/>
              <a:ext cx="432802"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86"/>
        <p:cNvGrpSpPr/>
        <p:nvPr/>
      </p:nvGrpSpPr>
      <p:grpSpPr>
        <a:xfrm>
          <a:off x="0" y="0"/>
          <a:ext cx="0" cy="0"/>
          <a:chOff x="0" y="0"/>
          <a:chExt cx="0" cy="0"/>
        </a:xfrm>
      </p:grpSpPr>
      <p:sp>
        <p:nvSpPr>
          <p:cNvPr id="387" name="Google Shape;387;p21"/>
          <p:cNvSpPr/>
          <p:nvPr/>
        </p:nvSpPr>
        <p:spPr>
          <a:xfrm rot="-2441556" flipH="1">
            <a:off x="5063608" y="-671475"/>
            <a:ext cx="9227751" cy="7502943"/>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89" name="Google Shape;389;p21"/>
          <p:cNvGrpSpPr/>
          <p:nvPr/>
        </p:nvGrpSpPr>
        <p:grpSpPr>
          <a:xfrm>
            <a:off x="-106684" y="-176128"/>
            <a:ext cx="8889656" cy="5414965"/>
            <a:chOff x="-106684" y="-176128"/>
            <a:chExt cx="8889656" cy="5414965"/>
          </a:xfrm>
        </p:grpSpPr>
        <p:grpSp>
          <p:nvGrpSpPr>
            <p:cNvPr id="390" name="Google Shape;390;p21"/>
            <p:cNvGrpSpPr/>
            <p:nvPr/>
          </p:nvGrpSpPr>
          <p:grpSpPr>
            <a:xfrm>
              <a:off x="-106684" y="3177631"/>
              <a:ext cx="706814" cy="706814"/>
              <a:chOff x="5008550" y="4453650"/>
              <a:chExt cx="406075" cy="406075"/>
            </a:xfrm>
          </p:grpSpPr>
          <p:sp>
            <p:nvSpPr>
              <p:cNvPr id="391" name="Google Shape;391;p21"/>
              <p:cNvSpPr/>
              <p:nvPr/>
            </p:nvSpPr>
            <p:spPr>
              <a:xfrm>
                <a:off x="5260900" y="4453650"/>
                <a:ext cx="153725" cy="118025"/>
              </a:xfrm>
              <a:custGeom>
                <a:avLst/>
                <a:gdLst/>
                <a:ahLst/>
                <a:cxnLst/>
                <a:rect l="l" t="t" r="r" b="b"/>
                <a:pathLst>
                  <a:path w="6149" h="4721" extrusionOk="0">
                    <a:moveTo>
                      <a:pt x="416" y="249"/>
                    </a:moveTo>
                    <a:cubicBezTo>
                      <a:pt x="450" y="249"/>
                      <a:pt x="490" y="251"/>
                      <a:pt x="536" y="258"/>
                    </a:cubicBezTo>
                    <a:cubicBezTo>
                      <a:pt x="1508" y="258"/>
                      <a:pt x="3947" y="655"/>
                      <a:pt x="5176" y="932"/>
                    </a:cubicBezTo>
                    <a:cubicBezTo>
                      <a:pt x="3887" y="992"/>
                      <a:pt x="1508" y="1230"/>
                      <a:pt x="1111" y="1269"/>
                    </a:cubicBezTo>
                    <a:cubicBezTo>
                      <a:pt x="774" y="972"/>
                      <a:pt x="338" y="496"/>
                      <a:pt x="278" y="258"/>
                    </a:cubicBezTo>
                    <a:cubicBezTo>
                      <a:pt x="305" y="258"/>
                      <a:pt x="349" y="249"/>
                      <a:pt x="416" y="249"/>
                    </a:cubicBezTo>
                    <a:close/>
                    <a:moveTo>
                      <a:pt x="5533" y="1369"/>
                    </a:moveTo>
                    <a:lnTo>
                      <a:pt x="5533" y="1369"/>
                    </a:lnTo>
                    <a:cubicBezTo>
                      <a:pt x="4582" y="2221"/>
                      <a:pt x="1924" y="4244"/>
                      <a:pt x="1408" y="4442"/>
                    </a:cubicBezTo>
                    <a:cubicBezTo>
                      <a:pt x="1369" y="4204"/>
                      <a:pt x="1527" y="3292"/>
                      <a:pt x="1706" y="2499"/>
                    </a:cubicBezTo>
                    <a:cubicBezTo>
                      <a:pt x="3887" y="1904"/>
                      <a:pt x="4978" y="1567"/>
                      <a:pt x="5533" y="1369"/>
                    </a:cubicBezTo>
                    <a:close/>
                    <a:moveTo>
                      <a:pt x="536" y="0"/>
                    </a:moveTo>
                    <a:cubicBezTo>
                      <a:pt x="298" y="0"/>
                      <a:pt x="40" y="20"/>
                      <a:pt x="20" y="199"/>
                    </a:cubicBezTo>
                    <a:cubicBezTo>
                      <a:pt x="0" y="615"/>
                      <a:pt x="814" y="1349"/>
                      <a:pt x="992" y="1507"/>
                    </a:cubicBezTo>
                    <a:cubicBezTo>
                      <a:pt x="1012" y="1527"/>
                      <a:pt x="1052" y="1527"/>
                      <a:pt x="1071" y="1527"/>
                    </a:cubicBezTo>
                    <a:cubicBezTo>
                      <a:pt x="1111" y="1527"/>
                      <a:pt x="4125" y="1230"/>
                      <a:pt x="5414" y="1170"/>
                    </a:cubicBezTo>
                    <a:lnTo>
                      <a:pt x="5414" y="1170"/>
                    </a:lnTo>
                    <a:cubicBezTo>
                      <a:pt x="4562" y="1448"/>
                      <a:pt x="2777" y="1944"/>
                      <a:pt x="1567" y="2261"/>
                    </a:cubicBezTo>
                    <a:cubicBezTo>
                      <a:pt x="1527" y="2281"/>
                      <a:pt x="1488" y="2321"/>
                      <a:pt x="1488" y="2360"/>
                    </a:cubicBezTo>
                    <a:cubicBezTo>
                      <a:pt x="972" y="4561"/>
                      <a:pt x="1230" y="4661"/>
                      <a:pt x="1309" y="4700"/>
                    </a:cubicBezTo>
                    <a:cubicBezTo>
                      <a:pt x="1329" y="4700"/>
                      <a:pt x="1349" y="4720"/>
                      <a:pt x="1369" y="4720"/>
                    </a:cubicBezTo>
                    <a:cubicBezTo>
                      <a:pt x="1785" y="4720"/>
                      <a:pt x="5672" y="1726"/>
                      <a:pt x="6069" y="1210"/>
                    </a:cubicBezTo>
                    <a:cubicBezTo>
                      <a:pt x="6109" y="1150"/>
                      <a:pt x="6148" y="1091"/>
                      <a:pt x="6128" y="1012"/>
                    </a:cubicBezTo>
                    <a:cubicBezTo>
                      <a:pt x="6128" y="1012"/>
                      <a:pt x="6109" y="992"/>
                      <a:pt x="6109" y="992"/>
                    </a:cubicBezTo>
                    <a:cubicBezTo>
                      <a:pt x="6109" y="972"/>
                      <a:pt x="6089" y="972"/>
                      <a:pt x="6089" y="952"/>
                    </a:cubicBezTo>
                    <a:cubicBezTo>
                      <a:pt x="6069" y="952"/>
                      <a:pt x="6069" y="952"/>
                      <a:pt x="6069" y="932"/>
                    </a:cubicBezTo>
                    <a:lnTo>
                      <a:pt x="6049" y="932"/>
                    </a:lnTo>
                    <a:cubicBezTo>
                      <a:pt x="5553" y="635"/>
                      <a:pt x="1607"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5268325" y="4486725"/>
                <a:ext cx="32250" cy="54200"/>
              </a:xfrm>
              <a:custGeom>
                <a:avLst/>
                <a:gdLst/>
                <a:ahLst/>
                <a:cxnLst/>
                <a:rect l="l" t="t" r="r" b="b"/>
                <a:pathLst>
                  <a:path w="1290" h="2168" extrusionOk="0">
                    <a:moveTo>
                      <a:pt x="761" y="1"/>
                    </a:moveTo>
                    <a:cubicBezTo>
                      <a:pt x="708" y="1"/>
                      <a:pt x="652" y="36"/>
                      <a:pt x="636" y="85"/>
                    </a:cubicBezTo>
                    <a:cubicBezTo>
                      <a:pt x="338" y="879"/>
                      <a:pt x="1" y="1850"/>
                      <a:pt x="80" y="2049"/>
                    </a:cubicBezTo>
                    <a:cubicBezTo>
                      <a:pt x="100" y="2088"/>
                      <a:pt x="140" y="2128"/>
                      <a:pt x="199" y="2148"/>
                    </a:cubicBezTo>
                    <a:cubicBezTo>
                      <a:pt x="219" y="2168"/>
                      <a:pt x="259" y="2168"/>
                      <a:pt x="318" y="2168"/>
                    </a:cubicBezTo>
                    <a:cubicBezTo>
                      <a:pt x="596" y="2168"/>
                      <a:pt x="1052" y="1969"/>
                      <a:pt x="1211" y="1890"/>
                    </a:cubicBezTo>
                    <a:cubicBezTo>
                      <a:pt x="1270" y="1870"/>
                      <a:pt x="1290" y="1791"/>
                      <a:pt x="1270" y="1731"/>
                    </a:cubicBezTo>
                    <a:cubicBezTo>
                      <a:pt x="1256" y="1688"/>
                      <a:pt x="1211" y="1656"/>
                      <a:pt x="1164" y="1656"/>
                    </a:cubicBezTo>
                    <a:cubicBezTo>
                      <a:pt x="1146" y="1656"/>
                      <a:pt x="1128" y="1661"/>
                      <a:pt x="1111" y="1672"/>
                    </a:cubicBezTo>
                    <a:cubicBezTo>
                      <a:pt x="774" y="1811"/>
                      <a:pt x="417" y="1930"/>
                      <a:pt x="318" y="1930"/>
                    </a:cubicBezTo>
                    <a:cubicBezTo>
                      <a:pt x="318" y="1711"/>
                      <a:pt x="596" y="879"/>
                      <a:pt x="874" y="165"/>
                    </a:cubicBezTo>
                    <a:cubicBezTo>
                      <a:pt x="893" y="105"/>
                      <a:pt x="874" y="46"/>
                      <a:pt x="794" y="6"/>
                    </a:cubicBezTo>
                    <a:cubicBezTo>
                      <a:pt x="784" y="2"/>
                      <a:pt x="772"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5008550" y="4559750"/>
                <a:ext cx="234025" cy="299975"/>
              </a:xfrm>
              <a:custGeom>
                <a:avLst/>
                <a:gdLst/>
                <a:ahLst/>
                <a:cxnLst/>
                <a:rect l="l" t="t" r="r" b="b"/>
                <a:pathLst>
                  <a:path w="9361" h="11999" extrusionOk="0">
                    <a:moveTo>
                      <a:pt x="9202" y="0"/>
                    </a:moveTo>
                    <a:cubicBezTo>
                      <a:pt x="9024" y="40"/>
                      <a:pt x="8865" y="60"/>
                      <a:pt x="8706" y="99"/>
                    </a:cubicBezTo>
                    <a:cubicBezTo>
                      <a:pt x="8647" y="119"/>
                      <a:pt x="8607" y="179"/>
                      <a:pt x="8607" y="258"/>
                    </a:cubicBezTo>
                    <a:cubicBezTo>
                      <a:pt x="8627" y="317"/>
                      <a:pt x="8686" y="357"/>
                      <a:pt x="8746" y="357"/>
                    </a:cubicBezTo>
                    <a:cubicBezTo>
                      <a:pt x="8746" y="357"/>
                      <a:pt x="8766" y="357"/>
                      <a:pt x="8766" y="337"/>
                    </a:cubicBezTo>
                    <a:cubicBezTo>
                      <a:pt x="8924" y="317"/>
                      <a:pt x="9083" y="278"/>
                      <a:pt x="9242" y="258"/>
                    </a:cubicBezTo>
                    <a:cubicBezTo>
                      <a:pt x="9321" y="238"/>
                      <a:pt x="9361" y="179"/>
                      <a:pt x="9341" y="99"/>
                    </a:cubicBezTo>
                    <a:cubicBezTo>
                      <a:pt x="9341" y="40"/>
                      <a:pt x="9262" y="0"/>
                      <a:pt x="9202" y="0"/>
                    </a:cubicBezTo>
                    <a:close/>
                    <a:moveTo>
                      <a:pt x="8262" y="233"/>
                    </a:moveTo>
                    <a:cubicBezTo>
                      <a:pt x="8251" y="233"/>
                      <a:pt x="8241" y="235"/>
                      <a:pt x="8230" y="238"/>
                    </a:cubicBezTo>
                    <a:cubicBezTo>
                      <a:pt x="8052" y="278"/>
                      <a:pt x="7893" y="337"/>
                      <a:pt x="7735" y="397"/>
                    </a:cubicBezTo>
                    <a:cubicBezTo>
                      <a:pt x="7675" y="417"/>
                      <a:pt x="7635" y="476"/>
                      <a:pt x="7675" y="555"/>
                    </a:cubicBezTo>
                    <a:cubicBezTo>
                      <a:pt x="7695" y="595"/>
                      <a:pt x="7735" y="635"/>
                      <a:pt x="7794" y="635"/>
                    </a:cubicBezTo>
                    <a:cubicBezTo>
                      <a:pt x="7794" y="635"/>
                      <a:pt x="7814" y="635"/>
                      <a:pt x="7834" y="615"/>
                    </a:cubicBezTo>
                    <a:cubicBezTo>
                      <a:pt x="7973" y="555"/>
                      <a:pt x="8131" y="516"/>
                      <a:pt x="8290" y="476"/>
                    </a:cubicBezTo>
                    <a:cubicBezTo>
                      <a:pt x="8349" y="456"/>
                      <a:pt x="8389" y="377"/>
                      <a:pt x="8369" y="317"/>
                    </a:cubicBezTo>
                    <a:cubicBezTo>
                      <a:pt x="8353" y="268"/>
                      <a:pt x="8310" y="233"/>
                      <a:pt x="8262" y="233"/>
                    </a:cubicBezTo>
                    <a:close/>
                    <a:moveTo>
                      <a:pt x="7326" y="568"/>
                    </a:moveTo>
                    <a:cubicBezTo>
                      <a:pt x="7309" y="568"/>
                      <a:pt x="7293" y="570"/>
                      <a:pt x="7278" y="575"/>
                    </a:cubicBezTo>
                    <a:cubicBezTo>
                      <a:pt x="7120" y="655"/>
                      <a:pt x="6981" y="734"/>
                      <a:pt x="6822" y="813"/>
                    </a:cubicBezTo>
                    <a:cubicBezTo>
                      <a:pt x="6763" y="853"/>
                      <a:pt x="6743" y="912"/>
                      <a:pt x="6783" y="972"/>
                    </a:cubicBezTo>
                    <a:cubicBezTo>
                      <a:pt x="6802" y="1012"/>
                      <a:pt x="6842" y="1051"/>
                      <a:pt x="6882" y="1051"/>
                    </a:cubicBezTo>
                    <a:cubicBezTo>
                      <a:pt x="6902" y="1051"/>
                      <a:pt x="6941" y="1031"/>
                      <a:pt x="6941" y="1031"/>
                    </a:cubicBezTo>
                    <a:cubicBezTo>
                      <a:pt x="7080" y="952"/>
                      <a:pt x="7239" y="873"/>
                      <a:pt x="7378" y="813"/>
                    </a:cubicBezTo>
                    <a:cubicBezTo>
                      <a:pt x="7437" y="774"/>
                      <a:pt x="7477" y="714"/>
                      <a:pt x="7437" y="635"/>
                    </a:cubicBezTo>
                    <a:cubicBezTo>
                      <a:pt x="7422" y="590"/>
                      <a:pt x="7374" y="568"/>
                      <a:pt x="7326" y="568"/>
                    </a:cubicBezTo>
                    <a:close/>
                    <a:moveTo>
                      <a:pt x="6486" y="1063"/>
                    </a:moveTo>
                    <a:cubicBezTo>
                      <a:pt x="6459" y="1063"/>
                      <a:pt x="6433" y="1073"/>
                      <a:pt x="6406" y="1091"/>
                    </a:cubicBezTo>
                    <a:cubicBezTo>
                      <a:pt x="6267" y="1190"/>
                      <a:pt x="6128" y="1289"/>
                      <a:pt x="6009" y="1408"/>
                    </a:cubicBezTo>
                    <a:cubicBezTo>
                      <a:pt x="5950" y="1448"/>
                      <a:pt x="5950" y="1527"/>
                      <a:pt x="5989" y="1587"/>
                    </a:cubicBezTo>
                    <a:cubicBezTo>
                      <a:pt x="6029" y="1606"/>
                      <a:pt x="6049" y="1626"/>
                      <a:pt x="6089" y="1626"/>
                    </a:cubicBezTo>
                    <a:cubicBezTo>
                      <a:pt x="6108" y="1626"/>
                      <a:pt x="6148" y="1606"/>
                      <a:pt x="6168" y="1587"/>
                    </a:cubicBezTo>
                    <a:cubicBezTo>
                      <a:pt x="6287" y="1487"/>
                      <a:pt x="6406" y="1388"/>
                      <a:pt x="6545" y="1289"/>
                    </a:cubicBezTo>
                    <a:cubicBezTo>
                      <a:pt x="6604" y="1250"/>
                      <a:pt x="6624" y="1170"/>
                      <a:pt x="6584" y="1111"/>
                    </a:cubicBezTo>
                    <a:cubicBezTo>
                      <a:pt x="6552" y="1078"/>
                      <a:pt x="6519" y="1063"/>
                      <a:pt x="6486" y="1063"/>
                    </a:cubicBezTo>
                    <a:close/>
                    <a:moveTo>
                      <a:pt x="5744" y="1718"/>
                    </a:moveTo>
                    <a:cubicBezTo>
                      <a:pt x="5708" y="1718"/>
                      <a:pt x="5674" y="1732"/>
                      <a:pt x="5652" y="1765"/>
                    </a:cubicBezTo>
                    <a:cubicBezTo>
                      <a:pt x="5533" y="1884"/>
                      <a:pt x="5434" y="2023"/>
                      <a:pt x="5335" y="2162"/>
                    </a:cubicBezTo>
                    <a:cubicBezTo>
                      <a:pt x="5295" y="2221"/>
                      <a:pt x="5315" y="2301"/>
                      <a:pt x="5375" y="2340"/>
                    </a:cubicBezTo>
                    <a:cubicBezTo>
                      <a:pt x="5394" y="2360"/>
                      <a:pt x="5414" y="2360"/>
                      <a:pt x="5434" y="2360"/>
                    </a:cubicBezTo>
                    <a:cubicBezTo>
                      <a:pt x="5474" y="2360"/>
                      <a:pt x="5513" y="2340"/>
                      <a:pt x="5533" y="2301"/>
                    </a:cubicBezTo>
                    <a:cubicBezTo>
                      <a:pt x="5632" y="2182"/>
                      <a:pt x="5732" y="2043"/>
                      <a:pt x="5831" y="1924"/>
                    </a:cubicBezTo>
                    <a:cubicBezTo>
                      <a:pt x="5870" y="1884"/>
                      <a:pt x="5870" y="1805"/>
                      <a:pt x="5831" y="1745"/>
                    </a:cubicBezTo>
                    <a:cubicBezTo>
                      <a:pt x="5804" y="1727"/>
                      <a:pt x="5773" y="1718"/>
                      <a:pt x="5744" y="1718"/>
                    </a:cubicBezTo>
                    <a:close/>
                    <a:moveTo>
                      <a:pt x="5183" y="2542"/>
                    </a:moveTo>
                    <a:cubicBezTo>
                      <a:pt x="5137" y="2542"/>
                      <a:pt x="5091" y="2575"/>
                      <a:pt x="5077" y="2618"/>
                    </a:cubicBezTo>
                    <a:cubicBezTo>
                      <a:pt x="4998" y="2757"/>
                      <a:pt x="4938" y="2915"/>
                      <a:pt x="4879" y="3074"/>
                    </a:cubicBezTo>
                    <a:cubicBezTo>
                      <a:pt x="4839" y="3153"/>
                      <a:pt x="4879" y="3213"/>
                      <a:pt x="4938" y="3233"/>
                    </a:cubicBezTo>
                    <a:cubicBezTo>
                      <a:pt x="4958" y="3252"/>
                      <a:pt x="4978" y="3252"/>
                      <a:pt x="4978" y="3252"/>
                    </a:cubicBezTo>
                    <a:cubicBezTo>
                      <a:pt x="5037" y="3252"/>
                      <a:pt x="5077" y="3213"/>
                      <a:pt x="5097" y="3153"/>
                    </a:cubicBezTo>
                    <a:cubicBezTo>
                      <a:pt x="5156" y="3014"/>
                      <a:pt x="5216" y="2856"/>
                      <a:pt x="5295" y="2717"/>
                    </a:cubicBezTo>
                    <a:cubicBezTo>
                      <a:pt x="5315" y="2658"/>
                      <a:pt x="5295" y="2578"/>
                      <a:pt x="5236" y="2558"/>
                    </a:cubicBezTo>
                    <a:cubicBezTo>
                      <a:pt x="5219" y="2547"/>
                      <a:pt x="5201" y="2542"/>
                      <a:pt x="5183" y="2542"/>
                    </a:cubicBezTo>
                    <a:close/>
                    <a:moveTo>
                      <a:pt x="4840" y="3466"/>
                    </a:moveTo>
                    <a:cubicBezTo>
                      <a:pt x="4780" y="3466"/>
                      <a:pt x="4737" y="3504"/>
                      <a:pt x="4720" y="3570"/>
                    </a:cubicBezTo>
                    <a:cubicBezTo>
                      <a:pt x="4681" y="3728"/>
                      <a:pt x="4661" y="3887"/>
                      <a:pt x="4621" y="4066"/>
                    </a:cubicBezTo>
                    <a:cubicBezTo>
                      <a:pt x="4621" y="4125"/>
                      <a:pt x="4661" y="4204"/>
                      <a:pt x="4740" y="4204"/>
                    </a:cubicBezTo>
                    <a:lnTo>
                      <a:pt x="4760" y="4204"/>
                    </a:lnTo>
                    <a:cubicBezTo>
                      <a:pt x="4819" y="4204"/>
                      <a:pt x="4859" y="4165"/>
                      <a:pt x="4879" y="4105"/>
                    </a:cubicBezTo>
                    <a:cubicBezTo>
                      <a:pt x="4899" y="3927"/>
                      <a:pt x="4918" y="3768"/>
                      <a:pt x="4958" y="3629"/>
                    </a:cubicBezTo>
                    <a:cubicBezTo>
                      <a:pt x="4978" y="3550"/>
                      <a:pt x="4938" y="3490"/>
                      <a:pt x="4879" y="3471"/>
                    </a:cubicBezTo>
                    <a:cubicBezTo>
                      <a:pt x="4865" y="3467"/>
                      <a:pt x="4852" y="3466"/>
                      <a:pt x="4840" y="3466"/>
                    </a:cubicBezTo>
                    <a:close/>
                    <a:moveTo>
                      <a:pt x="4720" y="4442"/>
                    </a:moveTo>
                    <a:cubicBezTo>
                      <a:pt x="4641" y="4442"/>
                      <a:pt x="4581" y="4502"/>
                      <a:pt x="4581" y="4561"/>
                    </a:cubicBezTo>
                    <a:cubicBezTo>
                      <a:pt x="4581" y="4641"/>
                      <a:pt x="4581" y="4700"/>
                      <a:pt x="4581" y="4779"/>
                    </a:cubicBezTo>
                    <a:cubicBezTo>
                      <a:pt x="4581" y="4879"/>
                      <a:pt x="4581" y="4978"/>
                      <a:pt x="4581" y="5077"/>
                    </a:cubicBezTo>
                    <a:cubicBezTo>
                      <a:pt x="4601" y="5136"/>
                      <a:pt x="4641" y="5196"/>
                      <a:pt x="4720" y="5196"/>
                    </a:cubicBezTo>
                    <a:cubicBezTo>
                      <a:pt x="4780" y="5196"/>
                      <a:pt x="4839" y="5136"/>
                      <a:pt x="4839" y="5057"/>
                    </a:cubicBezTo>
                    <a:cubicBezTo>
                      <a:pt x="4839" y="4978"/>
                      <a:pt x="4839" y="4879"/>
                      <a:pt x="4839" y="4779"/>
                    </a:cubicBezTo>
                    <a:cubicBezTo>
                      <a:pt x="4839" y="4720"/>
                      <a:pt x="4839" y="4641"/>
                      <a:pt x="4839" y="4581"/>
                    </a:cubicBezTo>
                    <a:cubicBezTo>
                      <a:pt x="4839" y="4502"/>
                      <a:pt x="4780" y="4442"/>
                      <a:pt x="4720" y="4442"/>
                    </a:cubicBezTo>
                    <a:close/>
                    <a:moveTo>
                      <a:pt x="4740" y="5434"/>
                    </a:moveTo>
                    <a:cubicBezTo>
                      <a:pt x="4681" y="5454"/>
                      <a:pt x="4621" y="5513"/>
                      <a:pt x="4641" y="5573"/>
                    </a:cubicBezTo>
                    <a:cubicBezTo>
                      <a:pt x="4661" y="5751"/>
                      <a:pt x="4681" y="5910"/>
                      <a:pt x="4720" y="6069"/>
                    </a:cubicBezTo>
                    <a:cubicBezTo>
                      <a:pt x="4740" y="6128"/>
                      <a:pt x="4780" y="6168"/>
                      <a:pt x="4839" y="6168"/>
                    </a:cubicBezTo>
                    <a:lnTo>
                      <a:pt x="4859" y="6168"/>
                    </a:lnTo>
                    <a:cubicBezTo>
                      <a:pt x="4938" y="6168"/>
                      <a:pt x="4978" y="6088"/>
                      <a:pt x="4958" y="6029"/>
                    </a:cubicBezTo>
                    <a:cubicBezTo>
                      <a:pt x="4918" y="5870"/>
                      <a:pt x="4899" y="5712"/>
                      <a:pt x="4879" y="5553"/>
                    </a:cubicBezTo>
                    <a:cubicBezTo>
                      <a:pt x="4879" y="5474"/>
                      <a:pt x="4799" y="5434"/>
                      <a:pt x="4740" y="5434"/>
                    </a:cubicBezTo>
                    <a:close/>
                    <a:moveTo>
                      <a:pt x="5454" y="6227"/>
                    </a:moveTo>
                    <a:cubicBezTo>
                      <a:pt x="5375" y="6227"/>
                      <a:pt x="5315" y="6267"/>
                      <a:pt x="5315" y="6346"/>
                    </a:cubicBezTo>
                    <a:cubicBezTo>
                      <a:pt x="5315" y="6406"/>
                      <a:pt x="5375" y="6465"/>
                      <a:pt x="5434" y="6465"/>
                    </a:cubicBezTo>
                    <a:cubicBezTo>
                      <a:pt x="5613" y="6485"/>
                      <a:pt x="5771" y="6505"/>
                      <a:pt x="5910" y="6525"/>
                    </a:cubicBezTo>
                    <a:lnTo>
                      <a:pt x="5930" y="6525"/>
                    </a:lnTo>
                    <a:cubicBezTo>
                      <a:pt x="5989" y="6525"/>
                      <a:pt x="6049" y="6485"/>
                      <a:pt x="6049" y="6425"/>
                    </a:cubicBezTo>
                    <a:cubicBezTo>
                      <a:pt x="6069" y="6366"/>
                      <a:pt x="6029" y="6306"/>
                      <a:pt x="5950" y="6287"/>
                    </a:cubicBezTo>
                    <a:cubicBezTo>
                      <a:pt x="5791" y="6247"/>
                      <a:pt x="5632" y="6227"/>
                      <a:pt x="5454" y="6227"/>
                    </a:cubicBezTo>
                    <a:close/>
                    <a:moveTo>
                      <a:pt x="3967" y="6381"/>
                    </a:moveTo>
                    <a:cubicBezTo>
                      <a:pt x="3954" y="6381"/>
                      <a:pt x="3941" y="6382"/>
                      <a:pt x="3927" y="6386"/>
                    </a:cubicBezTo>
                    <a:cubicBezTo>
                      <a:pt x="3768" y="6406"/>
                      <a:pt x="3610" y="6465"/>
                      <a:pt x="3451" y="6505"/>
                    </a:cubicBezTo>
                    <a:cubicBezTo>
                      <a:pt x="3391" y="6525"/>
                      <a:pt x="3352" y="6584"/>
                      <a:pt x="3372" y="6644"/>
                    </a:cubicBezTo>
                    <a:cubicBezTo>
                      <a:pt x="3391" y="6703"/>
                      <a:pt x="3431" y="6743"/>
                      <a:pt x="3491" y="6743"/>
                    </a:cubicBezTo>
                    <a:lnTo>
                      <a:pt x="3530" y="6743"/>
                    </a:lnTo>
                    <a:cubicBezTo>
                      <a:pt x="3669" y="6703"/>
                      <a:pt x="3828" y="6663"/>
                      <a:pt x="3986" y="6624"/>
                    </a:cubicBezTo>
                    <a:cubicBezTo>
                      <a:pt x="4066" y="6604"/>
                      <a:pt x="4105" y="6544"/>
                      <a:pt x="4086" y="6465"/>
                    </a:cubicBezTo>
                    <a:cubicBezTo>
                      <a:pt x="4069" y="6416"/>
                      <a:pt x="4026" y="6381"/>
                      <a:pt x="3967" y="6381"/>
                    </a:cubicBezTo>
                    <a:close/>
                    <a:moveTo>
                      <a:pt x="6401" y="6438"/>
                    </a:moveTo>
                    <a:cubicBezTo>
                      <a:pt x="6357" y="6438"/>
                      <a:pt x="6317" y="6460"/>
                      <a:pt x="6287" y="6505"/>
                    </a:cubicBezTo>
                    <a:cubicBezTo>
                      <a:pt x="6267" y="6564"/>
                      <a:pt x="6287" y="6644"/>
                      <a:pt x="6346" y="6663"/>
                    </a:cubicBezTo>
                    <a:cubicBezTo>
                      <a:pt x="6505" y="6743"/>
                      <a:pt x="6624" y="6822"/>
                      <a:pt x="6723" y="6921"/>
                    </a:cubicBezTo>
                    <a:cubicBezTo>
                      <a:pt x="6763" y="6941"/>
                      <a:pt x="6783" y="6961"/>
                      <a:pt x="6822" y="6961"/>
                    </a:cubicBezTo>
                    <a:cubicBezTo>
                      <a:pt x="6842" y="6961"/>
                      <a:pt x="6882" y="6941"/>
                      <a:pt x="6902" y="6921"/>
                    </a:cubicBezTo>
                    <a:cubicBezTo>
                      <a:pt x="6941" y="6862"/>
                      <a:pt x="6941" y="6782"/>
                      <a:pt x="6902" y="6743"/>
                    </a:cubicBezTo>
                    <a:cubicBezTo>
                      <a:pt x="6783" y="6624"/>
                      <a:pt x="6624" y="6525"/>
                      <a:pt x="6446" y="6445"/>
                    </a:cubicBezTo>
                    <a:cubicBezTo>
                      <a:pt x="6431" y="6440"/>
                      <a:pt x="6416" y="6438"/>
                      <a:pt x="6401" y="6438"/>
                    </a:cubicBezTo>
                    <a:close/>
                    <a:moveTo>
                      <a:pt x="3028" y="6647"/>
                    </a:moveTo>
                    <a:cubicBezTo>
                      <a:pt x="3010" y="6647"/>
                      <a:pt x="2992" y="6652"/>
                      <a:pt x="2975" y="6663"/>
                    </a:cubicBezTo>
                    <a:cubicBezTo>
                      <a:pt x="2816" y="6703"/>
                      <a:pt x="2658" y="6782"/>
                      <a:pt x="2499" y="6842"/>
                    </a:cubicBezTo>
                    <a:cubicBezTo>
                      <a:pt x="2440" y="6862"/>
                      <a:pt x="2420" y="6941"/>
                      <a:pt x="2440" y="7001"/>
                    </a:cubicBezTo>
                    <a:cubicBezTo>
                      <a:pt x="2459" y="7060"/>
                      <a:pt x="2499" y="7080"/>
                      <a:pt x="2559" y="7080"/>
                    </a:cubicBezTo>
                    <a:cubicBezTo>
                      <a:pt x="2578" y="7080"/>
                      <a:pt x="2598" y="7080"/>
                      <a:pt x="2598" y="7060"/>
                    </a:cubicBezTo>
                    <a:cubicBezTo>
                      <a:pt x="2737" y="7001"/>
                      <a:pt x="2896" y="6941"/>
                      <a:pt x="3054" y="6882"/>
                    </a:cubicBezTo>
                    <a:cubicBezTo>
                      <a:pt x="3114" y="6862"/>
                      <a:pt x="3153" y="6802"/>
                      <a:pt x="3134" y="6723"/>
                    </a:cubicBezTo>
                    <a:cubicBezTo>
                      <a:pt x="3119" y="6680"/>
                      <a:pt x="3074" y="6647"/>
                      <a:pt x="3028" y="6647"/>
                    </a:cubicBezTo>
                    <a:close/>
                    <a:moveTo>
                      <a:pt x="4938" y="6227"/>
                    </a:moveTo>
                    <a:cubicBezTo>
                      <a:pt x="4780" y="6247"/>
                      <a:pt x="4601" y="6267"/>
                      <a:pt x="4443" y="6287"/>
                    </a:cubicBezTo>
                    <a:cubicBezTo>
                      <a:pt x="4363" y="6287"/>
                      <a:pt x="4324" y="6366"/>
                      <a:pt x="4324" y="6425"/>
                    </a:cubicBezTo>
                    <a:cubicBezTo>
                      <a:pt x="4341" y="6477"/>
                      <a:pt x="4388" y="6529"/>
                      <a:pt x="4451" y="6529"/>
                    </a:cubicBezTo>
                    <a:cubicBezTo>
                      <a:pt x="4461" y="6529"/>
                      <a:pt x="4472" y="6527"/>
                      <a:pt x="4482" y="6525"/>
                    </a:cubicBezTo>
                    <a:cubicBezTo>
                      <a:pt x="4601" y="6505"/>
                      <a:pt x="4720" y="6505"/>
                      <a:pt x="4859" y="6485"/>
                    </a:cubicBezTo>
                    <a:lnTo>
                      <a:pt x="4859" y="6485"/>
                    </a:lnTo>
                    <a:cubicBezTo>
                      <a:pt x="4839" y="6505"/>
                      <a:pt x="4839" y="6544"/>
                      <a:pt x="4839" y="6564"/>
                    </a:cubicBezTo>
                    <a:cubicBezTo>
                      <a:pt x="4899" y="6723"/>
                      <a:pt x="4938" y="6882"/>
                      <a:pt x="4998" y="7040"/>
                    </a:cubicBezTo>
                    <a:cubicBezTo>
                      <a:pt x="5018" y="7100"/>
                      <a:pt x="5077" y="7120"/>
                      <a:pt x="5117" y="7120"/>
                    </a:cubicBezTo>
                    <a:lnTo>
                      <a:pt x="5156" y="7120"/>
                    </a:lnTo>
                    <a:cubicBezTo>
                      <a:pt x="5236" y="7100"/>
                      <a:pt x="5256" y="7020"/>
                      <a:pt x="5236" y="6961"/>
                    </a:cubicBezTo>
                    <a:cubicBezTo>
                      <a:pt x="5176" y="6802"/>
                      <a:pt x="5137" y="6663"/>
                      <a:pt x="5077" y="6505"/>
                    </a:cubicBezTo>
                    <a:cubicBezTo>
                      <a:pt x="5077" y="6465"/>
                      <a:pt x="5057" y="6445"/>
                      <a:pt x="5037" y="6445"/>
                    </a:cubicBezTo>
                    <a:cubicBezTo>
                      <a:pt x="5057" y="6406"/>
                      <a:pt x="5077" y="6386"/>
                      <a:pt x="5077" y="6346"/>
                    </a:cubicBezTo>
                    <a:cubicBezTo>
                      <a:pt x="5057" y="6287"/>
                      <a:pt x="4998" y="6227"/>
                      <a:pt x="4938" y="6227"/>
                    </a:cubicBezTo>
                    <a:close/>
                    <a:moveTo>
                      <a:pt x="2090" y="7053"/>
                    </a:moveTo>
                    <a:cubicBezTo>
                      <a:pt x="2074" y="7053"/>
                      <a:pt x="2058" y="7055"/>
                      <a:pt x="2043" y="7060"/>
                    </a:cubicBezTo>
                    <a:cubicBezTo>
                      <a:pt x="1904" y="7159"/>
                      <a:pt x="1765" y="7239"/>
                      <a:pt x="1626" y="7338"/>
                    </a:cubicBezTo>
                    <a:cubicBezTo>
                      <a:pt x="1567" y="7377"/>
                      <a:pt x="1567" y="7457"/>
                      <a:pt x="1607" y="7516"/>
                    </a:cubicBezTo>
                    <a:cubicBezTo>
                      <a:pt x="1626" y="7556"/>
                      <a:pt x="1666" y="7576"/>
                      <a:pt x="1706" y="7576"/>
                    </a:cubicBezTo>
                    <a:cubicBezTo>
                      <a:pt x="1726" y="7576"/>
                      <a:pt x="1745" y="7556"/>
                      <a:pt x="1765" y="7536"/>
                    </a:cubicBezTo>
                    <a:cubicBezTo>
                      <a:pt x="1904" y="7457"/>
                      <a:pt x="2023" y="7358"/>
                      <a:pt x="2182" y="7278"/>
                    </a:cubicBezTo>
                    <a:cubicBezTo>
                      <a:pt x="2241" y="7258"/>
                      <a:pt x="2261" y="7179"/>
                      <a:pt x="2221" y="7120"/>
                    </a:cubicBezTo>
                    <a:cubicBezTo>
                      <a:pt x="2192" y="7075"/>
                      <a:pt x="2140" y="7053"/>
                      <a:pt x="2090" y="7053"/>
                    </a:cubicBezTo>
                    <a:close/>
                    <a:moveTo>
                      <a:pt x="7073" y="7114"/>
                    </a:moveTo>
                    <a:cubicBezTo>
                      <a:pt x="7062" y="7114"/>
                      <a:pt x="7051" y="7116"/>
                      <a:pt x="7040" y="7120"/>
                    </a:cubicBezTo>
                    <a:cubicBezTo>
                      <a:pt x="6981" y="7159"/>
                      <a:pt x="6941" y="7219"/>
                      <a:pt x="6981" y="7298"/>
                    </a:cubicBezTo>
                    <a:cubicBezTo>
                      <a:pt x="7021" y="7397"/>
                      <a:pt x="7040" y="7516"/>
                      <a:pt x="7040" y="7655"/>
                    </a:cubicBezTo>
                    <a:cubicBezTo>
                      <a:pt x="7040" y="7675"/>
                      <a:pt x="7040" y="7695"/>
                      <a:pt x="7040" y="7715"/>
                    </a:cubicBezTo>
                    <a:cubicBezTo>
                      <a:pt x="7040" y="7794"/>
                      <a:pt x="7080" y="7853"/>
                      <a:pt x="7159" y="7853"/>
                    </a:cubicBezTo>
                    <a:cubicBezTo>
                      <a:pt x="7219" y="7853"/>
                      <a:pt x="7278" y="7794"/>
                      <a:pt x="7278" y="7734"/>
                    </a:cubicBezTo>
                    <a:cubicBezTo>
                      <a:pt x="7298" y="7715"/>
                      <a:pt x="7298" y="7675"/>
                      <a:pt x="7298" y="7655"/>
                    </a:cubicBezTo>
                    <a:cubicBezTo>
                      <a:pt x="7298" y="7496"/>
                      <a:pt x="7259" y="7338"/>
                      <a:pt x="7199" y="7199"/>
                    </a:cubicBezTo>
                    <a:cubicBezTo>
                      <a:pt x="7183" y="7150"/>
                      <a:pt x="7126" y="7114"/>
                      <a:pt x="7073" y="7114"/>
                    </a:cubicBezTo>
                    <a:close/>
                    <a:moveTo>
                      <a:pt x="5320" y="7338"/>
                    </a:moveTo>
                    <a:cubicBezTo>
                      <a:pt x="5297" y="7338"/>
                      <a:pt x="5275" y="7344"/>
                      <a:pt x="5256" y="7358"/>
                    </a:cubicBezTo>
                    <a:cubicBezTo>
                      <a:pt x="5196" y="7377"/>
                      <a:pt x="5176" y="7457"/>
                      <a:pt x="5196" y="7516"/>
                    </a:cubicBezTo>
                    <a:cubicBezTo>
                      <a:pt x="5275" y="7675"/>
                      <a:pt x="5355" y="7833"/>
                      <a:pt x="5434" y="7952"/>
                    </a:cubicBezTo>
                    <a:cubicBezTo>
                      <a:pt x="5474" y="7992"/>
                      <a:pt x="5513" y="8032"/>
                      <a:pt x="5553" y="8032"/>
                    </a:cubicBezTo>
                    <a:cubicBezTo>
                      <a:pt x="5573" y="8032"/>
                      <a:pt x="5593" y="8012"/>
                      <a:pt x="5613" y="8012"/>
                    </a:cubicBezTo>
                    <a:cubicBezTo>
                      <a:pt x="5672" y="7972"/>
                      <a:pt x="5692" y="7893"/>
                      <a:pt x="5652" y="7833"/>
                    </a:cubicBezTo>
                    <a:cubicBezTo>
                      <a:pt x="5573" y="7695"/>
                      <a:pt x="5494" y="7556"/>
                      <a:pt x="5434" y="7417"/>
                    </a:cubicBezTo>
                    <a:cubicBezTo>
                      <a:pt x="5408" y="7364"/>
                      <a:pt x="5364" y="7338"/>
                      <a:pt x="5320" y="7338"/>
                    </a:cubicBezTo>
                    <a:close/>
                    <a:moveTo>
                      <a:pt x="1302" y="7637"/>
                    </a:moveTo>
                    <a:cubicBezTo>
                      <a:pt x="1274" y="7637"/>
                      <a:pt x="1248" y="7648"/>
                      <a:pt x="1230" y="7675"/>
                    </a:cubicBezTo>
                    <a:cubicBezTo>
                      <a:pt x="1111" y="7794"/>
                      <a:pt x="992" y="7913"/>
                      <a:pt x="873" y="8052"/>
                    </a:cubicBezTo>
                    <a:cubicBezTo>
                      <a:pt x="833" y="8091"/>
                      <a:pt x="853" y="8171"/>
                      <a:pt x="893" y="8210"/>
                    </a:cubicBezTo>
                    <a:cubicBezTo>
                      <a:pt x="913" y="8230"/>
                      <a:pt x="952" y="8250"/>
                      <a:pt x="972" y="8250"/>
                    </a:cubicBezTo>
                    <a:cubicBezTo>
                      <a:pt x="1012" y="8250"/>
                      <a:pt x="1051" y="8230"/>
                      <a:pt x="1071" y="8210"/>
                    </a:cubicBezTo>
                    <a:cubicBezTo>
                      <a:pt x="1170" y="8091"/>
                      <a:pt x="1289" y="7972"/>
                      <a:pt x="1389" y="7853"/>
                    </a:cubicBezTo>
                    <a:cubicBezTo>
                      <a:pt x="1448" y="7814"/>
                      <a:pt x="1448" y="7734"/>
                      <a:pt x="1408" y="7675"/>
                    </a:cubicBezTo>
                    <a:cubicBezTo>
                      <a:pt x="1376" y="7653"/>
                      <a:pt x="1337" y="7637"/>
                      <a:pt x="1302" y="7637"/>
                    </a:cubicBezTo>
                    <a:close/>
                    <a:moveTo>
                      <a:pt x="7013" y="8071"/>
                    </a:moveTo>
                    <a:cubicBezTo>
                      <a:pt x="6972" y="8071"/>
                      <a:pt x="6934" y="8093"/>
                      <a:pt x="6921" y="8131"/>
                    </a:cubicBezTo>
                    <a:cubicBezTo>
                      <a:pt x="6842" y="8270"/>
                      <a:pt x="6743" y="8369"/>
                      <a:pt x="6624" y="8448"/>
                    </a:cubicBezTo>
                    <a:cubicBezTo>
                      <a:pt x="6564" y="8488"/>
                      <a:pt x="6545" y="8547"/>
                      <a:pt x="6584" y="8607"/>
                    </a:cubicBezTo>
                    <a:cubicBezTo>
                      <a:pt x="6604" y="8647"/>
                      <a:pt x="6644" y="8666"/>
                      <a:pt x="6683" y="8666"/>
                    </a:cubicBezTo>
                    <a:cubicBezTo>
                      <a:pt x="6703" y="8666"/>
                      <a:pt x="6723" y="8666"/>
                      <a:pt x="6743" y="8647"/>
                    </a:cubicBezTo>
                    <a:cubicBezTo>
                      <a:pt x="6902" y="8567"/>
                      <a:pt x="7040" y="8428"/>
                      <a:pt x="7140" y="8250"/>
                    </a:cubicBezTo>
                    <a:cubicBezTo>
                      <a:pt x="7159" y="8190"/>
                      <a:pt x="7140" y="8131"/>
                      <a:pt x="7080" y="8091"/>
                    </a:cubicBezTo>
                    <a:cubicBezTo>
                      <a:pt x="7059" y="8077"/>
                      <a:pt x="7035" y="8071"/>
                      <a:pt x="7013" y="8071"/>
                    </a:cubicBezTo>
                    <a:close/>
                    <a:moveTo>
                      <a:pt x="5839" y="8173"/>
                    </a:moveTo>
                    <a:cubicBezTo>
                      <a:pt x="5809" y="8173"/>
                      <a:pt x="5778" y="8183"/>
                      <a:pt x="5751" y="8210"/>
                    </a:cubicBezTo>
                    <a:cubicBezTo>
                      <a:pt x="5712" y="8250"/>
                      <a:pt x="5692" y="8329"/>
                      <a:pt x="5751" y="8389"/>
                    </a:cubicBezTo>
                    <a:cubicBezTo>
                      <a:pt x="5890" y="8547"/>
                      <a:pt x="6029" y="8666"/>
                      <a:pt x="6168" y="8726"/>
                    </a:cubicBezTo>
                    <a:cubicBezTo>
                      <a:pt x="6188" y="8726"/>
                      <a:pt x="6208" y="8746"/>
                      <a:pt x="6208" y="8746"/>
                    </a:cubicBezTo>
                    <a:cubicBezTo>
                      <a:pt x="6267" y="8746"/>
                      <a:pt x="6307" y="8706"/>
                      <a:pt x="6327" y="8666"/>
                    </a:cubicBezTo>
                    <a:cubicBezTo>
                      <a:pt x="6366" y="8607"/>
                      <a:pt x="6327" y="8528"/>
                      <a:pt x="6267" y="8488"/>
                    </a:cubicBezTo>
                    <a:cubicBezTo>
                      <a:pt x="6168" y="8448"/>
                      <a:pt x="6049" y="8349"/>
                      <a:pt x="5930" y="8210"/>
                    </a:cubicBezTo>
                    <a:cubicBezTo>
                      <a:pt x="5908" y="8189"/>
                      <a:pt x="5874" y="8173"/>
                      <a:pt x="5839" y="8173"/>
                    </a:cubicBezTo>
                    <a:close/>
                    <a:moveTo>
                      <a:pt x="686" y="8408"/>
                    </a:moveTo>
                    <a:cubicBezTo>
                      <a:pt x="643" y="8408"/>
                      <a:pt x="601" y="8430"/>
                      <a:pt x="575" y="8468"/>
                    </a:cubicBezTo>
                    <a:cubicBezTo>
                      <a:pt x="496" y="8607"/>
                      <a:pt x="417" y="8766"/>
                      <a:pt x="337" y="8924"/>
                    </a:cubicBezTo>
                    <a:cubicBezTo>
                      <a:pt x="318" y="8984"/>
                      <a:pt x="357" y="9043"/>
                      <a:pt x="417" y="9083"/>
                    </a:cubicBezTo>
                    <a:lnTo>
                      <a:pt x="456" y="9083"/>
                    </a:lnTo>
                    <a:cubicBezTo>
                      <a:pt x="516" y="9083"/>
                      <a:pt x="556" y="9063"/>
                      <a:pt x="575" y="9023"/>
                    </a:cubicBezTo>
                    <a:cubicBezTo>
                      <a:pt x="635" y="8865"/>
                      <a:pt x="714" y="8726"/>
                      <a:pt x="794" y="8587"/>
                    </a:cubicBezTo>
                    <a:cubicBezTo>
                      <a:pt x="833" y="8528"/>
                      <a:pt x="813" y="8448"/>
                      <a:pt x="754" y="8428"/>
                    </a:cubicBezTo>
                    <a:cubicBezTo>
                      <a:pt x="733" y="8414"/>
                      <a:pt x="709" y="8408"/>
                      <a:pt x="686" y="8408"/>
                    </a:cubicBezTo>
                    <a:close/>
                    <a:moveTo>
                      <a:pt x="318" y="9301"/>
                    </a:moveTo>
                    <a:cubicBezTo>
                      <a:pt x="258" y="9301"/>
                      <a:pt x="199" y="9321"/>
                      <a:pt x="179" y="9400"/>
                    </a:cubicBezTo>
                    <a:cubicBezTo>
                      <a:pt x="119" y="9559"/>
                      <a:pt x="99" y="9717"/>
                      <a:pt x="60" y="9896"/>
                    </a:cubicBezTo>
                    <a:cubicBezTo>
                      <a:pt x="60" y="9955"/>
                      <a:pt x="99" y="10035"/>
                      <a:pt x="159" y="10035"/>
                    </a:cubicBezTo>
                    <a:lnTo>
                      <a:pt x="179" y="10035"/>
                    </a:lnTo>
                    <a:cubicBezTo>
                      <a:pt x="238" y="10035"/>
                      <a:pt x="298" y="9995"/>
                      <a:pt x="298" y="9936"/>
                    </a:cubicBezTo>
                    <a:cubicBezTo>
                      <a:pt x="337" y="9777"/>
                      <a:pt x="357" y="9618"/>
                      <a:pt x="417" y="9460"/>
                    </a:cubicBezTo>
                    <a:cubicBezTo>
                      <a:pt x="437" y="9400"/>
                      <a:pt x="397" y="9321"/>
                      <a:pt x="318" y="9301"/>
                    </a:cubicBezTo>
                    <a:close/>
                    <a:moveTo>
                      <a:pt x="116" y="10289"/>
                    </a:moveTo>
                    <a:cubicBezTo>
                      <a:pt x="65" y="10289"/>
                      <a:pt x="20" y="10343"/>
                      <a:pt x="20" y="10412"/>
                    </a:cubicBezTo>
                    <a:cubicBezTo>
                      <a:pt x="20" y="10471"/>
                      <a:pt x="0" y="10550"/>
                      <a:pt x="0" y="10630"/>
                    </a:cubicBezTo>
                    <a:cubicBezTo>
                      <a:pt x="0" y="10729"/>
                      <a:pt x="20" y="10808"/>
                      <a:pt x="20" y="10907"/>
                    </a:cubicBezTo>
                    <a:cubicBezTo>
                      <a:pt x="20" y="10967"/>
                      <a:pt x="80" y="11026"/>
                      <a:pt x="139" y="11026"/>
                    </a:cubicBezTo>
                    <a:cubicBezTo>
                      <a:pt x="218" y="11026"/>
                      <a:pt x="278" y="10967"/>
                      <a:pt x="258" y="10888"/>
                    </a:cubicBezTo>
                    <a:cubicBezTo>
                      <a:pt x="258" y="10808"/>
                      <a:pt x="258" y="10709"/>
                      <a:pt x="258" y="10630"/>
                    </a:cubicBezTo>
                    <a:cubicBezTo>
                      <a:pt x="258" y="10550"/>
                      <a:pt x="258" y="10491"/>
                      <a:pt x="258" y="10412"/>
                    </a:cubicBezTo>
                    <a:cubicBezTo>
                      <a:pt x="258" y="10352"/>
                      <a:pt x="218" y="10293"/>
                      <a:pt x="139" y="10293"/>
                    </a:cubicBezTo>
                    <a:cubicBezTo>
                      <a:pt x="131" y="10290"/>
                      <a:pt x="123" y="10289"/>
                      <a:pt x="116" y="10289"/>
                    </a:cubicBezTo>
                    <a:close/>
                    <a:moveTo>
                      <a:pt x="209" y="11279"/>
                    </a:moveTo>
                    <a:cubicBezTo>
                      <a:pt x="199" y="11279"/>
                      <a:pt x="189" y="11281"/>
                      <a:pt x="179" y="11284"/>
                    </a:cubicBezTo>
                    <a:cubicBezTo>
                      <a:pt x="99" y="11284"/>
                      <a:pt x="60" y="11344"/>
                      <a:pt x="80" y="11423"/>
                    </a:cubicBezTo>
                    <a:cubicBezTo>
                      <a:pt x="119" y="11720"/>
                      <a:pt x="179" y="11919"/>
                      <a:pt x="179" y="11919"/>
                    </a:cubicBezTo>
                    <a:cubicBezTo>
                      <a:pt x="199" y="11978"/>
                      <a:pt x="238" y="11998"/>
                      <a:pt x="298" y="11998"/>
                    </a:cubicBezTo>
                    <a:lnTo>
                      <a:pt x="337" y="11998"/>
                    </a:lnTo>
                    <a:cubicBezTo>
                      <a:pt x="397" y="11978"/>
                      <a:pt x="437" y="11899"/>
                      <a:pt x="417" y="11839"/>
                    </a:cubicBezTo>
                    <a:cubicBezTo>
                      <a:pt x="417" y="11839"/>
                      <a:pt x="357" y="11661"/>
                      <a:pt x="318" y="11383"/>
                    </a:cubicBezTo>
                    <a:cubicBezTo>
                      <a:pt x="301" y="11318"/>
                      <a:pt x="258" y="11279"/>
                      <a:pt x="209" y="112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1"/>
            <p:cNvSpPr/>
            <p:nvPr/>
          </p:nvSpPr>
          <p:spPr>
            <a:xfrm rot="6619859" flipH="1">
              <a:off x="8424012" y="3013695"/>
              <a:ext cx="432788" cy="14371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21"/>
            <p:cNvGrpSpPr/>
            <p:nvPr/>
          </p:nvGrpSpPr>
          <p:grpSpPr>
            <a:xfrm>
              <a:off x="-9" y="-176128"/>
              <a:ext cx="8427799" cy="5414965"/>
              <a:chOff x="-484809" y="-118978"/>
              <a:chExt cx="8427799" cy="5414965"/>
            </a:xfrm>
          </p:grpSpPr>
          <p:grpSp>
            <p:nvGrpSpPr>
              <p:cNvPr id="396" name="Google Shape;396;p21"/>
              <p:cNvGrpSpPr/>
              <p:nvPr/>
            </p:nvGrpSpPr>
            <p:grpSpPr>
              <a:xfrm>
                <a:off x="-195209" y="4637317"/>
                <a:ext cx="801003" cy="331263"/>
                <a:chOff x="7843891" y="5611892"/>
                <a:chExt cx="801003" cy="331263"/>
              </a:xfrm>
            </p:grpSpPr>
            <p:sp>
              <p:nvSpPr>
                <p:cNvPr id="397" name="Google Shape;397;p21"/>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7843891" y="57740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21"/>
              <p:cNvSpPr/>
              <p:nvPr/>
            </p:nvSpPr>
            <p:spPr>
              <a:xfrm rot="7919208" flipH="1">
                <a:off x="4808299" y="18080"/>
                <a:ext cx="432792" cy="143720"/>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169561" y="469791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3793499" y="4890295"/>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rot="-2218734">
                <a:off x="-388923" y="539536"/>
                <a:ext cx="259848" cy="405703"/>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rot="-5827015" flipH="1">
                <a:off x="7628467" y="4951252"/>
                <a:ext cx="432807" cy="14372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1"/>
            <p:cNvSpPr/>
            <p:nvPr/>
          </p:nvSpPr>
          <p:spPr>
            <a:xfrm>
              <a:off x="8089180" y="283350"/>
              <a:ext cx="481000" cy="317245"/>
            </a:xfrm>
            <a:custGeom>
              <a:avLst/>
              <a:gdLst/>
              <a:ahLst/>
              <a:cxnLst/>
              <a:rect l="l" t="t" r="r" b="b"/>
              <a:pathLst>
                <a:path w="8013" h="5285" extrusionOk="0">
                  <a:moveTo>
                    <a:pt x="4007" y="823"/>
                  </a:moveTo>
                  <a:cubicBezTo>
                    <a:pt x="4304" y="1120"/>
                    <a:pt x="4384" y="1477"/>
                    <a:pt x="4284" y="1715"/>
                  </a:cubicBezTo>
                  <a:cubicBezTo>
                    <a:pt x="4247" y="1840"/>
                    <a:pt x="4170" y="1910"/>
                    <a:pt x="4079" y="1910"/>
                  </a:cubicBezTo>
                  <a:cubicBezTo>
                    <a:pt x="4025" y="1910"/>
                    <a:pt x="3966" y="1886"/>
                    <a:pt x="3908" y="1834"/>
                  </a:cubicBezTo>
                  <a:cubicBezTo>
                    <a:pt x="3690" y="1636"/>
                    <a:pt x="3729" y="1200"/>
                    <a:pt x="4007" y="823"/>
                  </a:cubicBezTo>
                  <a:close/>
                  <a:moveTo>
                    <a:pt x="6426" y="1993"/>
                  </a:moveTo>
                  <a:lnTo>
                    <a:pt x="6426" y="1993"/>
                  </a:lnTo>
                  <a:cubicBezTo>
                    <a:pt x="6367" y="2429"/>
                    <a:pt x="6109" y="2727"/>
                    <a:pt x="5752" y="2786"/>
                  </a:cubicBezTo>
                  <a:lnTo>
                    <a:pt x="5692" y="2786"/>
                  </a:lnTo>
                  <a:cubicBezTo>
                    <a:pt x="5613" y="2786"/>
                    <a:pt x="5613" y="2766"/>
                    <a:pt x="5613" y="2747"/>
                  </a:cubicBezTo>
                  <a:cubicBezTo>
                    <a:pt x="5593" y="2568"/>
                    <a:pt x="5950" y="2112"/>
                    <a:pt x="6426" y="1993"/>
                  </a:cubicBezTo>
                  <a:close/>
                  <a:moveTo>
                    <a:pt x="2222" y="3084"/>
                  </a:moveTo>
                  <a:cubicBezTo>
                    <a:pt x="2282" y="3084"/>
                    <a:pt x="2341" y="3143"/>
                    <a:pt x="2381" y="3183"/>
                  </a:cubicBezTo>
                  <a:cubicBezTo>
                    <a:pt x="2559" y="3401"/>
                    <a:pt x="2599" y="3639"/>
                    <a:pt x="2500" y="3837"/>
                  </a:cubicBezTo>
                  <a:cubicBezTo>
                    <a:pt x="2400" y="4055"/>
                    <a:pt x="2163" y="4194"/>
                    <a:pt x="1865" y="4194"/>
                  </a:cubicBezTo>
                  <a:cubicBezTo>
                    <a:pt x="1806" y="3798"/>
                    <a:pt x="1925" y="3381"/>
                    <a:pt x="2083" y="3203"/>
                  </a:cubicBezTo>
                  <a:cubicBezTo>
                    <a:pt x="2123" y="3123"/>
                    <a:pt x="2182" y="3084"/>
                    <a:pt x="2222" y="3084"/>
                  </a:cubicBezTo>
                  <a:close/>
                  <a:moveTo>
                    <a:pt x="4879" y="3441"/>
                  </a:moveTo>
                  <a:cubicBezTo>
                    <a:pt x="4899" y="3441"/>
                    <a:pt x="4939" y="3460"/>
                    <a:pt x="4979" y="3599"/>
                  </a:cubicBezTo>
                  <a:cubicBezTo>
                    <a:pt x="5078" y="3917"/>
                    <a:pt x="5018" y="4214"/>
                    <a:pt x="4820" y="4432"/>
                  </a:cubicBezTo>
                  <a:cubicBezTo>
                    <a:pt x="4641" y="4115"/>
                    <a:pt x="4661" y="3778"/>
                    <a:pt x="4760" y="3560"/>
                  </a:cubicBezTo>
                  <a:cubicBezTo>
                    <a:pt x="4820" y="3460"/>
                    <a:pt x="4860" y="3441"/>
                    <a:pt x="4879" y="3441"/>
                  </a:cubicBezTo>
                  <a:close/>
                  <a:moveTo>
                    <a:pt x="5013" y="248"/>
                  </a:moveTo>
                  <a:cubicBezTo>
                    <a:pt x="5216" y="248"/>
                    <a:pt x="5421" y="306"/>
                    <a:pt x="5613" y="426"/>
                  </a:cubicBezTo>
                  <a:cubicBezTo>
                    <a:pt x="6109" y="744"/>
                    <a:pt x="6406" y="1239"/>
                    <a:pt x="6446" y="1735"/>
                  </a:cubicBezTo>
                  <a:cubicBezTo>
                    <a:pt x="5831" y="1854"/>
                    <a:pt x="5355" y="2409"/>
                    <a:pt x="5355" y="2747"/>
                  </a:cubicBezTo>
                  <a:cubicBezTo>
                    <a:pt x="5355" y="2888"/>
                    <a:pt x="5451" y="3030"/>
                    <a:pt x="5698" y="3030"/>
                  </a:cubicBezTo>
                  <a:cubicBezTo>
                    <a:pt x="5727" y="3030"/>
                    <a:pt x="5758" y="3028"/>
                    <a:pt x="5792" y="3024"/>
                  </a:cubicBezTo>
                  <a:cubicBezTo>
                    <a:pt x="6268" y="2965"/>
                    <a:pt x="6625" y="2548"/>
                    <a:pt x="6684" y="1973"/>
                  </a:cubicBezTo>
                  <a:cubicBezTo>
                    <a:pt x="6942" y="1993"/>
                    <a:pt x="7180" y="2112"/>
                    <a:pt x="7398" y="2350"/>
                  </a:cubicBezTo>
                  <a:cubicBezTo>
                    <a:pt x="7775" y="2747"/>
                    <a:pt x="7676" y="3203"/>
                    <a:pt x="7537" y="3540"/>
                  </a:cubicBezTo>
                  <a:cubicBezTo>
                    <a:pt x="7220" y="4293"/>
                    <a:pt x="6307" y="4987"/>
                    <a:pt x="5633" y="4987"/>
                  </a:cubicBezTo>
                  <a:cubicBezTo>
                    <a:pt x="5435" y="4987"/>
                    <a:pt x="5276" y="4928"/>
                    <a:pt x="5157" y="4829"/>
                  </a:cubicBezTo>
                  <a:cubicBezTo>
                    <a:pt x="5078" y="4769"/>
                    <a:pt x="5018" y="4710"/>
                    <a:pt x="4979" y="4650"/>
                  </a:cubicBezTo>
                  <a:cubicBezTo>
                    <a:pt x="5256" y="4353"/>
                    <a:pt x="5336" y="3936"/>
                    <a:pt x="5217" y="3540"/>
                  </a:cubicBezTo>
                  <a:cubicBezTo>
                    <a:pt x="5137" y="3242"/>
                    <a:pt x="4979" y="3183"/>
                    <a:pt x="4879" y="3183"/>
                  </a:cubicBezTo>
                  <a:cubicBezTo>
                    <a:pt x="4760" y="3183"/>
                    <a:pt x="4622" y="3282"/>
                    <a:pt x="4542" y="3460"/>
                  </a:cubicBezTo>
                  <a:cubicBezTo>
                    <a:pt x="4403" y="3738"/>
                    <a:pt x="4384" y="4194"/>
                    <a:pt x="4641" y="4611"/>
                  </a:cubicBezTo>
                  <a:cubicBezTo>
                    <a:pt x="4364" y="4829"/>
                    <a:pt x="3868" y="5027"/>
                    <a:pt x="2936" y="5027"/>
                  </a:cubicBezTo>
                  <a:lnTo>
                    <a:pt x="2837" y="5027"/>
                  </a:lnTo>
                  <a:cubicBezTo>
                    <a:pt x="2282" y="5027"/>
                    <a:pt x="2024" y="4730"/>
                    <a:pt x="1925" y="4432"/>
                  </a:cubicBezTo>
                  <a:cubicBezTo>
                    <a:pt x="2282" y="4412"/>
                    <a:pt x="2579" y="4234"/>
                    <a:pt x="2718" y="3956"/>
                  </a:cubicBezTo>
                  <a:cubicBezTo>
                    <a:pt x="2857" y="3659"/>
                    <a:pt x="2817" y="3341"/>
                    <a:pt x="2579" y="3044"/>
                  </a:cubicBezTo>
                  <a:cubicBezTo>
                    <a:pt x="2460" y="2885"/>
                    <a:pt x="2321" y="2846"/>
                    <a:pt x="2242" y="2846"/>
                  </a:cubicBezTo>
                  <a:cubicBezTo>
                    <a:pt x="2103" y="2846"/>
                    <a:pt x="1984" y="2905"/>
                    <a:pt x="1885" y="3044"/>
                  </a:cubicBezTo>
                  <a:cubicBezTo>
                    <a:pt x="1667" y="3302"/>
                    <a:pt x="1568" y="3758"/>
                    <a:pt x="1607" y="4174"/>
                  </a:cubicBezTo>
                  <a:cubicBezTo>
                    <a:pt x="1349" y="4115"/>
                    <a:pt x="1092" y="3996"/>
                    <a:pt x="834" y="3798"/>
                  </a:cubicBezTo>
                  <a:cubicBezTo>
                    <a:pt x="239" y="3361"/>
                    <a:pt x="358" y="2727"/>
                    <a:pt x="457" y="2489"/>
                  </a:cubicBezTo>
                  <a:cubicBezTo>
                    <a:pt x="636" y="1953"/>
                    <a:pt x="1111" y="1517"/>
                    <a:pt x="1508" y="1517"/>
                  </a:cubicBezTo>
                  <a:cubicBezTo>
                    <a:pt x="1607" y="1517"/>
                    <a:pt x="1706" y="1537"/>
                    <a:pt x="1786" y="1596"/>
                  </a:cubicBezTo>
                  <a:cubicBezTo>
                    <a:pt x="1802" y="1605"/>
                    <a:pt x="1822" y="1609"/>
                    <a:pt x="1842" y="1609"/>
                  </a:cubicBezTo>
                  <a:cubicBezTo>
                    <a:pt x="1871" y="1609"/>
                    <a:pt x="1901" y="1600"/>
                    <a:pt x="1925" y="1576"/>
                  </a:cubicBezTo>
                  <a:cubicBezTo>
                    <a:pt x="1964" y="1557"/>
                    <a:pt x="1984" y="1517"/>
                    <a:pt x="1984" y="1457"/>
                  </a:cubicBezTo>
                  <a:cubicBezTo>
                    <a:pt x="1984" y="1457"/>
                    <a:pt x="1905" y="843"/>
                    <a:pt x="2182" y="506"/>
                  </a:cubicBezTo>
                  <a:cubicBezTo>
                    <a:pt x="2310" y="367"/>
                    <a:pt x="2491" y="296"/>
                    <a:pt x="2718" y="296"/>
                  </a:cubicBezTo>
                  <a:cubicBezTo>
                    <a:pt x="2880" y="296"/>
                    <a:pt x="3066" y="332"/>
                    <a:pt x="3273" y="406"/>
                  </a:cubicBezTo>
                  <a:cubicBezTo>
                    <a:pt x="3491" y="466"/>
                    <a:pt x="3670" y="565"/>
                    <a:pt x="3809" y="664"/>
                  </a:cubicBezTo>
                  <a:cubicBezTo>
                    <a:pt x="3491" y="1120"/>
                    <a:pt x="3372" y="1715"/>
                    <a:pt x="3729" y="2013"/>
                  </a:cubicBezTo>
                  <a:cubicBezTo>
                    <a:pt x="3838" y="2107"/>
                    <a:pt x="3958" y="2151"/>
                    <a:pt x="4072" y="2151"/>
                  </a:cubicBezTo>
                  <a:cubicBezTo>
                    <a:pt x="4268" y="2151"/>
                    <a:pt x="4447" y="2021"/>
                    <a:pt x="4522" y="1795"/>
                  </a:cubicBezTo>
                  <a:cubicBezTo>
                    <a:pt x="4641" y="1477"/>
                    <a:pt x="4562" y="1021"/>
                    <a:pt x="4165" y="625"/>
                  </a:cubicBezTo>
                  <a:cubicBezTo>
                    <a:pt x="4414" y="376"/>
                    <a:pt x="4712" y="248"/>
                    <a:pt x="5013" y="248"/>
                  </a:cubicBezTo>
                  <a:close/>
                  <a:moveTo>
                    <a:pt x="4998" y="0"/>
                  </a:moveTo>
                  <a:cubicBezTo>
                    <a:pt x="4626" y="0"/>
                    <a:pt x="4262" y="160"/>
                    <a:pt x="3967" y="466"/>
                  </a:cubicBezTo>
                  <a:cubicBezTo>
                    <a:pt x="3789" y="347"/>
                    <a:pt x="3590" y="248"/>
                    <a:pt x="3352" y="168"/>
                  </a:cubicBezTo>
                  <a:cubicBezTo>
                    <a:pt x="3116" y="92"/>
                    <a:pt x="2903" y="54"/>
                    <a:pt x="2715" y="54"/>
                  </a:cubicBezTo>
                  <a:cubicBezTo>
                    <a:pt x="2413" y="54"/>
                    <a:pt x="2175" y="152"/>
                    <a:pt x="2004" y="347"/>
                  </a:cubicBezTo>
                  <a:cubicBezTo>
                    <a:pt x="1746" y="625"/>
                    <a:pt x="1706" y="1041"/>
                    <a:pt x="1706" y="1279"/>
                  </a:cubicBezTo>
                  <a:cubicBezTo>
                    <a:pt x="1647" y="1279"/>
                    <a:pt x="1587" y="1259"/>
                    <a:pt x="1508" y="1259"/>
                  </a:cubicBezTo>
                  <a:cubicBezTo>
                    <a:pt x="992" y="1259"/>
                    <a:pt x="417" y="1755"/>
                    <a:pt x="199" y="2409"/>
                  </a:cubicBezTo>
                  <a:cubicBezTo>
                    <a:pt x="1" y="3044"/>
                    <a:pt x="179" y="3619"/>
                    <a:pt x="675" y="3996"/>
                  </a:cubicBezTo>
                  <a:cubicBezTo>
                    <a:pt x="1012" y="4234"/>
                    <a:pt x="1330" y="4393"/>
                    <a:pt x="1647" y="4432"/>
                  </a:cubicBezTo>
                  <a:cubicBezTo>
                    <a:pt x="1806" y="4968"/>
                    <a:pt x="2222" y="5265"/>
                    <a:pt x="2837" y="5285"/>
                  </a:cubicBezTo>
                  <a:lnTo>
                    <a:pt x="2936" y="5285"/>
                  </a:lnTo>
                  <a:cubicBezTo>
                    <a:pt x="3749" y="5285"/>
                    <a:pt x="4384" y="5126"/>
                    <a:pt x="4780" y="4809"/>
                  </a:cubicBezTo>
                  <a:cubicBezTo>
                    <a:pt x="4840" y="4888"/>
                    <a:pt x="4919" y="4948"/>
                    <a:pt x="4998" y="5027"/>
                  </a:cubicBezTo>
                  <a:cubicBezTo>
                    <a:pt x="5177" y="5146"/>
                    <a:pt x="5375" y="5225"/>
                    <a:pt x="5633" y="5225"/>
                  </a:cubicBezTo>
                  <a:cubicBezTo>
                    <a:pt x="6406" y="5225"/>
                    <a:pt x="7398" y="4492"/>
                    <a:pt x="7775" y="3639"/>
                  </a:cubicBezTo>
                  <a:cubicBezTo>
                    <a:pt x="8013" y="3084"/>
                    <a:pt x="7953" y="2548"/>
                    <a:pt x="7576" y="2171"/>
                  </a:cubicBezTo>
                  <a:cubicBezTo>
                    <a:pt x="7319" y="1894"/>
                    <a:pt x="7021" y="1735"/>
                    <a:pt x="6684" y="1715"/>
                  </a:cubicBezTo>
                  <a:cubicBezTo>
                    <a:pt x="6644" y="1140"/>
                    <a:pt x="6307" y="585"/>
                    <a:pt x="5752" y="228"/>
                  </a:cubicBezTo>
                  <a:cubicBezTo>
                    <a:pt x="5510" y="75"/>
                    <a:pt x="5252" y="0"/>
                    <a:pt x="4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28"/>
        <p:cNvGrpSpPr/>
        <p:nvPr/>
      </p:nvGrpSpPr>
      <p:grpSpPr>
        <a:xfrm>
          <a:off x="0" y="0"/>
          <a:ext cx="0" cy="0"/>
          <a:chOff x="0" y="0"/>
          <a:chExt cx="0" cy="0"/>
        </a:xfrm>
      </p:grpSpPr>
      <p:sp>
        <p:nvSpPr>
          <p:cNvPr id="429" name="Google Shape;429;p23"/>
          <p:cNvSpPr/>
          <p:nvPr/>
        </p:nvSpPr>
        <p:spPr>
          <a:xfrm rot="-2441428" flipH="1">
            <a:off x="-3350919" y="1529725"/>
            <a:ext cx="6510905" cy="5293917"/>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1" name="Google Shape;431;p23"/>
          <p:cNvSpPr txBox="1">
            <a:spLocks noGrp="1"/>
          </p:cNvSpPr>
          <p:nvPr>
            <p:ph type="subTitle" idx="1"/>
          </p:nvPr>
        </p:nvSpPr>
        <p:spPr>
          <a:xfrm>
            <a:off x="5045599" y="1532375"/>
            <a:ext cx="33786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2" name="Google Shape;432;p23"/>
          <p:cNvSpPr txBox="1">
            <a:spLocks noGrp="1"/>
          </p:cNvSpPr>
          <p:nvPr>
            <p:ph type="subTitle" idx="2"/>
          </p:nvPr>
        </p:nvSpPr>
        <p:spPr>
          <a:xfrm>
            <a:off x="720000" y="1532375"/>
            <a:ext cx="33786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33" name="Google Shape;433;p23"/>
          <p:cNvGrpSpPr/>
          <p:nvPr/>
        </p:nvGrpSpPr>
        <p:grpSpPr>
          <a:xfrm>
            <a:off x="8430773" y="539511"/>
            <a:ext cx="370250" cy="279788"/>
            <a:chOff x="8068698" y="5070273"/>
            <a:chExt cx="370250" cy="279788"/>
          </a:xfrm>
        </p:grpSpPr>
        <p:sp>
          <p:nvSpPr>
            <p:cNvPr id="434" name="Google Shape;434;p23"/>
            <p:cNvSpPr/>
            <p:nvPr/>
          </p:nvSpPr>
          <p:spPr>
            <a:xfrm>
              <a:off x="8068698" y="5070273"/>
              <a:ext cx="370250" cy="279788"/>
            </a:xfrm>
            <a:custGeom>
              <a:avLst/>
              <a:gdLst/>
              <a:ahLst/>
              <a:cxnLst/>
              <a:rect l="l" t="t" r="r" b="b"/>
              <a:pathLst>
                <a:path w="6168" h="4661" extrusionOk="0">
                  <a:moveTo>
                    <a:pt x="5434" y="238"/>
                  </a:moveTo>
                  <a:cubicBezTo>
                    <a:pt x="5712" y="238"/>
                    <a:pt x="5850" y="258"/>
                    <a:pt x="5890" y="278"/>
                  </a:cubicBezTo>
                  <a:cubicBezTo>
                    <a:pt x="5831" y="496"/>
                    <a:pt x="5374" y="952"/>
                    <a:pt x="5017" y="1249"/>
                  </a:cubicBezTo>
                  <a:cubicBezTo>
                    <a:pt x="4621" y="1190"/>
                    <a:pt x="2261" y="833"/>
                    <a:pt x="992" y="694"/>
                  </a:cubicBezTo>
                  <a:cubicBezTo>
                    <a:pt x="2142" y="496"/>
                    <a:pt x="4304" y="238"/>
                    <a:pt x="5434" y="238"/>
                  </a:cubicBezTo>
                  <a:close/>
                  <a:moveTo>
                    <a:pt x="595" y="1130"/>
                  </a:moveTo>
                  <a:lnTo>
                    <a:pt x="595" y="1130"/>
                  </a:lnTo>
                  <a:cubicBezTo>
                    <a:pt x="1131" y="1349"/>
                    <a:pt x="2221" y="1725"/>
                    <a:pt x="4363" y="2419"/>
                  </a:cubicBezTo>
                  <a:cubicBezTo>
                    <a:pt x="4502" y="3232"/>
                    <a:pt x="4621" y="4145"/>
                    <a:pt x="4561" y="4403"/>
                  </a:cubicBezTo>
                  <a:cubicBezTo>
                    <a:pt x="4066" y="4165"/>
                    <a:pt x="1507" y="2023"/>
                    <a:pt x="595" y="1130"/>
                  </a:cubicBezTo>
                  <a:close/>
                  <a:moveTo>
                    <a:pt x="5434" y="0"/>
                  </a:moveTo>
                  <a:cubicBezTo>
                    <a:pt x="4244" y="0"/>
                    <a:pt x="575" y="397"/>
                    <a:pt x="99" y="674"/>
                  </a:cubicBezTo>
                  <a:cubicBezTo>
                    <a:pt x="79" y="674"/>
                    <a:pt x="79" y="674"/>
                    <a:pt x="60" y="694"/>
                  </a:cubicBezTo>
                  <a:cubicBezTo>
                    <a:pt x="60" y="714"/>
                    <a:pt x="40" y="714"/>
                    <a:pt x="40" y="734"/>
                  </a:cubicBezTo>
                  <a:cubicBezTo>
                    <a:pt x="40" y="734"/>
                    <a:pt x="40" y="734"/>
                    <a:pt x="20" y="754"/>
                  </a:cubicBezTo>
                  <a:cubicBezTo>
                    <a:pt x="0" y="833"/>
                    <a:pt x="40" y="892"/>
                    <a:pt x="79" y="952"/>
                  </a:cubicBezTo>
                  <a:cubicBezTo>
                    <a:pt x="456" y="1448"/>
                    <a:pt x="4185" y="4660"/>
                    <a:pt x="4601" y="4660"/>
                  </a:cubicBezTo>
                  <a:cubicBezTo>
                    <a:pt x="4621" y="4660"/>
                    <a:pt x="4641" y="4660"/>
                    <a:pt x="4661" y="4641"/>
                  </a:cubicBezTo>
                  <a:cubicBezTo>
                    <a:pt x="4740" y="4621"/>
                    <a:pt x="5017" y="4522"/>
                    <a:pt x="4601" y="2300"/>
                  </a:cubicBezTo>
                  <a:cubicBezTo>
                    <a:pt x="4601" y="2261"/>
                    <a:pt x="4561" y="2221"/>
                    <a:pt x="4522" y="2201"/>
                  </a:cubicBezTo>
                  <a:cubicBezTo>
                    <a:pt x="3332" y="1824"/>
                    <a:pt x="1567" y="1249"/>
                    <a:pt x="714" y="912"/>
                  </a:cubicBezTo>
                  <a:lnTo>
                    <a:pt x="714" y="912"/>
                  </a:lnTo>
                  <a:cubicBezTo>
                    <a:pt x="2003" y="1031"/>
                    <a:pt x="5017" y="1487"/>
                    <a:pt x="5037" y="1487"/>
                  </a:cubicBezTo>
                  <a:cubicBezTo>
                    <a:pt x="5049" y="1493"/>
                    <a:pt x="5061" y="1496"/>
                    <a:pt x="5072" y="1496"/>
                  </a:cubicBezTo>
                  <a:cubicBezTo>
                    <a:pt x="5099" y="1496"/>
                    <a:pt x="5122" y="1482"/>
                    <a:pt x="5136" y="1468"/>
                  </a:cubicBezTo>
                  <a:cubicBezTo>
                    <a:pt x="5315" y="1329"/>
                    <a:pt x="6168" y="635"/>
                    <a:pt x="6148" y="218"/>
                  </a:cubicBezTo>
                  <a:cubicBezTo>
                    <a:pt x="6148" y="20"/>
                    <a:pt x="5890" y="0"/>
                    <a:pt x="5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8335335" y="5148368"/>
              <a:ext cx="78636" cy="131460"/>
            </a:xfrm>
            <a:custGeom>
              <a:avLst/>
              <a:gdLst/>
              <a:ahLst/>
              <a:cxnLst/>
              <a:rect l="l" t="t" r="r" b="b"/>
              <a:pathLst>
                <a:path w="1310" h="2190" extrusionOk="0">
                  <a:moveTo>
                    <a:pt x="637" y="1"/>
                  </a:moveTo>
                  <a:cubicBezTo>
                    <a:pt x="623" y="1"/>
                    <a:pt x="609" y="3"/>
                    <a:pt x="595" y="8"/>
                  </a:cubicBezTo>
                  <a:cubicBezTo>
                    <a:pt x="516" y="28"/>
                    <a:pt x="496" y="87"/>
                    <a:pt x="516" y="167"/>
                  </a:cubicBezTo>
                  <a:cubicBezTo>
                    <a:pt x="754" y="880"/>
                    <a:pt x="992" y="1753"/>
                    <a:pt x="992" y="1931"/>
                  </a:cubicBezTo>
                  <a:cubicBezTo>
                    <a:pt x="873" y="1931"/>
                    <a:pt x="516" y="1813"/>
                    <a:pt x="199" y="1634"/>
                  </a:cubicBezTo>
                  <a:cubicBezTo>
                    <a:pt x="184" y="1629"/>
                    <a:pt x="168" y="1627"/>
                    <a:pt x="152" y="1627"/>
                  </a:cubicBezTo>
                  <a:cubicBezTo>
                    <a:pt x="103" y="1627"/>
                    <a:pt x="55" y="1649"/>
                    <a:pt x="40" y="1694"/>
                  </a:cubicBezTo>
                  <a:cubicBezTo>
                    <a:pt x="0" y="1753"/>
                    <a:pt x="20" y="1832"/>
                    <a:pt x="80" y="1852"/>
                  </a:cubicBezTo>
                  <a:cubicBezTo>
                    <a:pt x="238" y="1931"/>
                    <a:pt x="734" y="2189"/>
                    <a:pt x="992" y="2189"/>
                  </a:cubicBezTo>
                  <a:cubicBezTo>
                    <a:pt x="1032" y="2189"/>
                    <a:pt x="1051" y="2169"/>
                    <a:pt x="1091" y="2169"/>
                  </a:cubicBezTo>
                  <a:cubicBezTo>
                    <a:pt x="1151" y="2150"/>
                    <a:pt x="1190" y="2110"/>
                    <a:pt x="1210" y="2070"/>
                  </a:cubicBezTo>
                  <a:cubicBezTo>
                    <a:pt x="1309" y="1872"/>
                    <a:pt x="1012" y="880"/>
                    <a:pt x="754" y="87"/>
                  </a:cubicBezTo>
                  <a:cubicBezTo>
                    <a:pt x="724" y="27"/>
                    <a:pt x="682"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115316" y="4468283"/>
            <a:ext cx="490478" cy="271441"/>
            <a:chOff x="8154416" y="5442858"/>
            <a:chExt cx="490478" cy="271441"/>
          </a:xfrm>
        </p:grpSpPr>
        <p:sp>
          <p:nvSpPr>
            <p:cNvPr id="437" name="Google Shape;437;p23"/>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3"/>
          <p:cNvSpPr/>
          <p:nvPr/>
        </p:nvSpPr>
        <p:spPr>
          <a:xfrm rot="5764102" flipH="1">
            <a:off x="7908794" y="4848850"/>
            <a:ext cx="432802"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flipH="1">
            <a:off x="1424624" y="194650"/>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245626" y="168800"/>
            <a:ext cx="103625" cy="102398"/>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7168566" y="121550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169561" y="469791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rot="-2218564" flipH="1">
            <a:off x="208684" y="1097198"/>
            <a:ext cx="285032" cy="40569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8801036" y="28765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475"/>
        <p:cNvGrpSpPr/>
        <p:nvPr/>
      </p:nvGrpSpPr>
      <p:grpSpPr>
        <a:xfrm>
          <a:off x="0" y="0"/>
          <a:ext cx="0" cy="0"/>
          <a:chOff x="0" y="0"/>
          <a:chExt cx="0" cy="0"/>
        </a:xfrm>
      </p:grpSpPr>
      <p:sp>
        <p:nvSpPr>
          <p:cNvPr id="476" name="Google Shape;476;p25"/>
          <p:cNvSpPr/>
          <p:nvPr/>
        </p:nvSpPr>
        <p:spPr>
          <a:xfrm rot="5400000" flipH="1">
            <a:off x="-3094196" y="643425"/>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8" name="Google Shape;478;p25"/>
          <p:cNvSpPr txBox="1">
            <a:spLocks noGrp="1"/>
          </p:cNvSpPr>
          <p:nvPr>
            <p:ph type="subTitle" idx="1"/>
          </p:nvPr>
        </p:nvSpPr>
        <p:spPr>
          <a:xfrm>
            <a:off x="2842916" y="1859470"/>
            <a:ext cx="4299600" cy="39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9" name="Google Shape;479;p25"/>
          <p:cNvSpPr txBox="1">
            <a:spLocks noGrp="1"/>
          </p:cNvSpPr>
          <p:nvPr>
            <p:ph type="subTitle" idx="2"/>
          </p:nvPr>
        </p:nvSpPr>
        <p:spPr>
          <a:xfrm>
            <a:off x="2842916" y="2978156"/>
            <a:ext cx="4299600" cy="39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0" name="Google Shape;480;p25"/>
          <p:cNvSpPr txBox="1">
            <a:spLocks noGrp="1"/>
          </p:cNvSpPr>
          <p:nvPr>
            <p:ph type="subTitle" idx="3"/>
          </p:nvPr>
        </p:nvSpPr>
        <p:spPr>
          <a:xfrm>
            <a:off x="2842916" y="4096842"/>
            <a:ext cx="4299600" cy="39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1" name="Google Shape;481;p25"/>
          <p:cNvSpPr txBox="1">
            <a:spLocks noGrp="1"/>
          </p:cNvSpPr>
          <p:nvPr>
            <p:ph type="subTitle" idx="4"/>
          </p:nvPr>
        </p:nvSpPr>
        <p:spPr>
          <a:xfrm>
            <a:off x="2842916" y="1269151"/>
            <a:ext cx="4299600" cy="62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2" name="Google Shape;482;p25"/>
          <p:cNvSpPr txBox="1">
            <a:spLocks noGrp="1"/>
          </p:cNvSpPr>
          <p:nvPr>
            <p:ph type="subTitle" idx="5"/>
          </p:nvPr>
        </p:nvSpPr>
        <p:spPr>
          <a:xfrm>
            <a:off x="2842916" y="2387837"/>
            <a:ext cx="4299600" cy="62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3" name="Google Shape;483;p25"/>
          <p:cNvSpPr txBox="1">
            <a:spLocks noGrp="1"/>
          </p:cNvSpPr>
          <p:nvPr>
            <p:ph type="subTitle" idx="6"/>
          </p:nvPr>
        </p:nvSpPr>
        <p:spPr>
          <a:xfrm>
            <a:off x="2842916" y="3506523"/>
            <a:ext cx="4299600" cy="62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solidFill>
                  <a:schemeClr val="dk1"/>
                </a:solidFill>
                <a:latin typeface="Abhaya Libre"/>
                <a:ea typeface="Abhaya Libre"/>
                <a:cs typeface="Abhaya Libre"/>
                <a:sym typeface="Abhaya Libr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4" name="Google Shape;484;p25"/>
          <p:cNvSpPr/>
          <p:nvPr/>
        </p:nvSpPr>
        <p:spPr>
          <a:xfrm flipH="1">
            <a:off x="167324" y="318737"/>
            <a:ext cx="432801" cy="143723"/>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25"/>
          <p:cNvGrpSpPr/>
          <p:nvPr/>
        </p:nvGrpSpPr>
        <p:grpSpPr>
          <a:xfrm>
            <a:off x="-106684" y="-176128"/>
            <a:ext cx="8889656" cy="5414965"/>
            <a:chOff x="-106684" y="-176128"/>
            <a:chExt cx="8889656" cy="5414965"/>
          </a:xfrm>
        </p:grpSpPr>
        <p:grpSp>
          <p:nvGrpSpPr>
            <p:cNvPr id="486" name="Google Shape;486;p25"/>
            <p:cNvGrpSpPr/>
            <p:nvPr/>
          </p:nvGrpSpPr>
          <p:grpSpPr>
            <a:xfrm>
              <a:off x="-106684" y="3177631"/>
              <a:ext cx="706814" cy="706814"/>
              <a:chOff x="5008550" y="4453650"/>
              <a:chExt cx="406075" cy="406075"/>
            </a:xfrm>
          </p:grpSpPr>
          <p:sp>
            <p:nvSpPr>
              <p:cNvPr id="487" name="Google Shape;487;p25"/>
              <p:cNvSpPr/>
              <p:nvPr/>
            </p:nvSpPr>
            <p:spPr>
              <a:xfrm>
                <a:off x="5260900" y="4453650"/>
                <a:ext cx="153725" cy="118025"/>
              </a:xfrm>
              <a:custGeom>
                <a:avLst/>
                <a:gdLst/>
                <a:ahLst/>
                <a:cxnLst/>
                <a:rect l="l" t="t" r="r" b="b"/>
                <a:pathLst>
                  <a:path w="6149" h="4721" extrusionOk="0">
                    <a:moveTo>
                      <a:pt x="416" y="249"/>
                    </a:moveTo>
                    <a:cubicBezTo>
                      <a:pt x="450" y="249"/>
                      <a:pt x="490" y="251"/>
                      <a:pt x="536" y="258"/>
                    </a:cubicBezTo>
                    <a:cubicBezTo>
                      <a:pt x="1508" y="258"/>
                      <a:pt x="3947" y="655"/>
                      <a:pt x="5176" y="932"/>
                    </a:cubicBezTo>
                    <a:cubicBezTo>
                      <a:pt x="3887" y="992"/>
                      <a:pt x="1508" y="1230"/>
                      <a:pt x="1111" y="1269"/>
                    </a:cubicBezTo>
                    <a:cubicBezTo>
                      <a:pt x="774" y="972"/>
                      <a:pt x="338" y="496"/>
                      <a:pt x="278" y="258"/>
                    </a:cubicBezTo>
                    <a:cubicBezTo>
                      <a:pt x="305" y="258"/>
                      <a:pt x="349" y="249"/>
                      <a:pt x="416" y="249"/>
                    </a:cubicBezTo>
                    <a:close/>
                    <a:moveTo>
                      <a:pt x="5533" y="1369"/>
                    </a:moveTo>
                    <a:lnTo>
                      <a:pt x="5533" y="1369"/>
                    </a:lnTo>
                    <a:cubicBezTo>
                      <a:pt x="4582" y="2221"/>
                      <a:pt x="1924" y="4244"/>
                      <a:pt x="1408" y="4442"/>
                    </a:cubicBezTo>
                    <a:cubicBezTo>
                      <a:pt x="1369" y="4204"/>
                      <a:pt x="1527" y="3292"/>
                      <a:pt x="1706" y="2499"/>
                    </a:cubicBezTo>
                    <a:cubicBezTo>
                      <a:pt x="3887" y="1904"/>
                      <a:pt x="4978" y="1567"/>
                      <a:pt x="5533" y="1369"/>
                    </a:cubicBezTo>
                    <a:close/>
                    <a:moveTo>
                      <a:pt x="536" y="0"/>
                    </a:moveTo>
                    <a:cubicBezTo>
                      <a:pt x="298" y="0"/>
                      <a:pt x="40" y="20"/>
                      <a:pt x="20" y="199"/>
                    </a:cubicBezTo>
                    <a:cubicBezTo>
                      <a:pt x="0" y="615"/>
                      <a:pt x="814" y="1349"/>
                      <a:pt x="992" y="1507"/>
                    </a:cubicBezTo>
                    <a:cubicBezTo>
                      <a:pt x="1012" y="1527"/>
                      <a:pt x="1052" y="1527"/>
                      <a:pt x="1071" y="1527"/>
                    </a:cubicBezTo>
                    <a:cubicBezTo>
                      <a:pt x="1111" y="1527"/>
                      <a:pt x="4125" y="1230"/>
                      <a:pt x="5414" y="1170"/>
                    </a:cubicBezTo>
                    <a:lnTo>
                      <a:pt x="5414" y="1170"/>
                    </a:lnTo>
                    <a:cubicBezTo>
                      <a:pt x="4562" y="1448"/>
                      <a:pt x="2777" y="1944"/>
                      <a:pt x="1567" y="2261"/>
                    </a:cubicBezTo>
                    <a:cubicBezTo>
                      <a:pt x="1527" y="2281"/>
                      <a:pt x="1488" y="2321"/>
                      <a:pt x="1488" y="2360"/>
                    </a:cubicBezTo>
                    <a:cubicBezTo>
                      <a:pt x="972" y="4561"/>
                      <a:pt x="1230" y="4661"/>
                      <a:pt x="1309" y="4700"/>
                    </a:cubicBezTo>
                    <a:cubicBezTo>
                      <a:pt x="1329" y="4700"/>
                      <a:pt x="1349" y="4720"/>
                      <a:pt x="1369" y="4720"/>
                    </a:cubicBezTo>
                    <a:cubicBezTo>
                      <a:pt x="1785" y="4720"/>
                      <a:pt x="5672" y="1726"/>
                      <a:pt x="6069" y="1210"/>
                    </a:cubicBezTo>
                    <a:cubicBezTo>
                      <a:pt x="6109" y="1150"/>
                      <a:pt x="6148" y="1091"/>
                      <a:pt x="6128" y="1012"/>
                    </a:cubicBezTo>
                    <a:cubicBezTo>
                      <a:pt x="6128" y="1012"/>
                      <a:pt x="6109" y="992"/>
                      <a:pt x="6109" y="992"/>
                    </a:cubicBezTo>
                    <a:cubicBezTo>
                      <a:pt x="6109" y="972"/>
                      <a:pt x="6089" y="972"/>
                      <a:pt x="6089" y="952"/>
                    </a:cubicBezTo>
                    <a:cubicBezTo>
                      <a:pt x="6069" y="952"/>
                      <a:pt x="6069" y="952"/>
                      <a:pt x="6069" y="932"/>
                    </a:cubicBezTo>
                    <a:lnTo>
                      <a:pt x="6049" y="932"/>
                    </a:lnTo>
                    <a:cubicBezTo>
                      <a:pt x="5553" y="635"/>
                      <a:pt x="1607"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5268325" y="4486725"/>
                <a:ext cx="32250" cy="54200"/>
              </a:xfrm>
              <a:custGeom>
                <a:avLst/>
                <a:gdLst/>
                <a:ahLst/>
                <a:cxnLst/>
                <a:rect l="l" t="t" r="r" b="b"/>
                <a:pathLst>
                  <a:path w="1290" h="2168" extrusionOk="0">
                    <a:moveTo>
                      <a:pt x="761" y="1"/>
                    </a:moveTo>
                    <a:cubicBezTo>
                      <a:pt x="708" y="1"/>
                      <a:pt x="652" y="36"/>
                      <a:pt x="636" y="85"/>
                    </a:cubicBezTo>
                    <a:cubicBezTo>
                      <a:pt x="338" y="879"/>
                      <a:pt x="1" y="1850"/>
                      <a:pt x="80" y="2049"/>
                    </a:cubicBezTo>
                    <a:cubicBezTo>
                      <a:pt x="100" y="2088"/>
                      <a:pt x="140" y="2128"/>
                      <a:pt x="199" y="2148"/>
                    </a:cubicBezTo>
                    <a:cubicBezTo>
                      <a:pt x="219" y="2168"/>
                      <a:pt x="259" y="2168"/>
                      <a:pt x="318" y="2168"/>
                    </a:cubicBezTo>
                    <a:cubicBezTo>
                      <a:pt x="596" y="2168"/>
                      <a:pt x="1052" y="1969"/>
                      <a:pt x="1211" y="1890"/>
                    </a:cubicBezTo>
                    <a:cubicBezTo>
                      <a:pt x="1270" y="1870"/>
                      <a:pt x="1290" y="1791"/>
                      <a:pt x="1270" y="1731"/>
                    </a:cubicBezTo>
                    <a:cubicBezTo>
                      <a:pt x="1256" y="1688"/>
                      <a:pt x="1211" y="1656"/>
                      <a:pt x="1164" y="1656"/>
                    </a:cubicBezTo>
                    <a:cubicBezTo>
                      <a:pt x="1146" y="1656"/>
                      <a:pt x="1128" y="1661"/>
                      <a:pt x="1111" y="1672"/>
                    </a:cubicBezTo>
                    <a:cubicBezTo>
                      <a:pt x="774" y="1811"/>
                      <a:pt x="417" y="1930"/>
                      <a:pt x="318" y="1930"/>
                    </a:cubicBezTo>
                    <a:cubicBezTo>
                      <a:pt x="318" y="1711"/>
                      <a:pt x="596" y="879"/>
                      <a:pt x="874" y="165"/>
                    </a:cubicBezTo>
                    <a:cubicBezTo>
                      <a:pt x="893" y="105"/>
                      <a:pt x="874" y="46"/>
                      <a:pt x="794" y="6"/>
                    </a:cubicBezTo>
                    <a:cubicBezTo>
                      <a:pt x="784" y="2"/>
                      <a:pt x="772"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5008550" y="4559750"/>
                <a:ext cx="234025" cy="299975"/>
              </a:xfrm>
              <a:custGeom>
                <a:avLst/>
                <a:gdLst/>
                <a:ahLst/>
                <a:cxnLst/>
                <a:rect l="l" t="t" r="r" b="b"/>
                <a:pathLst>
                  <a:path w="9361" h="11999" extrusionOk="0">
                    <a:moveTo>
                      <a:pt x="9202" y="0"/>
                    </a:moveTo>
                    <a:cubicBezTo>
                      <a:pt x="9024" y="40"/>
                      <a:pt x="8865" y="60"/>
                      <a:pt x="8706" y="99"/>
                    </a:cubicBezTo>
                    <a:cubicBezTo>
                      <a:pt x="8647" y="119"/>
                      <a:pt x="8607" y="179"/>
                      <a:pt x="8607" y="258"/>
                    </a:cubicBezTo>
                    <a:cubicBezTo>
                      <a:pt x="8627" y="317"/>
                      <a:pt x="8686" y="357"/>
                      <a:pt x="8746" y="357"/>
                    </a:cubicBezTo>
                    <a:cubicBezTo>
                      <a:pt x="8746" y="357"/>
                      <a:pt x="8766" y="357"/>
                      <a:pt x="8766" y="337"/>
                    </a:cubicBezTo>
                    <a:cubicBezTo>
                      <a:pt x="8924" y="317"/>
                      <a:pt x="9083" y="278"/>
                      <a:pt x="9242" y="258"/>
                    </a:cubicBezTo>
                    <a:cubicBezTo>
                      <a:pt x="9321" y="238"/>
                      <a:pt x="9361" y="179"/>
                      <a:pt x="9341" y="99"/>
                    </a:cubicBezTo>
                    <a:cubicBezTo>
                      <a:pt x="9341" y="40"/>
                      <a:pt x="9262" y="0"/>
                      <a:pt x="9202" y="0"/>
                    </a:cubicBezTo>
                    <a:close/>
                    <a:moveTo>
                      <a:pt x="8262" y="233"/>
                    </a:moveTo>
                    <a:cubicBezTo>
                      <a:pt x="8251" y="233"/>
                      <a:pt x="8241" y="235"/>
                      <a:pt x="8230" y="238"/>
                    </a:cubicBezTo>
                    <a:cubicBezTo>
                      <a:pt x="8052" y="278"/>
                      <a:pt x="7893" y="337"/>
                      <a:pt x="7735" y="397"/>
                    </a:cubicBezTo>
                    <a:cubicBezTo>
                      <a:pt x="7675" y="417"/>
                      <a:pt x="7635" y="476"/>
                      <a:pt x="7675" y="555"/>
                    </a:cubicBezTo>
                    <a:cubicBezTo>
                      <a:pt x="7695" y="595"/>
                      <a:pt x="7735" y="635"/>
                      <a:pt x="7794" y="635"/>
                    </a:cubicBezTo>
                    <a:cubicBezTo>
                      <a:pt x="7794" y="635"/>
                      <a:pt x="7814" y="635"/>
                      <a:pt x="7834" y="615"/>
                    </a:cubicBezTo>
                    <a:cubicBezTo>
                      <a:pt x="7973" y="555"/>
                      <a:pt x="8131" y="516"/>
                      <a:pt x="8290" y="476"/>
                    </a:cubicBezTo>
                    <a:cubicBezTo>
                      <a:pt x="8349" y="456"/>
                      <a:pt x="8389" y="377"/>
                      <a:pt x="8369" y="317"/>
                    </a:cubicBezTo>
                    <a:cubicBezTo>
                      <a:pt x="8353" y="268"/>
                      <a:pt x="8310" y="233"/>
                      <a:pt x="8262" y="233"/>
                    </a:cubicBezTo>
                    <a:close/>
                    <a:moveTo>
                      <a:pt x="7326" y="568"/>
                    </a:moveTo>
                    <a:cubicBezTo>
                      <a:pt x="7309" y="568"/>
                      <a:pt x="7293" y="570"/>
                      <a:pt x="7278" y="575"/>
                    </a:cubicBezTo>
                    <a:cubicBezTo>
                      <a:pt x="7120" y="655"/>
                      <a:pt x="6981" y="734"/>
                      <a:pt x="6822" y="813"/>
                    </a:cubicBezTo>
                    <a:cubicBezTo>
                      <a:pt x="6763" y="853"/>
                      <a:pt x="6743" y="912"/>
                      <a:pt x="6783" y="972"/>
                    </a:cubicBezTo>
                    <a:cubicBezTo>
                      <a:pt x="6802" y="1012"/>
                      <a:pt x="6842" y="1051"/>
                      <a:pt x="6882" y="1051"/>
                    </a:cubicBezTo>
                    <a:cubicBezTo>
                      <a:pt x="6902" y="1051"/>
                      <a:pt x="6941" y="1031"/>
                      <a:pt x="6941" y="1031"/>
                    </a:cubicBezTo>
                    <a:cubicBezTo>
                      <a:pt x="7080" y="952"/>
                      <a:pt x="7239" y="873"/>
                      <a:pt x="7378" y="813"/>
                    </a:cubicBezTo>
                    <a:cubicBezTo>
                      <a:pt x="7437" y="774"/>
                      <a:pt x="7477" y="714"/>
                      <a:pt x="7437" y="635"/>
                    </a:cubicBezTo>
                    <a:cubicBezTo>
                      <a:pt x="7422" y="590"/>
                      <a:pt x="7374" y="568"/>
                      <a:pt x="7326" y="568"/>
                    </a:cubicBezTo>
                    <a:close/>
                    <a:moveTo>
                      <a:pt x="6486" y="1063"/>
                    </a:moveTo>
                    <a:cubicBezTo>
                      <a:pt x="6459" y="1063"/>
                      <a:pt x="6433" y="1073"/>
                      <a:pt x="6406" y="1091"/>
                    </a:cubicBezTo>
                    <a:cubicBezTo>
                      <a:pt x="6267" y="1190"/>
                      <a:pt x="6128" y="1289"/>
                      <a:pt x="6009" y="1408"/>
                    </a:cubicBezTo>
                    <a:cubicBezTo>
                      <a:pt x="5950" y="1448"/>
                      <a:pt x="5950" y="1527"/>
                      <a:pt x="5989" y="1587"/>
                    </a:cubicBezTo>
                    <a:cubicBezTo>
                      <a:pt x="6029" y="1606"/>
                      <a:pt x="6049" y="1626"/>
                      <a:pt x="6089" y="1626"/>
                    </a:cubicBezTo>
                    <a:cubicBezTo>
                      <a:pt x="6108" y="1626"/>
                      <a:pt x="6148" y="1606"/>
                      <a:pt x="6168" y="1587"/>
                    </a:cubicBezTo>
                    <a:cubicBezTo>
                      <a:pt x="6287" y="1487"/>
                      <a:pt x="6406" y="1388"/>
                      <a:pt x="6545" y="1289"/>
                    </a:cubicBezTo>
                    <a:cubicBezTo>
                      <a:pt x="6604" y="1250"/>
                      <a:pt x="6624" y="1170"/>
                      <a:pt x="6584" y="1111"/>
                    </a:cubicBezTo>
                    <a:cubicBezTo>
                      <a:pt x="6552" y="1078"/>
                      <a:pt x="6519" y="1063"/>
                      <a:pt x="6486" y="1063"/>
                    </a:cubicBezTo>
                    <a:close/>
                    <a:moveTo>
                      <a:pt x="5744" y="1718"/>
                    </a:moveTo>
                    <a:cubicBezTo>
                      <a:pt x="5708" y="1718"/>
                      <a:pt x="5674" y="1732"/>
                      <a:pt x="5652" y="1765"/>
                    </a:cubicBezTo>
                    <a:cubicBezTo>
                      <a:pt x="5533" y="1884"/>
                      <a:pt x="5434" y="2023"/>
                      <a:pt x="5335" y="2162"/>
                    </a:cubicBezTo>
                    <a:cubicBezTo>
                      <a:pt x="5295" y="2221"/>
                      <a:pt x="5315" y="2301"/>
                      <a:pt x="5375" y="2340"/>
                    </a:cubicBezTo>
                    <a:cubicBezTo>
                      <a:pt x="5394" y="2360"/>
                      <a:pt x="5414" y="2360"/>
                      <a:pt x="5434" y="2360"/>
                    </a:cubicBezTo>
                    <a:cubicBezTo>
                      <a:pt x="5474" y="2360"/>
                      <a:pt x="5513" y="2340"/>
                      <a:pt x="5533" y="2301"/>
                    </a:cubicBezTo>
                    <a:cubicBezTo>
                      <a:pt x="5632" y="2182"/>
                      <a:pt x="5732" y="2043"/>
                      <a:pt x="5831" y="1924"/>
                    </a:cubicBezTo>
                    <a:cubicBezTo>
                      <a:pt x="5870" y="1884"/>
                      <a:pt x="5870" y="1805"/>
                      <a:pt x="5831" y="1745"/>
                    </a:cubicBezTo>
                    <a:cubicBezTo>
                      <a:pt x="5804" y="1727"/>
                      <a:pt x="5773" y="1718"/>
                      <a:pt x="5744" y="1718"/>
                    </a:cubicBezTo>
                    <a:close/>
                    <a:moveTo>
                      <a:pt x="5183" y="2542"/>
                    </a:moveTo>
                    <a:cubicBezTo>
                      <a:pt x="5137" y="2542"/>
                      <a:pt x="5091" y="2575"/>
                      <a:pt x="5077" y="2618"/>
                    </a:cubicBezTo>
                    <a:cubicBezTo>
                      <a:pt x="4998" y="2757"/>
                      <a:pt x="4938" y="2915"/>
                      <a:pt x="4879" y="3074"/>
                    </a:cubicBezTo>
                    <a:cubicBezTo>
                      <a:pt x="4839" y="3153"/>
                      <a:pt x="4879" y="3213"/>
                      <a:pt x="4938" y="3233"/>
                    </a:cubicBezTo>
                    <a:cubicBezTo>
                      <a:pt x="4958" y="3252"/>
                      <a:pt x="4978" y="3252"/>
                      <a:pt x="4978" y="3252"/>
                    </a:cubicBezTo>
                    <a:cubicBezTo>
                      <a:pt x="5037" y="3252"/>
                      <a:pt x="5077" y="3213"/>
                      <a:pt x="5097" y="3153"/>
                    </a:cubicBezTo>
                    <a:cubicBezTo>
                      <a:pt x="5156" y="3014"/>
                      <a:pt x="5216" y="2856"/>
                      <a:pt x="5295" y="2717"/>
                    </a:cubicBezTo>
                    <a:cubicBezTo>
                      <a:pt x="5315" y="2658"/>
                      <a:pt x="5295" y="2578"/>
                      <a:pt x="5236" y="2558"/>
                    </a:cubicBezTo>
                    <a:cubicBezTo>
                      <a:pt x="5219" y="2547"/>
                      <a:pt x="5201" y="2542"/>
                      <a:pt x="5183" y="2542"/>
                    </a:cubicBezTo>
                    <a:close/>
                    <a:moveTo>
                      <a:pt x="4840" y="3466"/>
                    </a:moveTo>
                    <a:cubicBezTo>
                      <a:pt x="4780" y="3466"/>
                      <a:pt x="4737" y="3504"/>
                      <a:pt x="4720" y="3570"/>
                    </a:cubicBezTo>
                    <a:cubicBezTo>
                      <a:pt x="4681" y="3728"/>
                      <a:pt x="4661" y="3887"/>
                      <a:pt x="4621" y="4066"/>
                    </a:cubicBezTo>
                    <a:cubicBezTo>
                      <a:pt x="4621" y="4125"/>
                      <a:pt x="4661" y="4204"/>
                      <a:pt x="4740" y="4204"/>
                    </a:cubicBezTo>
                    <a:lnTo>
                      <a:pt x="4760" y="4204"/>
                    </a:lnTo>
                    <a:cubicBezTo>
                      <a:pt x="4819" y="4204"/>
                      <a:pt x="4859" y="4165"/>
                      <a:pt x="4879" y="4105"/>
                    </a:cubicBezTo>
                    <a:cubicBezTo>
                      <a:pt x="4899" y="3927"/>
                      <a:pt x="4918" y="3768"/>
                      <a:pt x="4958" y="3629"/>
                    </a:cubicBezTo>
                    <a:cubicBezTo>
                      <a:pt x="4978" y="3550"/>
                      <a:pt x="4938" y="3490"/>
                      <a:pt x="4879" y="3471"/>
                    </a:cubicBezTo>
                    <a:cubicBezTo>
                      <a:pt x="4865" y="3467"/>
                      <a:pt x="4852" y="3466"/>
                      <a:pt x="4840" y="3466"/>
                    </a:cubicBezTo>
                    <a:close/>
                    <a:moveTo>
                      <a:pt x="4720" y="4442"/>
                    </a:moveTo>
                    <a:cubicBezTo>
                      <a:pt x="4641" y="4442"/>
                      <a:pt x="4581" y="4502"/>
                      <a:pt x="4581" y="4561"/>
                    </a:cubicBezTo>
                    <a:cubicBezTo>
                      <a:pt x="4581" y="4641"/>
                      <a:pt x="4581" y="4700"/>
                      <a:pt x="4581" y="4779"/>
                    </a:cubicBezTo>
                    <a:cubicBezTo>
                      <a:pt x="4581" y="4879"/>
                      <a:pt x="4581" y="4978"/>
                      <a:pt x="4581" y="5077"/>
                    </a:cubicBezTo>
                    <a:cubicBezTo>
                      <a:pt x="4601" y="5136"/>
                      <a:pt x="4641" y="5196"/>
                      <a:pt x="4720" y="5196"/>
                    </a:cubicBezTo>
                    <a:cubicBezTo>
                      <a:pt x="4780" y="5196"/>
                      <a:pt x="4839" y="5136"/>
                      <a:pt x="4839" y="5057"/>
                    </a:cubicBezTo>
                    <a:cubicBezTo>
                      <a:pt x="4839" y="4978"/>
                      <a:pt x="4839" y="4879"/>
                      <a:pt x="4839" y="4779"/>
                    </a:cubicBezTo>
                    <a:cubicBezTo>
                      <a:pt x="4839" y="4720"/>
                      <a:pt x="4839" y="4641"/>
                      <a:pt x="4839" y="4581"/>
                    </a:cubicBezTo>
                    <a:cubicBezTo>
                      <a:pt x="4839" y="4502"/>
                      <a:pt x="4780" y="4442"/>
                      <a:pt x="4720" y="4442"/>
                    </a:cubicBezTo>
                    <a:close/>
                    <a:moveTo>
                      <a:pt x="4740" y="5434"/>
                    </a:moveTo>
                    <a:cubicBezTo>
                      <a:pt x="4681" y="5454"/>
                      <a:pt x="4621" y="5513"/>
                      <a:pt x="4641" y="5573"/>
                    </a:cubicBezTo>
                    <a:cubicBezTo>
                      <a:pt x="4661" y="5751"/>
                      <a:pt x="4681" y="5910"/>
                      <a:pt x="4720" y="6069"/>
                    </a:cubicBezTo>
                    <a:cubicBezTo>
                      <a:pt x="4740" y="6128"/>
                      <a:pt x="4780" y="6168"/>
                      <a:pt x="4839" y="6168"/>
                    </a:cubicBezTo>
                    <a:lnTo>
                      <a:pt x="4859" y="6168"/>
                    </a:lnTo>
                    <a:cubicBezTo>
                      <a:pt x="4938" y="6168"/>
                      <a:pt x="4978" y="6088"/>
                      <a:pt x="4958" y="6029"/>
                    </a:cubicBezTo>
                    <a:cubicBezTo>
                      <a:pt x="4918" y="5870"/>
                      <a:pt x="4899" y="5712"/>
                      <a:pt x="4879" y="5553"/>
                    </a:cubicBezTo>
                    <a:cubicBezTo>
                      <a:pt x="4879" y="5474"/>
                      <a:pt x="4799" y="5434"/>
                      <a:pt x="4740" y="5434"/>
                    </a:cubicBezTo>
                    <a:close/>
                    <a:moveTo>
                      <a:pt x="5454" y="6227"/>
                    </a:moveTo>
                    <a:cubicBezTo>
                      <a:pt x="5375" y="6227"/>
                      <a:pt x="5315" y="6267"/>
                      <a:pt x="5315" y="6346"/>
                    </a:cubicBezTo>
                    <a:cubicBezTo>
                      <a:pt x="5315" y="6406"/>
                      <a:pt x="5375" y="6465"/>
                      <a:pt x="5434" y="6465"/>
                    </a:cubicBezTo>
                    <a:cubicBezTo>
                      <a:pt x="5613" y="6485"/>
                      <a:pt x="5771" y="6505"/>
                      <a:pt x="5910" y="6525"/>
                    </a:cubicBezTo>
                    <a:lnTo>
                      <a:pt x="5930" y="6525"/>
                    </a:lnTo>
                    <a:cubicBezTo>
                      <a:pt x="5989" y="6525"/>
                      <a:pt x="6049" y="6485"/>
                      <a:pt x="6049" y="6425"/>
                    </a:cubicBezTo>
                    <a:cubicBezTo>
                      <a:pt x="6069" y="6366"/>
                      <a:pt x="6029" y="6306"/>
                      <a:pt x="5950" y="6287"/>
                    </a:cubicBezTo>
                    <a:cubicBezTo>
                      <a:pt x="5791" y="6247"/>
                      <a:pt x="5632" y="6227"/>
                      <a:pt x="5454" y="6227"/>
                    </a:cubicBezTo>
                    <a:close/>
                    <a:moveTo>
                      <a:pt x="3967" y="6381"/>
                    </a:moveTo>
                    <a:cubicBezTo>
                      <a:pt x="3954" y="6381"/>
                      <a:pt x="3941" y="6382"/>
                      <a:pt x="3927" y="6386"/>
                    </a:cubicBezTo>
                    <a:cubicBezTo>
                      <a:pt x="3768" y="6406"/>
                      <a:pt x="3610" y="6465"/>
                      <a:pt x="3451" y="6505"/>
                    </a:cubicBezTo>
                    <a:cubicBezTo>
                      <a:pt x="3391" y="6525"/>
                      <a:pt x="3352" y="6584"/>
                      <a:pt x="3372" y="6644"/>
                    </a:cubicBezTo>
                    <a:cubicBezTo>
                      <a:pt x="3391" y="6703"/>
                      <a:pt x="3431" y="6743"/>
                      <a:pt x="3491" y="6743"/>
                    </a:cubicBezTo>
                    <a:lnTo>
                      <a:pt x="3530" y="6743"/>
                    </a:lnTo>
                    <a:cubicBezTo>
                      <a:pt x="3669" y="6703"/>
                      <a:pt x="3828" y="6663"/>
                      <a:pt x="3986" y="6624"/>
                    </a:cubicBezTo>
                    <a:cubicBezTo>
                      <a:pt x="4066" y="6604"/>
                      <a:pt x="4105" y="6544"/>
                      <a:pt x="4086" y="6465"/>
                    </a:cubicBezTo>
                    <a:cubicBezTo>
                      <a:pt x="4069" y="6416"/>
                      <a:pt x="4026" y="6381"/>
                      <a:pt x="3967" y="6381"/>
                    </a:cubicBezTo>
                    <a:close/>
                    <a:moveTo>
                      <a:pt x="6401" y="6438"/>
                    </a:moveTo>
                    <a:cubicBezTo>
                      <a:pt x="6357" y="6438"/>
                      <a:pt x="6317" y="6460"/>
                      <a:pt x="6287" y="6505"/>
                    </a:cubicBezTo>
                    <a:cubicBezTo>
                      <a:pt x="6267" y="6564"/>
                      <a:pt x="6287" y="6644"/>
                      <a:pt x="6346" y="6663"/>
                    </a:cubicBezTo>
                    <a:cubicBezTo>
                      <a:pt x="6505" y="6743"/>
                      <a:pt x="6624" y="6822"/>
                      <a:pt x="6723" y="6921"/>
                    </a:cubicBezTo>
                    <a:cubicBezTo>
                      <a:pt x="6763" y="6941"/>
                      <a:pt x="6783" y="6961"/>
                      <a:pt x="6822" y="6961"/>
                    </a:cubicBezTo>
                    <a:cubicBezTo>
                      <a:pt x="6842" y="6961"/>
                      <a:pt x="6882" y="6941"/>
                      <a:pt x="6902" y="6921"/>
                    </a:cubicBezTo>
                    <a:cubicBezTo>
                      <a:pt x="6941" y="6862"/>
                      <a:pt x="6941" y="6782"/>
                      <a:pt x="6902" y="6743"/>
                    </a:cubicBezTo>
                    <a:cubicBezTo>
                      <a:pt x="6783" y="6624"/>
                      <a:pt x="6624" y="6525"/>
                      <a:pt x="6446" y="6445"/>
                    </a:cubicBezTo>
                    <a:cubicBezTo>
                      <a:pt x="6431" y="6440"/>
                      <a:pt x="6416" y="6438"/>
                      <a:pt x="6401" y="6438"/>
                    </a:cubicBezTo>
                    <a:close/>
                    <a:moveTo>
                      <a:pt x="3028" y="6647"/>
                    </a:moveTo>
                    <a:cubicBezTo>
                      <a:pt x="3010" y="6647"/>
                      <a:pt x="2992" y="6652"/>
                      <a:pt x="2975" y="6663"/>
                    </a:cubicBezTo>
                    <a:cubicBezTo>
                      <a:pt x="2816" y="6703"/>
                      <a:pt x="2658" y="6782"/>
                      <a:pt x="2499" y="6842"/>
                    </a:cubicBezTo>
                    <a:cubicBezTo>
                      <a:pt x="2440" y="6862"/>
                      <a:pt x="2420" y="6941"/>
                      <a:pt x="2440" y="7001"/>
                    </a:cubicBezTo>
                    <a:cubicBezTo>
                      <a:pt x="2459" y="7060"/>
                      <a:pt x="2499" y="7080"/>
                      <a:pt x="2559" y="7080"/>
                    </a:cubicBezTo>
                    <a:cubicBezTo>
                      <a:pt x="2578" y="7080"/>
                      <a:pt x="2598" y="7080"/>
                      <a:pt x="2598" y="7060"/>
                    </a:cubicBezTo>
                    <a:cubicBezTo>
                      <a:pt x="2737" y="7001"/>
                      <a:pt x="2896" y="6941"/>
                      <a:pt x="3054" y="6882"/>
                    </a:cubicBezTo>
                    <a:cubicBezTo>
                      <a:pt x="3114" y="6862"/>
                      <a:pt x="3153" y="6802"/>
                      <a:pt x="3134" y="6723"/>
                    </a:cubicBezTo>
                    <a:cubicBezTo>
                      <a:pt x="3119" y="6680"/>
                      <a:pt x="3074" y="6647"/>
                      <a:pt x="3028" y="6647"/>
                    </a:cubicBezTo>
                    <a:close/>
                    <a:moveTo>
                      <a:pt x="4938" y="6227"/>
                    </a:moveTo>
                    <a:cubicBezTo>
                      <a:pt x="4780" y="6247"/>
                      <a:pt x="4601" y="6267"/>
                      <a:pt x="4443" y="6287"/>
                    </a:cubicBezTo>
                    <a:cubicBezTo>
                      <a:pt x="4363" y="6287"/>
                      <a:pt x="4324" y="6366"/>
                      <a:pt x="4324" y="6425"/>
                    </a:cubicBezTo>
                    <a:cubicBezTo>
                      <a:pt x="4341" y="6477"/>
                      <a:pt x="4388" y="6529"/>
                      <a:pt x="4451" y="6529"/>
                    </a:cubicBezTo>
                    <a:cubicBezTo>
                      <a:pt x="4461" y="6529"/>
                      <a:pt x="4472" y="6527"/>
                      <a:pt x="4482" y="6525"/>
                    </a:cubicBezTo>
                    <a:cubicBezTo>
                      <a:pt x="4601" y="6505"/>
                      <a:pt x="4720" y="6505"/>
                      <a:pt x="4859" y="6485"/>
                    </a:cubicBezTo>
                    <a:lnTo>
                      <a:pt x="4859" y="6485"/>
                    </a:lnTo>
                    <a:cubicBezTo>
                      <a:pt x="4839" y="6505"/>
                      <a:pt x="4839" y="6544"/>
                      <a:pt x="4839" y="6564"/>
                    </a:cubicBezTo>
                    <a:cubicBezTo>
                      <a:pt x="4899" y="6723"/>
                      <a:pt x="4938" y="6882"/>
                      <a:pt x="4998" y="7040"/>
                    </a:cubicBezTo>
                    <a:cubicBezTo>
                      <a:pt x="5018" y="7100"/>
                      <a:pt x="5077" y="7120"/>
                      <a:pt x="5117" y="7120"/>
                    </a:cubicBezTo>
                    <a:lnTo>
                      <a:pt x="5156" y="7120"/>
                    </a:lnTo>
                    <a:cubicBezTo>
                      <a:pt x="5236" y="7100"/>
                      <a:pt x="5256" y="7020"/>
                      <a:pt x="5236" y="6961"/>
                    </a:cubicBezTo>
                    <a:cubicBezTo>
                      <a:pt x="5176" y="6802"/>
                      <a:pt x="5137" y="6663"/>
                      <a:pt x="5077" y="6505"/>
                    </a:cubicBezTo>
                    <a:cubicBezTo>
                      <a:pt x="5077" y="6465"/>
                      <a:pt x="5057" y="6445"/>
                      <a:pt x="5037" y="6445"/>
                    </a:cubicBezTo>
                    <a:cubicBezTo>
                      <a:pt x="5057" y="6406"/>
                      <a:pt x="5077" y="6386"/>
                      <a:pt x="5077" y="6346"/>
                    </a:cubicBezTo>
                    <a:cubicBezTo>
                      <a:pt x="5057" y="6287"/>
                      <a:pt x="4998" y="6227"/>
                      <a:pt x="4938" y="6227"/>
                    </a:cubicBezTo>
                    <a:close/>
                    <a:moveTo>
                      <a:pt x="2090" y="7053"/>
                    </a:moveTo>
                    <a:cubicBezTo>
                      <a:pt x="2074" y="7053"/>
                      <a:pt x="2058" y="7055"/>
                      <a:pt x="2043" y="7060"/>
                    </a:cubicBezTo>
                    <a:cubicBezTo>
                      <a:pt x="1904" y="7159"/>
                      <a:pt x="1765" y="7239"/>
                      <a:pt x="1626" y="7338"/>
                    </a:cubicBezTo>
                    <a:cubicBezTo>
                      <a:pt x="1567" y="7377"/>
                      <a:pt x="1567" y="7457"/>
                      <a:pt x="1607" y="7516"/>
                    </a:cubicBezTo>
                    <a:cubicBezTo>
                      <a:pt x="1626" y="7556"/>
                      <a:pt x="1666" y="7576"/>
                      <a:pt x="1706" y="7576"/>
                    </a:cubicBezTo>
                    <a:cubicBezTo>
                      <a:pt x="1726" y="7576"/>
                      <a:pt x="1745" y="7556"/>
                      <a:pt x="1765" y="7536"/>
                    </a:cubicBezTo>
                    <a:cubicBezTo>
                      <a:pt x="1904" y="7457"/>
                      <a:pt x="2023" y="7358"/>
                      <a:pt x="2182" y="7278"/>
                    </a:cubicBezTo>
                    <a:cubicBezTo>
                      <a:pt x="2241" y="7258"/>
                      <a:pt x="2261" y="7179"/>
                      <a:pt x="2221" y="7120"/>
                    </a:cubicBezTo>
                    <a:cubicBezTo>
                      <a:pt x="2192" y="7075"/>
                      <a:pt x="2140" y="7053"/>
                      <a:pt x="2090" y="7053"/>
                    </a:cubicBezTo>
                    <a:close/>
                    <a:moveTo>
                      <a:pt x="7073" y="7114"/>
                    </a:moveTo>
                    <a:cubicBezTo>
                      <a:pt x="7062" y="7114"/>
                      <a:pt x="7051" y="7116"/>
                      <a:pt x="7040" y="7120"/>
                    </a:cubicBezTo>
                    <a:cubicBezTo>
                      <a:pt x="6981" y="7159"/>
                      <a:pt x="6941" y="7219"/>
                      <a:pt x="6981" y="7298"/>
                    </a:cubicBezTo>
                    <a:cubicBezTo>
                      <a:pt x="7021" y="7397"/>
                      <a:pt x="7040" y="7516"/>
                      <a:pt x="7040" y="7655"/>
                    </a:cubicBezTo>
                    <a:cubicBezTo>
                      <a:pt x="7040" y="7675"/>
                      <a:pt x="7040" y="7695"/>
                      <a:pt x="7040" y="7715"/>
                    </a:cubicBezTo>
                    <a:cubicBezTo>
                      <a:pt x="7040" y="7794"/>
                      <a:pt x="7080" y="7853"/>
                      <a:pt x="7159" y="7853"/>
                    </a:cubicBezTo>
                    <a:cubicBezTo>
                      <a:pt x="7219" y="7853"/>
                      <a:pt x="7278" y="7794"/>
                      <a:pt x="7278" y="7734"/>
                    </a:cubicBezTo>
                    <a:cubicBezTo>
                      <a:pt x="7298" y="7715"/>
                      <a:pt x="7298" y="7675"/>
                      <a:pt x="7298" y="7655"/>
                    </a:cubicBezTo>
                    <a:cubicBezTo>
                      <a:pt x="7298" y="7496"/>
                      <a:pt x="7259" y="7338"/>
                      <a:pt x="7199" y="7199"/>
                    </a:cubicBezTo>
                    <a:cubicBezTo>
                      <a:pt x="7183" y="7150"/>
                      <a:pt x="7126" y="7114"/>
                      <a:pt x="7073" y="7114"/>
                    </a:cubicBezTo>
                    <a:close/>
                    <a:moveTo>
                      <a:pt x="5320" y="7338"/>
                    </a:moveTo>
                    <a:cubicBezTo>
                      <a:pt x="5297" y="7338"/>
                      <a:pt x="5275" y="7344"/>
                      <a:pt x="5256" y="7358"/>
                    </a:cubicBezTo>
                    <a:cubicBezTo>
                      <a:pt x="5196" y="7377"/>
                      <a:pt x="5176" y="7457"/>
                      <a:pt x="5196" y="7516"/>
                    </a:cubicBezTo>
                    <a:cubicBezTo>
                      <a:pt x="5275" y="7675"/>
                      <a:pt x="5355" y="7833"/>
                      <a:pt x="5434" y="7952"/>
                    </a:cubicBezTo>
                    <a:cubicBezTo>
                      <a:pt x="5474" y="7992"/>
                      <a:pt x="5513" y="8032"/>
                      <a:pt x="5553" y="8032"/>
                    </a:cubicBezTo>
                    <a:cubicBezTo>
                      <a:pt x="5573" y="8032"/>
                      <a:pt x="5593" y="8012"/>
                      <a:pt x="5613" y="8012"/>
                    </a:cubicBezTo>
                    <a:cubicBezTo>
                      <a:pt x="5672" y="7972"/>
                      <a:pt x="5692" y="7893"/>
                      <a:pt x="5652" y="7833"/>
                    </a:cubicBezTo>
                    <a:cubicBezTo>
                      <a:pt x="5573" y="7695"/>
                      <a:pt x="5494" y="7556"/>
                      <a:pt x="5434" y="7417"/>
                    </a:cubicBezTo>
                    <a:cubicBezTo>
                      <a:pt x="5408" y="7364"/>
                      <a:pt x="5364" y="7338"/>
                      <a:pt x="5320" y="7338"/>
                    </a:cubicBezTo>
                    <a:close/>
                    <a:moveTo>
                      <a:pt x="1302" y="7637"/>
                    </a:moveTo>
                    <a:cubicBezTo>
                      <a:pt x="1274" y="7637"/>
                      <a:pt x="1248" y="7648"/>
                      <a:pt x="1230" y="7675"/>
                    </a:cubicBezTo>
                    <a:cubicBezTo>
                      <a:pt x="1111" y="7794"/>
                      <a:pt x="992" y="7913"/>
                      <a:pt x="873" y="8052"/>
                    </a:cubicBezTo>
                    <a:cubicBezTo>
                      <a:pt x="833" y="8091"/>
                      <a:pt x="853" y="8171"/>
                      <a:pt x="893" y="8210"/>
                    </a:cubicBezTo>
                    <a:cubicBezTo>
                      <a:pt x="913" y="8230"/>
                      <a:pt x="952" y="8250"/>
                      <a:pt x="972" y="8250"/>
                    </a:cubicBezTo>
                    <a:cubicBezTo>
                      <a:pt x="1012" y="8250"/>
                      <a:pt x="1051" y="8230"/>
                      <a:pt x="1071" y="8210"/>
                    </a:cubicBezTo>
                    <a:cubicBezTo>
                      <a:pt x="1170" y="8091"/>
                      <a:pt x="1289" y="7972"/>
                      <a:pt x="1389" y="7853"/>
                    </a:cubicBezTo>
                    <a:cubicBezTo>
                      <a:pt x="1448" y="7814"/>
                      <a:pt x="1448" y="7734"/>
                      <a:pt x="1408" y="7675"/>
                    </a:cubicBezTo>
                    <a:cubicBezTo>
                      <a:pt x="1376" y="7653"/>
                      <a:pt x="1337" y="7637"/>
                      <a:pt x="1302" y="7637"/>
                    </a:cubicBezTo>
                    <a:close/>
                    <a:moveTo>
                      <a:pt x="7013" y="8071"/>
                    </a:moveTo>
                    <a:cubicBezTo>
                      <a:pt x="6972" y="8071"/>
                      <a:pt x="6934" y="8093"/>
                      <a:pt x="6921" y="8131"/>
                    </a:cubicBezTo>
                    <a:cubicBezTo>
                      <a:pt x="6842" y="8270"/>
                      <a:pt x="6743" y="8369"/>
                      <a:pt x="6624" y="8448"/>
                    </a:cubicBezTo>
                    <a:cubicBezTo>
                      <a:pt x="6564" y="8488"/>
                      <a:pt x="6545" y="8547"/>
                      <a:pt x="6584" y="8607"/>
                    </a:cubicBezTo>
                    <a:cubicBezTo>
                      <a:pt x="6604" y="8647"/>
                      <a:pt x="6644" y="8666"/>
                      <a:pt x="6683" y="8666"/>
                    </a:cubicBezTo>
                    <a:cubicBezTo>
                      <a:pt x="6703" y="8666"/>
                      <a:pt x="6723" y="8666"/>
                      <a:pt x="6743" y="8647"/>
                    </a:cubicBezTo>
                    <a:cubicBezTo>
                      <a:pt x="6902" y="8567"/>
                      <a:pt x="7040" y="8428"/>
                      <a:pt x="7140" y="8250"/>
                    </a:cubicBezTo>
                    <a:cubicBezTo>
                      <a:pt x="7159" y="8190"/>
                      <a:pt x="7140" y="8131"/>
                      <a:pt x="7080" y="8091"/>
                    </a:cubicBezTo>
                    <a:cubicBezTo>
                      <a:pt x="7059" y="8077"/>
                      <a:pt x="7035" y="8071"/>
                      <a:pt x="7013" y="8071"/>
                    </a:cubicBezTo>
                    <a:close/>
                    <a:moveTo>
                      <a:pt x="5839" y="8173"/>
                    </a:moveTo>
                    <a:cubicBezTo>
                      <a:pt x="5809" y="8173"/>
                      <a:pt x="5778" y="8183"/>
                      <a:pt x="5751" y="8210"/>
                    </a:cubicBezTo>
                    <a:cubicBezTo>
                      <a:pt x="5712" y="8250"/>
                      <a:pt x="5692" y="8329"/>
                      <a:pt x="5751" y="8389"/>
                    </a:cubicBezTo>
                    <a:cubicBezTo>
                      <a:pt x="5890" y="8547"/>
                      <a:pt x="6029" y="8666"/>
                      <a:pt x="6168" y="8726"/>
                    </a:cubicBezTo>
                    <a:cubicBezTo>
                      <a:pt x="6188" y="8726"/>
                      <a:pt x="6208" y="8746"/>
                      <a:pt x="6208" y="8746"/>
                    </a:cubicBezTo>
                    <a:cubicBezTo>
                      <a:pt x="6267" y="8746"/>
                      <a:pt x="6307" y="8706"/>
                      <a:pt x="6327" y="8666"/>
                    </a:cubicBezTo>
                    <a:cubicBezTo>
                      <a:pt x="6366" y="8607"/>
                      <a:pt x="6327" y="8528"/>
                      <a:pt x="6267" y="8488"/>
                    </a:cubicBezTo>
                    <a:cubicBezTo>
                      <a:pt x="6168" y="8448"/>
                      <a:pt x="6049" y="8349"/>
                      <a:pt x="5930" y="8210"/>
                    </a:cubicBezTo>
                    <a:cubicBezTo>
                      <a:pt x="5908" y="8189"/>
                      <a:pt x="5874" y="8173"/>
                      <a:pt x="5839" y="8173"/>
                    </a:cubicBezTo>
                    <a:close/>
                    <a:moveTo>
                      <a:pt x="686" y="8408"/>
                    </a:moveTo>
                    <a:cubicBezTo>
                      <a:pt x="643" y="8408"/>
                      <a:pt x="601" y="8430"/>
                      <a:pt x="575" y="8468"/>
                    </a:cubicBezTo>
                    <a:cubicBezTo>
                      <a:pt x="496" y="8607"/>
                      <a:pt x="417" y="8766"/>
                      <a:pt x="337" y="8924"/>
                    </a:cubicBezTo>
                    <a:cubicBezTo>
                      <a:pt x="318" y="8984"/>
                      <a:pt x="357" y="9043"/>
                      <a:pt x="417" y="9083"/>
                    </a:cubicBezTo>
                    <a:lnTo>
                      <a:pt x="456" y="9083"/>
                    </a:lnTo>
                    <a:cubicBezTo>
                      <a:pt x="516" y="9083"/>
                      <a:pt x="556" y="9063"/>
                      <a:pt x="575" y="9023"/>
                    </a:cubicBezTo>
                    <a:cubicBezTo>
                      <a:pt x="635" y="8865"/>
                      <a:pt x="714" y="8726"/>
                      <a:pt x="794" y="8587"/>
                    </a:cubicBezTo>
                    <a:cubicBezTo>
                      <a:pt x="833" y="8528"/>
                      <a:pt x="813" y="8448"/>
                      <a:pt x="754" y="8428"/>
                    </a:cubicBezTo>
                    <a:cubicBezTo>
                      <a:pt x="733" y="8414"/>
                      <a:pt x="709" y="8408"/>
                      <a:pt x="686" y="8408"/>
                    </a:cubicBezTo>
                    <a:close/>
                    <a:moveTo>
                      <a:pt x="318" y="9301"/>
                    </a:moveTo>
                    <a:cubicBezTo>
                      <a:pt x="258" y="9301"/>
                      <a:pt x="199" y="9321"/>
                      <a:pt x="179" y="9400"/>
                    </a:cubicBezTo>
                    <a:cubicBezTo>
                      <a:pt x="119" y="9559"/>
                      <a:pt x="99" y="9717"/>
                      <a:pt x="60" y="9896"/>
                    </a:cubicBezTo>
                    <a:cubicBezTo>
                      <a:pt x="60" y="9955"/>
                      <a:pt x="99" y="10035"/>
                      <a:pt x="159" y="10035"/>
                    </a:cubicBezTo>
                    <a:lnTo>
                      <a:pt x="179" y="10035"/>
                    </a:lnTo>
                    <a:cubicBezTo>
                      <a:pt x="238" y="10035"/>
                      <a:pt x="298" y="9995"/>
                      <a:pt x="298" y="9936"/>
                    </a:cubicBezTo>
                    <a:cubicBezTo>
                      <a:pt x="337" y="9777"/>
                      <a:pt x="357" y="9618"/>
                      <a:pt x="417" y="9460"/>
                    </a:cubicBezTo>
                    <a:cubicBezTo>
                      <a:pt x="437" y="9400"/>
                      <a:pt x="397" y="9321"/>
                      <a:pt x="318" y="9301"/>
                    </a:cubicBezTo>
                    <a:close/>
                    <a:moveTo>
                      <a:pt x="116" y="10289"/>
                    </a:moveTo>
                    <a:cubicBezTo>
                      <a:pt x="65" y="10289"/>
                      <a:pt x="20" y="10343"/>
                      <a:pt x="20" y="10412"/>
                    </a:cubicBezTo>
                    <a:cubicBezTo>
                      <a:pt x="20" y="10471"/>
                      <a:pt x="0" y="10550"/>
                      <a:pt x="0" y="10630"/>
                    </a:cubicBezTo>
                    <a:cubicBezTo>
                      <a:pt x="0" y="10729"/>
                      <a:pt x="20" y="10808"/>
                      <a:pt x="20" y="10907"/>
                    </a:cubicBezTo>
                    <a:cubicBezTo>
                      <a:pt x="20" y="10967"/>
                      <a:pt x="80" y="11026"/>
                      <a:pt x="139" y="11026"/>
                    </a:cubicBezTo>
                    <a:cubicBezTo>
                      <a:pt x="218" y="11026"/>
                      <a:pt x="278" y="10967"/>
                      <a:pt x="258" y="10888"/>
                    </a:cubicBezTo>
                    <a:cubicBezTo>
                      <a:pt x="258" y="10808"/>
                      <a:pt x="258" y="10709"/>
                      <a:pt x="258" y="10630"/>
                    </a:cubicBezTo>
                    <a:cubicBezTo>
                      <a:pt x="258" y="10550"/>
                      <a:pt x="258" y="10491"/>
                      <a:pt x="258" y="10412"/>
                    </a:cubicBezTo>
                    <a:cubicBezTo>
                      <a:pt x="258" y="10352"/>
                      <a:pt x="218" y="10293"/>
                      <a:pt x="139" y="10293"/>
                    </a:cubicBezTo>
                    <a:cubicBezTo>
                      <a:pt x="131" y="10290"/>
                      <a:pt x="123" y="10289"/>
                      <a:pt x="116" y="10289"/>
                    </a:cubicBezTo>
                    <a:close/>
                    <a:moveTo>
                      <a:pt x="209" y="11279"/>
                    </a:moveTo>
                    <a:cubicBezTo>
                      <a:pt x="199" y="11279"/>
                      <a:pt x="189" y="11281"/>
                      <a:pt x="179" y="11284"/>
                    </a:cubicBezTo>
                    <a:cubicBezTo>
                      <a:pt x="99" y="11284"/>
                      <a:pt x="60" y="11344"/>
                      <a:pt x="80" y="11423"/>
                    </a:cubicBezTo>
                    <a:cubicBezTo>
                      <a:pt x="119" y="11720"/>
                      <a:pt x="179" y="11919"/>
                      <a:pt x="179" y="11919"/>
                    </a:cubicBezTo>
                    <a:cubicBezTo>
                      <a:pt x="199" y="11978"/>
                      <a:pt x="238" y="11998"/>
                      <a:pt x="298" y="11998"/>
                    </a:cubicBezTo>
                    <a:lnTo>
                      <a:pt x="337" y="11998"/>
                    </a:lnTo>
                    <a:cubicBezTo>
                      <a:pt x="397" y="11978"/>
                      <a:pt x="437" y="11899"/>
                      <a:pt x="417" y="11839"/>
                    </a:cubicBezTo>
                    <a:cubicBezTo>
                      <a:pt x="417" y="11839"/>
                      <a:pt x="357" y="11661"/>
                      <a:pt x="318" y="11383"/>
                    </a:cubicBezTo>
                    <a:cubicBezTo>
                      <a:pt x="301" y="11318"/>
                      <a:pt x="258" y="11279"/>
                      <a:pt x="209" y="112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25"/>
            <p:cNvSpPr/>
            <p:nvPr/>
          </p:nvSpPr>
          <p:spPr>
            <a:xfrm rot="6619859" flipH="1">
              <a:off x="8424012" y="3013695"/>
              <a:ext cx="432788" cy="14371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5"/>
            <p:cNvGrpSpPr/>
            <p:nvPr/>
          </p:nvGrpSpPr>
          <p:grpSpPr>
            <a:xfrm>
              <a:off x="-9" y="-176128"/>
              <a:ext cx="8427799" cy="5414965"/>
              <a:chOff x="-484809" y="-118978"/>
              <a:chExt cx="8427799" cy="5414965"/>
            </a:xfrm>
          </p:grpSpPr>
          <p:grpSp>
            <p:nvGrpSpPr>
              <p:cNvPr id="492" name="Google Shape;492;p25"/>
              <p:cNvGrpSpPr/>
              <p:nvPr/>
            </p:nvGrpSpPr>
            <p:grpSpPr>
              <a:xfrm>
                <a:off x="115316" y="4468283"/>
                <a:ext cx="490478" cy="271441"/>
                <a:chOff x="8154416" y="5442858"/>
                <a:chExt cx="490478" cy="271441"/>
              </a:xfrm>
            </p:grpSpPr>
            <p:sp>
              <p:nvSpPr>
                <p:cNvPr id="493" name="Google Shape;493;p25"/>
                <p:cNvSpPr/>
                <p:nvPr/>
              </p:nvSpPr>
              <p:spPr>
                <a:xfrm>
                  <a:off x="8541286" y="5611892"/>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8154416" y="544285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25"/>
              <p:cNvSpPr/>
              <p:nvPr/>
            </p:nvSpPr>
            <p:spPr>
              <a:xfrm rot="7919208" flipH="1">
                <a:off x="4808299" y="18080"/>
                <a:ext cx="432792" cy="143720"/>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7168566" y="1215508"/>
                <a:ext cx="167897" cy="169097"/>
              </a:xfrm>
              <a:custGeom>
                <a:avLst/>
                <a:gdLst/>
                <a:ahLst/>
                <a:cxnLst/>
                <a:rect l="l" t="t" r="r" b="b"/>
                <a:pathLst>
                  <a:path w="2797" h="2817" extrusionOk="0">
                    <a:moveTo>
                      <a:pt x="1487" y="357"/>
                    </a:moveTo>
                    <a:cubicBezTo>
                      <a:pt x="1527" y="476"/>
                      <a:pt x="1567" y="635"/>
                      <a:pt x="1587" y="734"/>
                    </a:cubicBezTo>
                    <a:cubicBezTo>
                      <a:pt x="1666" y="1012"/>
                      <a:pt x="1686" y="1091"/>
                      <a:pt x="1706" y="1131"/>
                    </a:cubicBezTo>
                    <a:cubicBezTo>
                      <a:pt x="1745" y="1170"/>
                      <a:pt x="1805" y="1210"/>
                      <a:pt x="2082" y="1309"/>
                    </a:cubicBezTo>
                    <a:cubicBezTo>
                      <a:pt x="2181" y="1329"/>
                      <a:pt x="2320" y="1388"/>
                      <a:pt x="2439" y="1428"/>
                    </a:cubicBezTo>
                    <a:cubicBezTo>
                      <a:pt x="2281" y="1507"/>
                      <a:pt x="2023" y="1607"/>
                      <a:pt x="1805" y="1686"/>
                    </a:cubicBezTo>
                    <a:cubicBezTo>
                      <a:pt x="1765" y="1686"/>
                      <a:pt x="1745" y="1726"/>
                      <a:pt x="1725" y="1745"/>
                    </a:cubicBezTo>
                    <a:cubicBezTo>
                      <a:pt x="1626" y="2003"/>
                      <a:pt x="1487" y="2301"/>
                      <a:pt x="1388" y="2459"/>
                    </a:cubicBezTo>
                    <a:cubicBezTo>
                      <a:pt x="1329" y="2281"/>
                      <a:pt x="1230" y="1983"/>
                      <a:pt x="1170" y="1706"/>
                    </a:cubicBezTo>
                    <a:cubicBezTo>
                      <a:pt x="1170" y="1666"/>
                      <a:pt x="1130" y="1626"/>
                      <a:pt x="1071" y="1607"/>
                    </a:cubicBezTo>
                    <a:cubicBezTo>
                      <a:pt x="813" y="1567"/>
                      <a:pt x="516" y="1488"/>
                      <a:pt x="337" y="1448"/>
                    </a:cubicBezTo>
                    <a:cubicBezTo>
                      <a:pt x="516" y="1349"/>
                      <a:pt x="853" y="1210"/>
                      <a:pt x="1130" y="1091"/>
                    </a:cubicBezTo>
                    <a:cubicBezTo>
                      <a:pt x="1170" y="1071"/>
                      <a:pt x="1190" y="1051"/>
                      <a:pt x="1210" y="1012"/>
                    </a:cubicBezTo>
                    <a:cubicBezTo>
                      <a:pt x="1289" y="774"/>
                      <a:pt x="1408" y="516"/>
                      <a:pt x="1487" y="357"/>
                    </a:cubicBezTo>
                    <a:close/>
                    <a:moveTo>
                      <a:pt x="1527" y="0"/>
                    </a:moveTo>
                    <a:cubicBezTo>
                      <a:pt x="1448" y="0"/>
                      <a:pt x="1329" y="0"/>
                      <a:pt x="992" y="873"/>
                    </a:cubicBezTo>
                    <a:cubicBezTo>
                      <a:pt x="60" y="1250"/>
                      <a:pt x="20" y="1369"/>
                      <a:pt x="0" y="1428"/>
                    </a:cubicBezTo>
                    <a:cubicBezTo>
                      <a:pt x="0" y="1468"/>
                      <a:pt x="0" y="1527"/>
                      <a:pt x="40" y="1547"/>
                    </a:cubicBezTo>
                    <a:cubicBezTo>
                      <a:pt x="60" y="1587"/>
                      <a:pt x="119" y="1686"/>
                      <a:pt x="952" y="1844"/>
                    </a:cubicBezTo>
                    <a:cubicBezTo>
                      <a:pt x="1190" y="2816"/>
                      <a:pt x="1289" y="2816"/>
                      <a:pt x="1368" y="2816"/>
                    </a:cubicBezTo>
                    <a:lnTo>
                      <a:pt x="1388" y="2816"/>
                    </a:lnTo>
                    <a:cubicBezTo>
                      <a:pt x="1448" y="2816"/>
                      <a:pt x="1547" y="2816"/>
                      <a:pt x="1943" y="1904"/>
                    </a:cubicBezTo>
                    <a:cubicBezTo>
                      <a:pt x="2181" y="1825"/>
                      <a:pt x="2657" y="1646"/>
                      <a:pt x="2757" y="1547"/>
                    </a:cubicBezTo>
                    <a:cubicBezTo>
                      <a:pt x="2776" y="1527"/>
                      <a:pt x="2796" y="1468"/>
                      <a:pt x="2796" y="1428"/>
                    </a:cubicBezTo>
                    <a:cubicBezTo>
                      <a:pt x="2776" y="1309"/>
                      <a:pt x="2657" y="1250"/>
                      <a:pt x="2162" y="1071"/>
                    </a:cubicBezTo>
                    <a:cubicBezTo>
                      <a:pt x="2082" y="1031"/>
                      <a:pt x="1963" y="992"/>
                      <a:pt x="1924" y="972"/>
                    </a:cubicBezTo>
                    <a:cubicBezTo>
                      <a:pt x="1904" y="912"/>
                      <a:pt x="1864" y="793"/>
                      <a:pt x="1844" y="694"/>
                    </a:cubicBezTo>
                    <a:cubicBezTo>
                      <a:pt x="1765" y="357"/>
                      <a:pt x="1706" y="139"/>
                      <a:pt x="1646" y="60"/>
                    </a:cubicBezTo>
                    <a:cubicBezTo>
                      <a:pt x="1626" y="20"/>
                      <a:pt x="1567" y="0"/>
                      <a:pt x="1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6169561" y="4697917"/>
                <a:ext cx="103607" cy="102407"/>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5942775" y="4649049"/>
                <a:ext cx="58024" cy="57351"/>
              </a:xfrm>
              <a:custGeom>
                <a:avLst/>
                <a:gdLst/>
                <a:ahLst/>
                <a:cxnLst/>
                <a:rect l="l" t="t" r="r" b="b"/>
                <a:pathLst>
                  <a:path w="1726" h="1706" extrusionOk="0">
                    <a:moveTo>
                      <a:pt x="873" y="238"/>
                    </a:moveTo>
                    <a:cubicBezTo>
                      <a:pt x="1031" y="238"/>
                      <a:pt x="1170" y="318"/>
                      <a:pt x="1289" y="437"/>
                    </a:cubicBezTo>
                    <a:cubicBezTo>
                      <a:pt x="1408" y="536"/>
                      <a:pt x="1468" y="694"/>
                      <a:pt x="1468" y="853"/>
                    </a:cubicBezTo>
                    <a:cubicBezTo>
                      <a:pt x="1468" y="1190"/>
                      <a:pt x="1190" y="1468"/>
                      <a:pt x="853" y="1468"/>
                    </a:cubicBezTo>
                    <a:cubicBezTo>
                      <a:pt x="694" y="1468"/>
                      <a:pt x="536" y="1408"/>
                      <a:pt x="437" y="1289"/>
                    </a:cubicBezTo>
                    <a:cubicBezTo>
                      <a:pt x="318" y="1170"/>
                      <a:pt x="258" y="1012"/>
                      <a:pt x="258" y="853"/>
                    </a:cubicBezTo>
                    <a:cubicBezTo>
                      <a:pt x="258" y="516"/>
                      <a:pt x="536" y="238"/>
                      <a:pt x="873" y="238"/>
                    </a:cubicBezTo>
                    <a:close/>
                    <a:moveTo>
                      <a:pt x="873" y="0"/>
                    </a:moveTo>
                    <a:cubicBezTo>
                      <a:pt x="397" y="0"/>
                      <a:pt x="0" y="377"/>
                      <a:pt x="0" y="853"/>
                    </a:cubicBezTo>
                    <a:cubicBezTo>
                      <a:pt x="0" y="1071"/>
                      <a:pt x="99" y="1289"/>
                      <a:pt x="258" y="1468"/>
                    </a:cubicBezTo>
                    <a:cubicBezTo>
                      <a:pt x="417" y="1626"/>
                      <a:pt x="635" y="1706"/>
                      <a:pt x="853" y="1706"/>
                    </a:cubicBezTo>
                    <a:lnTo>
                      <a:pt x="873" y="1706"/>
                    </a:lnTo>
                    <a:cubicBezTo>
                      <a:pt x="1329" y="1706"/>
                      <a:pt x="1726" y="1329"/>
                      <a:pt x="1726" y="853"/>
                    </a:cubicBezTo>
                    <a:cubicBezTo>
                      <a:pt x="1726" y="635"/>
                      <a:pt x="1626" y="417"/>
                      <a:pt x="1468" y="258"/>
                    </a:cubicBezTo>
                    <a:cubicBezTo>
                      <a:pt x="1309" y="80"/>
                      <a:pt x="1091"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3793499" y="4890295"/>
                <a:ext cx="259856" cy="405692"/>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rot="-2218734">
                <a:off x="-388923" y="1674336"/>
                <a:ext cx="259848" cy="405703"/>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rot="-5827015" flipH="1">
                <a:off x="7628467" y="4951252"/>
                <a:ext cx="432807" cy="14372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25"/>
            <p:cNvSpPr/>
            <p:nvPr/>
          </p:nvSpPr>
          <p:spPr>
            <a:xfrm>
              <a:off x="8089180" y="283350"/>
              <a:ext cx="481000" cy="317245"/>
            </a:xfrm>
            <a:custGeom>
              <a:avLst/>
              <a:gdLst/>
              <a:ahLst/>
              <a:cxnLst/>
              <a:rect l="l" t="t" r="r" b="b"/>
              <a:pathLst>
                <a:path w="8013" h="5285" extrusionOk="0">
                  <a:moveTo>
                    <a:pt x="4007" y="823"/>
                  </a:moveTo>
                  <a:cubicBezTo>
                    <a:pt x="4304" y="1120"/>
                    <a:pt x="4384" y="1477"/>
                    <a:pt x="4284" y="1715"/>
                  </a:cubicBezTo>
                  <a:cubicBezTo>
                    <a:pt x="4247" y="1840"/>
                    <a:pt x="4170" y="1910"/>
                    <a:pt x="4079" y="1910"/>
                  </a:cubicBezTo>
                  <a:cubicBezTo>
                    <a:pt x="4025" y="1910"/>
                    <a:pt x="3966" y="1886"/>
                    <a:pt x="3908" y="1834"/>
                  </a:cubicBezTo>
                  <a:cubicBezTo>
                    <a:pt x="3690" y="1636"/>
                    <a:pt x="3729" y="1200"/>
                    <a:pt x="4007" y="823"/>
                  </a:cubicBezTo>
                  <a:close/>
                  <a:moveTo>
                    <a:pt x="6426" y="1993"/>
                  </a:moveTo>
                  <a:lnTo>
                    <a:pt x="6426" y="1993"/>
                  </a:lnTo>
                  <a:cubicBezTo>
                    <a:pt x="6367" y="2429"/>
                    <a:pt x="6109" y="2727"/>
                    <a:pt x="5752" y="2786"/>
                  </a:cubicBezTo>
                  <a:lnTo>
                    <a:pt x="5692" y="2786"/>
                  </a:lnTo>
                  <a:cubicBezTo>
                    <a:pt x="5613" y="2786"/>
                    <a:pt x="5613" y="2766"/>
                    <a:pt x="5613" y="2747"/>
                  </a:cubicBezTo>
                  <a:cubicBezTo>
                    <a:pt x="5593" y="2568"/>
                    <a:pt x="5950" y="2112"/>
                    <a:pt x="6426" y="1993"/>
                  </a:cubicBezTo>
                  <a:close/>
                  <a:moveTo>
                    <a:pt x="2222" y="3084"/>
                  </a:moveTo>
                  <a:cubicBezTo>
                    <a:pt x="2282" y="3084"/>
                    <a:pt x="2341" y="3143"/>
                    <a:pt x="2381" y="3183"/>
                  </a:cubicBezTo>
                  <a:cubicBezTo>
                    <a:pt x="2559" y="3401"/>
                    <a:pt x="2599" y="3639"/>
                    <a:pt x="2500" y="3837"/>
                  </a:cubicBezTo>
                  <a:cubicBezTo>
                    <a:pt x="2400" y="4055"/>
                    <a:pt x="2163" y="4194"/>
                    <a:pt x="1865" y="4194"/>
                  </a:cubicBezTo>
                  <a:cubicBezTo>
                    <a:pt x="1806" y="3798"/>
                    <a:pt x="1925" y="3381"/>
                    <a:pt x="2083" y="3203"/>
                  </a:cubicBezTo>
                  <a:cubicBezTo>
                    <a:pt x="2123" y="3123"/>
                    <a:pt x="2182" y="3084"/>
                    <a:pt x="2222" y="3084"/>
                  </a:cubicBezTo>
                  <a:close/>
                  <a:moveTo>
                    <a:pt x="4879" y="3441"/>
                  </a:moveTo>
                  <a:cubicBezTo>
                    <a:pt x="4899" y="3441"/>
                    <a:pt x="4939" y="3460"/>
                    <a:pt x="4979" y="3599"/>
                  </a:cubicBezTo>
                  <a:cubicBezTo>
                    <a:pt x="5078" y="3917"/>
                    <a:pt x="5018" y="4214"/>
                    <a:pt x="4820" y="4432"/>
                  </a:cubicBezTo>
                  <a:cubicBezTo>
                    <a:pt x="4641" y="4115"/>
                    <a:pt x="4661" y="3778"/>
                    <a:pt x="4760" y="3560"/>
                  </a:cubicBezTo>
                  <a:cubicBezTo>
                    <a:pt x="4820" y="3460"/>
                    <a:pt x="4860" y="3441"/>
                    <a:pt x="4879" y="3441"/>
                  </a:cubicBezTo>
                  <a:close/>
                  <a:moveTo>
                    <a:pt x="5013" y="248"/>
                  </a:moveTo>
                  <a:cubicBezTo>
                    <a:pt x="5216" y="248"/>
                    <a:pt x="5421" y="306"/>
                    <a:pt x="5613" y="426"/>
                  </a:cubicBezTo>
                  <a:cubicBezTo>
                    <a:pt x="6109" y="744"/>
                    <a:pt x="6406" y="1239"/>
                    <a:pt x="6446" y="1735"/>
                  </a:cubicBezTo>
                  <a:cubicBezTo>
                    <a:pt x="5831" y="1854"/>
                    <a:pt x="5355" y="2409"/>
                    <a:pt x="5355" y="2747"/>
                  </a:cubicBezTo>
                  <a:cubicBezTo>
                    <a:pt x="5355" y="2888"/>
                    <a:pt x="5451" y="3030"/>
                    <a:pt x="5698" y="3030"/>
                  </a:cubicBezTo>
                  <a:cubicBezTo>
                    <a:pt x="5727" y="3030"/>
                    <a:pt x="5758" y="3028"/>
                    <a:pt x="5792" y="3024"/>
                  </a:cubicBezTo>
                  <a:cubicBezTo>
                    <a:pt x="6268" y="2965"/>
                    <a:pt x="6625" y="2548"/>
                    <a:pt x="6684" y="1973"/>
                  </a:cubicBezTo>
                  <a:cubicBezTo>
                    <a:pt x="6942" y="1993"/>
                    <a:pt x="7180" y="2112"/>
                    <a:pt x="7398" y="2350"/>
                  </a:cubicBezTo>
                  <a:cubicBezTo>
                    <a:pt x="7775" y="2747"/>
                    <a:pt x="7676" y="3203"/>
                    <a:pt x="7537" y="3540"/>
                  </a:cubicBezTo>
                  <a:cubicBezTo>
                    <a:pt x="7220" y="4293"/>
                    <a:pt x="6307" y="4987"/>
                    <a:pt x="5633" y="4987"/>
                  </a:cubicBezTo>
                  <a:cubicBezTo>
                    <a:pt x="5435" y="4987"/>
                    <a:pt x="5276" y="4928"/>
                    <a:pt x="5157" y="4829"/>
                  </a:cubicBezTo>
                  <a:cubicBezTo>
                    <a:pt x="5078" y="4769"/>
                    <a:pt x="5018" y="4710"/>
                    <a:pt x="4979" y="4650"/>
                  </a:cubicBezTo>
                  <a:cubicBezTo>
                    <a:pt x="5256" y="4353"/>
                    <a:pt x="5336" y="3936"/>
                    <a:pt x="5217" y="3540"/>
                  </a:cubicBezTo>
                  <a:cubicBezTo>
                    <a:pt x="5137" y="3242"/>
                    <a:pt x="4979" y="3183"/>
                    <a:pt x="4879" y="3183"/>
                  </a:cubicBezTo>
                  <a:cubicBezTo>
                    <a:pt x="4760" y="3183"/>
                    <a:pt x="4622" y="3282"/>
                    <a:pt x="4542" y="3460"/>
                  </a:cubicBezTo>
                  <a:cubicBezTo>
                    <a:pt x="4403" y="3738"/>
                    <a:pt x="4384" y="4194"/>
                    <a:pt x="4641" y="4611"/>
                  </a:cubicBezTo>
                  <a:cubicBezTo>
                    <a:pt x="4364" y="4829"/>
                    <a:pt x="3868" y="5027"/>
                    <a:pt x="2936" y="5027"/>
                  </a:cubicBezTo>
                  <a:lnTo>
                    <a:pt x="2837" y="5027"/>
                  </a:lnTo>
                  <a:cubicBezTo>
                    <a:pt x="2282" y="5027"/>
                    <a:pt x="2024" y="4730"/>
                    <a:pt x="1925" y="4432"/>
                  </a:cubicBezTo>
                  <a:cubicBezTo>
                    <a:pt x="2282" y="4412"/>
                    <a:pt x="2579" y="4234"/>
                    <a:pt x="2718" y="3956"/>
                  </a:cubicBezTo>
                  <a:cubicBezTo>
                    <a:pt x="2857" y="3659"/>
                    <a:pt x="2817" y="3341"/>
                    <a:pt x="2579" y="3044"/>
                  </a:cubicBezTo>
                  <a:cubicBezTo>
                    <a:pt x="2460" y="2885"/>
                    <a:pt x="2321" y="2846"/>
                    <a:pt x="2242" y="2846"/>
                  </a:cubicBezTo>
                  <a:cubicBezTo>
                    <a:pt x="2103" y="2846"/>
                    <a:pt x="1984" y="2905"/>
                    <a:pt x="1885" y="3044"/>
                  </a:cubicBezTo>
                  <a:cubicBezTo>
                    <a:pt x="1667" y="3302"/>
                    <a:pt x="1568" y="3758"/>
                    <a:pt x="1607" y="4174"/>
                  </a:cubicBezTo>
                  <a:cubicBezTo>
                    <a:pt x="1349" y="4115"/>
                    <a:pt x="1092" y="3996"/>
                    <a:pt x="834" y="3798"/>
                  </a:cubicBezTo>
                  <a:cubicBezTo>
                    <a:pt x="239" y="3361"/>
                    <a:pt x="358" y="2727"/>
                    <a:pt x="457" y="2489"/>
                  </a:cubicBezTo>
                  <a:cubicBezTo>
                    <a:pt x="636" y="1953"/>
                    <a:pt x="1111" y="1517"/>
                    <a:pt x="1508" y="1517"/>
                  </a:cubicBezTo>
                  <a:cubicBezTo>
                    <a:pt x="1607" y="1517"/>
                    <a:pt x="1706" y="1537"/>
                    <a:pt x="1786" y="1596"/>
                  </a:cubicBezTo>
                  <a:cubicBezTo>
                    <a:pt x="1802" y="1605"/>
                    <a:pt x="1822" y="1609"/>
                    <a:pt x="1842" y="1609"/>
                  </a:cubicBezTo>
                  <a:cubicBezTo>
                    <a:pt x="1871" y="1609"/>
                    <a:pt x="1901" y="1600"/>
                    <a:pt x="1925" y="1576"/>
                  </a:cubicBezTo>
                  <a:cubicBezTo>
                    <a:pt x="1964" y="1557"/>
                    <a:pt x="1984" y="1517"/>
                    <a:pt x="1984" y="1457"/>
                  </a:cubicBezTo>
                  <a:cubicBezTo>
                    <a:pt x="1984" y="1457"/>
                    <a:pt x="1905" y="843"/>
                    <a:pt x="2182" y="506"/>
                  </a:cubicBezTo>
                  <a:cubicBezTo>
                    <a:pt x="2310" y="367"/>
                    <a:pt x="2491" y="296"/>
                    <a:pt x="2718" y="296"/>
                  </a:cubicBezTo>
                  <a:cubicBezTo>
                    <a:pt x="2880" y="296"/>
                    <a:pt x="3066" y="332"/>
                    <a:pt x="3273" y="406"/>
                  </a:cubicBezTo>
                  <a:cubicBezTo>
                    <a:pt x="3491" y="466"/>
                    <a:pt x="3670" y="565"/>
                    <a:pt x="3809" y="664"/>
                  </a:cubicBezTo>
                  <a:cubicBezTo>
                    <a:pt x="3491" y="1120"/>
                    <a:pt x="3372" y="1715"/>
                    <a:pt x="3729" y="2013"/>
                  </a:cubicBezTo>
                  <a:cubicBezTo>
                    <a:pt x="3838" y="2107"/>
                    <a:pt x="3958" y="2151"/>
                    <a:pt x="4072" y="2151"/>
                  </a:cubicBezTo>
                  <a:cubicBezTo>
                    <a:pt x="4268" y="2151"/>
                    <a:pt x="4447" y="2021"/>
                    <a:pt x="4522" y="1795"/>
                  </a:cubicBezTo>
                  <a:cubicBezTo>
                    <a:pt x="4641" y="1477"/>
                    <a:pt x="4562" y="1021"/>
                    <a:pt x="4165" y="625"/>
                  </a:cubicBezTo>
                  <a:cubicBezTo>
                    <a:pt x="4414" y="376"/>
                    <a:pt x="4712" y="248"/>
                    <a:pt x="5013" y="248"/>
                  </a:cubicBezTo>
                  <a:close/>
                  <a:moveTo>
                    <a:pt x="4998" y="0"/>
                  </a:moveTo>
                  <a:cubicBezTo>
                    <a:pt x="4626" y="0"/>
                    <a:pt x="4262" y="160"/>
                    <a:pt x="3967" y="466"/>
                  </a:cubicBezTo>
                  <a:cubicBezTo>
                    <a:pt x="3789" y="347"/>
                    <a:pt x="3590" y="248"/>
                    <a:pt x="3352" y="168"/>
                  </a:cubicBezTo>
                  <a:cubicBezTo>
                    <a:pt x="3116" y="92"/>
                    <a:pt x="2903" y="54"/>
                    <a:pt x="2715" y="54"/>
                  </a:cubicBezTo>
                  <a:cubicBezTo>
                    <a:pt x="2413" y="54"/>
                    <a:pt x="2175" y="152"/>
                    <a:pt x="2004" y="347"/>
                  </a:cubicBezTo>
                  <a:cubicBezTo>
                    <a:pt x="1746" y="625"/>
                    <a:pt x="1706" y="1041"/>
                    <a:pt x="1706" y="1279"/>
                  </a:cubicBezTo>
                  <a:cubicBezTo>
                    <a:pt x="1647" y="1279"/>
                    <a:pt x="1587" y="1259"/>
                    <a:pt x="1508" y="1259"/>
                  </a:cubicBezTo>
                  <a:cubicBezTo>
                    <a:pt x="992" y="1259"/>
                    <a:pt x="417" y="1755"/>
                    <a:pt x="199" y="2409"/>
                  </a:cubicBezTo>
                  <a:cubicBezTo>
                    <a:pt x="1" y="3044"/>
                    <a:pt x="179" y="3619"/>
                    <a:pt x="675" y="3996"/>
                  </a:cubicBezTo>
                  <a:cubicBezTo>
                    <a:pt x="1012" y="4234"/>
                    <a:pt x="1330" y="4393"/>
                    <a:pt x="1647" y="4432"/>
                  </a:cubicBezTo>
                  <a:cubicBezTo>
                    <a:pt x="1806" y="4968"/>
                    <a:pt x="2222" y="5265"/>
                    <a:pt x="2837" y="5285"/>
                  </a:cubicBezTo>
                  <a:lnTo>
                    <a:pt x="2936" y="5285"/>
                  </a:lnTo>
                  <a:cubicBezTo>
                    <a:pt x="3749" y="5285"/>
                    <a:pt x="4384" y="5126"/>
                    <a:pt x="4780" y="4809"/>
                  </a:cubicBezTo>
                  <a:cubicBezTo>
                    <a:pt x="4840" y="4888"/>
                    <a:pt x="4919" y="4948"/>
                    <a:pt x="4998" y="5027"/>
                  </a:cubicBezTo>
                  <a:cubicBezTo>
                    <a:pt x="5177" y="5146"/>
                    <a:pt x="5375" y="5225"/>
                    <a:pt x="5633" y="5225"/>
                  </a:cubicBezTo>
                  <a:cubicBezTo>
                    <a:pt x="6406" y="5225"/>
                    <a:pt x="7398" y="4492"/>
                    <a:pt x="7775" y="3639"/>
                  </a:cubicBezTo>
                  <a:cubicBezTo>
                    <a:pt x="8013" y="3084"/>
                    <a:pt x="7953" y="2548"/>
                    <a:pt x="7576" y="2171"/>
                  </a:cubicBezTo>
                  <a:cubicBezTo>
                    <a:pt x="7319" y="1894"/>
                    <a:pt x="7021" y="1735"/>
                    <a:pt x="6684" y="1715"/>
                  </a:cubicBezTo>
                  <a:cubicBezTo>
                    <a:pt x="6644" y="1140"/>
                    <a:pt x="6307" y="585"/>
                    <a:pt x="5752" y="228"/>
                  </a:cubicBezTo>
                  <a:cubicBezTo>
                    <a:pt x="5510" y="75"/>
                    <a:pt x="5252" y="0"/>
                    <a:pt x="4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bhaya Libre"/>
              <a:buNone/>
              <a:defRPr sz="3500" b="1">
                <a:solidFill>
                  <a:schemeClr val="dk1"/>
                </a:solidFill>
                <a:latin typeface="Abhaya Libre"/>
                <a:ea typeface="Abhaya Libre"/>
                <a:cs typeface="Abhaya Libre"/>
                <a:sym typeface="Abhaya Libr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9" r:id="rId4"/>
    <p:sldLayoutId id="2147483662" r:id="rId5"/>
    <p:sldLayoutId id="2147483666" r:id="rId6"/>
    <p:sldLayoutId id="2147483667" r:id="rId7"/>
    <p:sldLayoutId id="2147483669" r:id="rId8"/>
    <p:sldLayoutId id="2147483671" r:id="rId9"/>
    <p:sldLayoutId id="2147483674"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pmd-report-color-initial.html"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hyperlink" Target="pmd-report3.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s://www.chartjs.org/" TargetMode="External"/><Relationship Id="rId3" Type="http://schemas.openxmlformats.org/officeDocument/2006/relationships/hyperlink" Target="https://bootstrapmade.com/demo/Day/" TargetMode="External"/><Relationship Id="rId7" Type="http://schemas.openxmlformats.org/officeDocument/2006/relationships/hyperlink" Target="https://getbootstrap.com/docs/5.3/examples/dashboard/"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hyperlink" Target="https://themewagon.com/loginsign-up-form-to-compliment-your-website/" TargetMode="External"/><Relationship Id="rId11" Type="http://schemas.openxmlformats.org/officeDocument/2006/relationships/image" Target="../media/image10.png"/><Relationship Id="rId5" Type="http://schemas.openxmlformats.org/officeDocument/2006/relationships/hyperlink" Target="https://formspree.io/" TargetMode="External"/><Relationship Id="rId10" Type="http://schemas.openxmlformats.org/officeDocument/2006/relationships/hyperlink" Target="https://www.bootdey.com/snippets/view/bs4-invoice" TargetMode="External"/><Relationship Id="rId4" Type="http://schemas.openxmlformats.org/officeDocument/2006/relationships/hyperlink" Target="https://embedgooglemap.2yu.co/" TargetMode="External"/><Relationship Id="rId9" Type="http://schemas.openxmlformats.org/officeDocument/2006/relationships/hyperlink" Target="https://cdnj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7"/>
          <p:cNvSpPr txBox="1">
            <a:spLocks noGrp="1"/>
          </p:cNvSpPr>
          <p:nvPr>
            <p:ph type="ctrTitle"/>
          </p:nvPr>
        </p:nvSpPr>
        <p:spPr>
          <a:xfrm>
            <a:off x="3857232" y="949025"/>
            <a:ext cx="4573800" cy="2370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PHARMACY MANAGEMENT SYSTEM</a:t>
            </a:r>
            <a:endParaRPr dirty="0"/>
          </a:p>
        </p:txBody>
      </p:sp>
      <p:sp>
        <p:nvSpPr>
          <p:cNvPr id="721" name="Google Shape;721;p37"/>
          <p:cNvSpPr/>
          <p:nvPr/>
        </p:nvSpPr>
        <p:spPr>
          <a:xfrm>
            <a:off x="655121" y="1910662"/>
            <a:ext cx="23979" cy="35290"/>
          </a:xfrm>
          <a:custGeom>
            <a:avLst/>
            <a:gdLst/>
            <a:ahLst/>
            <a:cxnLst/>
            <a:rect l="l" t="t" r="r" b="b"/>
            <a:pathLst>
              <a:path w="477" h="702" extrusionOk="0">
                <a:moveTo>
                  <a:pt x="342" y="0"/>
                </a:moveTo>
                <a:cubicBezTo>
                  <a:pt x="290" y="0"/>
                  <a:pt x="249" y="23"/>
                  <a:pt x="219" y="67"/>
                </a:cubicBezTo>
                <a:cubicBezTo>
                  <a:pt x="140" y="226"/>
                  <a:pt x="80" y="385"/>
                  <a:pt x="21" y="543"/>
                </a:cubicBezTo>
                <a:cubicBezTo>
                  <a:pt x="1" y="603"/>
                  <a:pt x="41" y="682"/>
                  <a:pt x="100" y="702"/>
                </a:cubicBezTo>
                <a:lnTo>
                  <a:pt x="140" y="702"/>
                </a:lnTo>
                <a:cubicBezTo>
                  <a:pt x="199" y="702"/>
                  <a:pt x="239" y="682"/>
                  <a:pt x="259" y="622"/>
                </a:cubicBezTo>
                <a:cubicBezTo>
                  <a:pt x="318" y="484"/>
                  <a:pt x="378" y="325"/>
                  <a:pt x="457" y="186"/>
                </a:cubicBezTo>
                <a:cubicBezTo>
                  <a:pt x="477" y="107"/>
                  <a:pt x="457" y="47"/>
                  <a:pt x="398" y="8"/>
                </a:cubicBezTo>
                <a:cubicBezTo>
                  <a:pt x="378" y="3"/>
                  <a:pt x="359" y="0"/>
                  <a:pt x="342"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643207" y="1957614"/>
            <a:ext cx="18952" cy="36194"/>
          </a:xfrm>
          <a:custGeom>
            <a:avLst/>
            <a:gdLst/>
            <a:ahLst/>
            <a:cxnLst/>
            <a:rect l="l" t="t" r="r" b="b"/>
            <a:pathLst>
              <a:path w="377" h="720" extrusionOk="0">
                <a:moveTo>
                  <a:pt x="225" y="1"/>
                </a:moveTo>
                <a:cubicBezTo>
                  <a:pt x="173" y="1"/>
                  <a:pt x="119" y="36"/>
                  <a:pt x="119" y="85"/>
                </a:cubicBezTo>
                <a:cubicBezTo>
                  <a:pt x="60" y="244"/>
                  <a:pt x="40" y="422"/>
                  <a:pt x="20" y="581"/>
                </a:cubicBezTo>
                <a:cubicBezTo>
                  <a:pt x="0" y="660"/>
                  <a:pt x="60" y="720"/>
                  <a:pt x="119" y="720"/>
                </a:cubicBezTo>
                <a:lnTo>
                  <a:pt x="139" y="720"/>
                </a:lnTo>
                <a:cubicBezTo>
                  <a:pt x="198" y="720"/>
                  <a:pt x="258" y="680"/>
                  <a:pt x="258" y="621"/>
                </a:cubicBezTo>
                <a:cubicBezTo>
                  <a:pt x="278" y="462"/>
                  <a:pt x="317" y="303"/>
                  <a:pt x="357" y="145"/>
                </a:cubicBezTo>
                <a:cubicBezTo>
                  <a:pt x="377" y="85"/>
                  <a:pt x="337" y="26"/>
                  <a:pt x="258" y="6"/>
                </a:cubicBezTo>
                <a:cubicBezTo>
                  <a:pt x="247" y="2"/>
                  <a:pt x="236" y="1"/>
                  <a:pt x="225"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645167" y="2056345"/>
            <a:ext cx="20007" cy="36194"/>
          </a:xfrm>
          <a:custGeom>
            <a:avLst/>
            <a:gdLst/>
            <a:ahLst/>
            <a:cxnLst/>
            <a:rect l="l" t="t" r="r" b="b"/>
            <a:pathLst>
              <a:path w="398" h="720" extrusionOk="0">
                <a:moveTo>
                  <a:pt x="150" y="0"/>
                </a:moveTo>
                <a:cubicBezTo>
                  <a:pt x="140" y="0"/>
                  <a:pt x="130" y="2"/>
                  <a:pt x="120" y="5"/>
                </a:cubicBezTo>
                <a:cubicBezTo>
                  <a:pt x="40" y="25"/>
                  <a:pt x="1" y="84"/>
                  <a:pt x="21" y="144"/>
                </a:cubicBezTo>
                <a:cubicBezTo>
                  <a:pt x="60" y="303"/>
                  <a:pt x="100" y="481"/>
                  <a:pt x="139" y="640"/>
                </a:cubicBezTo>
                <a:cubicBezTo>
                  <a:pt x="159" y="699"/>
                  <a:pt x="219" y="719"/>
                  <a:pt x="258" y="719"/>
                </a:cubicBezTo>
                <a:lnTo>
                  <a:pt x="298" y="719"/>
                </a:lnTo>
                <a:cubicBezTo>
                  <a:pt x="377" y="699"/>
                  <a:pt x="397" y="620"/>
                  <a:pt x="377" y="560"/>
                </a:cubicBezTo>
                <a:cubicBezTo>
                  <a:pt x="338" y="402"/>
                  <a:pt x="298" y="243"/>
                  <a:pt x="258" y="104"/>
                </a:cubicBezTo>
                <a:cubicBezTo>
                  <a:pt x="242" y="39"/>
                  <a:pt x="198" y="0"/>
                  <a:pt x="150"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641196" y="2006728"/>
            <a:ext cx="13975" cy="37954"/>
          </a:xfrm>
          <a:custGeom>
            <a:avLst/>
            <a:gdLst/>
            <a:ahLst/>
            <a:cxnLst/>
            <a:rect l="l" t="t" r="r" b="b"/>
            <a:pathLst>
              <a:path w="278" h="755" extrusionOk="0">
                <a:moveTo>
                  <a:pt x="139" y="1"/>
                </a:moveTo>
                <a:cubicBezTo>
                  <a:pt x="80" y="1"/>
                  <a:pt x="20" y="60"/>
                  <a:pt x="20" y="120"/>
                </a:cubicBezTo>
                <a:cubicBezTo>
                  <a:pt x="20" y="159"/>
                  <a:pt x="0" y="199"/>
                  <a:pt x="0" y="239"/>
                </a:cubicBezTo>
                <a:cubicBezTo>
                  <a:pt x="0" y="377"/>
                  <a:pt x="20" y="496"/>
                  <a:pt x="20" y="635"/>
                </a:cubicBezTo>
                <a:cubicBezTo>
                  <a:pt x="40" y="695"/>
                  <a:pt x="80" y="754"/>
                  <a:pt x="159" y="754"/>
                </a:cubicBezTo>
                <a:cubicBezTo>
                  <a:pt x="159" y="734"/>
                  <a:pt x="159" y="734"/>
                  <a:pt x="159" y="734"/>
                </a:cubicBezTo>
                <a:cubicBezTo>
                  <a:pt x="218" y="734"/>
                  <a:pt x="278" y="675"/>
                  <a:pt x="278" y="615"/>
                </a:cubicBezTo>
                <a:cubicBezTo>
                  <a:pt x="258" y="476"/>
                  <a:pt x="258" y="357"/>
                  <a:pt x="258" y="239"/>
                </a:cubicBezTo>
                <a:cubicBezTo>
                  <a:pt x="258" y="199"/>
                  <a:pt x="258" y="159"/>
                  <a:pt x="258" y="120"/>
                </a:cubicBezTo>
                <a:cubicBezTo>
                  <a:pt x="258" y="60"/>
                  <a:pt x="199" y="1"/>
                  <a:pt x="139"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37"/>
          <p:cNvGrpSpPr/>
          <p:nvPr/>
        </p:nvGrpSpPr>
        <p:grpSpPr>
          <a:xfrm>
            <a:off x="660148" y="1165309"/>
            <a:ext cx="2917017" cy="2699700"/>
            <a:chOff x="4088875" y="-499225"/>
            <a:chExt cx="1450675" cy="1342600"/>
          </a:xfrm>
        </p:grpSpPr>
        <p:sp>
          <p:nvSpPr>
            <p:cNvPr id="726" name="Google Shape;726;p37"/>
            <p:cNvSpPr/>
            <p:nvPr/>
          </p:nvSpPr>
          <p:spPr>
            <a:xfrm>
              <a:off x="4354600" y="-499225"/>
              <a:ext cx="1184950" cy="1321825"/>
            </a:xfrm>
            <a:custGeom>
              <a:avLst/>
              <a:gdLst/>
              <a:ahLst/>
              <a:cxnLst/>
              <a:rect l="l" t="t" r="r" b="b"/>
              <a:pathLst>
                <a:path w="47398" h="52873" extrusionOk="0">
                  <a:moveTo>
                    <a:pt x="17056" y="1"/>
                  </a:moveTo>
                  <a:cubicBezTo>
                    <a:pt x="12257" y="1"/>
                    <a:pt x="8350" y="3908"/>
                    <a:pt x="8350" y="8727"/>
                  </a:cubicBezTo>
                  <a:cubicBezTo>
                    <a:pt x="8350" y="8806"/>
                    <a:pt x="8350" y="8885"/>
                    <a:pt x="8350" y="8965"/>
                  </a:cubicBezTo>
                  <a:lnTo>
                    <a:pt x="655" y="12217"/>
                  </a:lnTo>
                  <a:cubicBezTo>
                    <a:pt x="635" y="12177"/>
                    <a:pt x="596" y="12158"/>
                    <a:pt x="556" y="12138"/>
                  </a:cubicBezTo>
                  <a:cubicBezTo>
                    <a:pt x="497" y="12138"/>
                    <a:pt x="437" y="12177"/>
                    <a:pt x="417" y="12257"/>
                  </a:cubicBezTo>
                  <a:cubicBezTo>
                    <a:pt x="397" y="12356"/>
                    <a:pt x="1" y="14894"/>
                    <a:pt x="179" y="15886"/>
                  </a:cubicBezTo>
                  <a:cubicBezTo>
                    <a:pt x="259" y="16362"/>
                    <a:pt x="3352" y="22430"/>
                    <a:pt x="6704" y="28855"/>
                  </a:cubicBezTo>
                  <a:cubicBezTo>
                    <a:pt x="6188" y="30184"/>
                    <a:pt x="5653" y="31533"/>
                    <a:pt x="5137" y="32742"/>
                  </a:cubicBezTo>
                  <a:cubicBezTo>
                    <a:pt x="3154" y="37323"/>
                    <a:pt x="9599" y="46505"/>
                    <a:pt x="11443" y="47874"/>
                  </a:cubicBezTo>
                  <a:cubicBezTo>
                    <a:pt x="13308" y="49222"/>
                    <a:pt x="15549" y="49718"/>
                    <a:pt x="16044" y="52197"/>
                  </a:cubicBezTo>
                  <a:cubicBezTo>
                    <a:pt x="16140" y="52675"/>
                    <a:pt x="16540" y="52872"/>
                    <a:pt x="17120" y="52872"/>
                  </a:cubicBezTo>
                  <a:cubicBezTo>
                    <a:pt x="19545" y="52872"/>
                    <a:pt x="25111" y="49430"/>
                    <a:pt x="24711" y="48726"/>
                  </a:cubicBezTo>
                  <a:cubicBezTo>
                    <a:pt x="24711" y="48726"/>
                    <a:pt x="23481" y="44304"/>
                    <a:pt x="22252" y="40834"/>
                  </a:cubicBezTo>
                  <a:cubicBezTo>
                    <a:pt x="25068" y="39346"/>
                    <a:pt x="27864" y="37839"/>
                    <a:pt x="28994" y="37125"/>
                  </a:cubicBezTo>
                  <a:cubicBezTo>
                    <a:pt x="29391" y="37204"/>
                    <a:pt x="29688" y="37284"/>
                    <a:pt x="29847" y="37442"/>
                  </a:cubicBezTo>
                  <a:cubicBezTo>
                    <a:pt x="30680" y="38255"/>
                    <a:pt x="30462" y="38493"/>
                    <a:pt x="33615" y="39148"/>
                  </a:cubicBezTo>
                  <a:cubicBezTo>
                    <a:pt x="36594" y="39789"/>
                    <a:pt x="38318" y="44302"/>
                    <a:pt x="39248" y="44302"/>
                  </a:cubicBezTo>
                  <a:cubicBezTo>
                    <a:pt x="39296" y="44302"/>
                    <a:pt x="39342" y="44290"/>
                    <a:pt x="39386" y="44264"/>
                  </a:cubicBezTo>
                  <a:cubicBezTo>
                    <a:pt x="40278" y="43729"/>
                    <a:pt x="47398" y="39168"/>
                    <a:pt x="47199" y="38216"/>
                  </a:cubicBezTo>
                  <a:cubicBezTo>
                    <a:pt x="47001" y="37264"/>
                    <a:pt x="44225" y="34547"/>
                    <a:pt x="43987" y="33357"/>
                  </a:cubicBezTo>
                  <a:cubicBezTo>
                    <a:pt x="43729" y="32187"/>
                    <a:pt x="43610" y="30303"/>
                    <a:pt x="43174" y="28836"/>
                  </a:cubicBezTo>
                  <a:cubicBezTo>
                    <a:pt x="42757" y="27368"/>
                    <a:pt x="38870" y="22728"/>
                    <a:pt x="37898" y="22390"/>
                  </a:cubicBezTo>
                  <a:cubicBezTo>
                    <a:pt x="37809" y="22358"/>
                    <a:pt x="37721" y="22344"/>
                    <a:pt x="37636" y="22344"/>
                  </a:cubicBezTo>
                  <a:cubicBezTo>
                    <a:pt x="36984" y="22344"/>
                    <a:pt x="36465" y="23195"/>
                    <a:pt x="36272" y="23580"/>
                  </a:cubicBezTo>
                  <a:cubicBezTo>
                    <a:pt x="36014" y="23422"/>
                    <a:pt x="35816" y="23342"/>
                    <a:pt x="35796" y="23323"/>
                  </a:cubicBezTo>
                  <a:cubicBezTo>
                    <a:pt x="35780" y="23311"/>
                    <a:pt x="35762" y="23307"/>
                    <a:pt x="35743" y="23307"/>
                  </a:cubicBezTo>
                  <a:cubicBezTo>
                    <a:pt x="35696" y="23307"/>
                    <a:pt x="35646" y="23339"/>
                    <a:pt x="35618" y="23382"/>
                  </a:cubicBezTo>
                  <a:cubicBezTo>
                    <a:pt x="35618" y="23402"/>
                    <a:pt x="35618" y="23422"/>
                    <a:pt x="35618" y="23441"/>
                  </a:cubicBezTo>
                  <a:cubicBezTo>
                    <a:pt x="35274" y="23263"/>
                    <a:pt x="34825" y="23084"/>
                    <a:pt x="34469" y="23084"/>
                  </a:cubicBezTo>
                  <a:cubicBezTo>
                    <a:pt x="34313" y="23084"/>
                    <a:pt x="34174" y="23119"/>
                    <a:pt x="34071" y="23204"/>
                  </a:cubicBezTo>
                  <a:cubicBezTo>
                    <a:pt x="33635" y="23560"/>
                    <a:pt x="33179" y="24413"/>
                    <a:pt x="33000" y="24810"/>
                  </a:cubicBezTo>
                  <a:cubicBezTo>
                    <a:pt x="32802" y="24691"/>
                    <a:pt x="32683" y="24631"/>
                    <a:pt x="32663" y="24612"/>
                  </a:cubicBezTo>
                  <a:cubicBezTo>
                    <a:pt x="32648" y="24607"/>
                    <a:pt x="32632" y="24604"/>
                    <a:pt x="32616" y="24604"/>
                  </a:cubicBezTo>
                  <a:cubicBezTo>
                    <a:pt x="32566" y="24604"/>
                    <a:pt x="32514" y="24626"/>
                    <a:pt x="32485" y="24671"/>
                  </a:cubicBezTo>
                  <a:cubicBezTo>
                    <a:pt x="32328" y="24557"/>
                    <a:pt x="32131" y="24464"/>
                    <a:pt x="31923" y="24464"/>
                  </a:cubicBezTo>
                  <a:cubicBezTo>
                    <a:pt x="31840" y="24464"/>
                    <a:pt x="31756" y="24479"/>
                    <a:pt x="31671" y="24512"/>
                  </a:cubicBezTo>
                  <a:cubicBezTo>
                    <a:pt x="30521" y="24949"/>
                    <a:pt x="30105" y="26436"/>
                    <a:pt x="30006" y="26872"/>
                  </a:cubicBezTo>
                  <a:cubicBezTo>
                    <a:pt x="29994" y="26866"/>
                    <a:pt x="29982" y="26864"/>
                    <a:pt x="29971" y="26864"/>
                  </a:cubicBezTo>
                  <a:cubicBezTo>
                    <a:pt x="29943" y="26864"/>
                    <a:pt x="29915" y="26878"/>
                    <a:pt x="29887" y="26892"/>
                  </a:cubicBezTo>
                  <a:cubicBezTo>
                    <a:pt x="29569" y="26515"/>
                    <a:pt x="28340" y="25107"/>
                    <a:pt x="26852" y="23660"/>
                  </a:cubicBezTo>
                  <a:cubicBezTo>
                    <a:pt x="25742" y="21379"/>
                    <a:pt x="24512" y="18920"/>
                    <a:pt x="23342" y="16560"/>
                  </a:cubicBezTo>
                  <a:cubicBezTo>
                    <a:pt x="24730" y="13625"/>
                    <a:pt x="25782" y="10611"/>
                    <a:pt x="25782" y="8727"/>
                  </a:cubicBezTo>
                  <a:cubicBezTo>
                    <a:pt x="25782" y="3908"/>
                    <a:pt x="21875" y="1"/>
                    <a:pt x="17056"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044725" y="-312800"/>
              <a:ext cx="341125" cy="315350"/>
            </a:xfrm>
            <a:custGeom>
              <a:avLst/>
              <a:gdLst/>
              <a:ahLst/>
              <a:cxnLst/>
              <a:rect l="l" t="t" r="r" b="b"/>
              <a:pathLst>
                <a:path w="13645" h="12614" extrusionOk="0">
                  <a:moveTo>
                    <a:pt x="7795" y="0"/>
                  </a:moveTo>
                  <a:cubicBezTo>
                    <a:pt x="5375" y="0"/>
                    <a:pt x="2877" y="338"/>
                    <a:pt x="2857" y="338"/>
                  </a:cubicBezTo>
                  <a:cubicBezTo>
                    <a:pt x="2777" y="338"/>
                    <a:pt x="1231" y="496"/>
                    <a:pt x="497" y="992"/>
                  </a:cubicBezTo>
                  <a:cubicBezTo>
                    <a:pt x="100" y="1250"/>
                    <a:pt x="41" y="2856"/>
                    <a:pt x="21" y="3768"/>
                  </a:cubicBezTo>
                  <a:cubicBezTo>
                    <a:pt x="1" y="5871"/>
                    <a:pt x="298" y="9242"/>
                    <a:pt x="1211" y="9876"/>
                  </a:cubicBezTo>
                  <a:cubicBezTo>
                    <a:pt x="1766" y="10253"/>
                    <a:pt x="2996" y="10293"/>
                    <a:pt x="4007" y="10293"/>
                  </a:cubicBezTo>
                  <a:cubicBezTo>
                    <a:pt x="4463" y="10313"/>
                    <a:pt x="4880" y="10313"/>
                    <a:pt x="5038" y="10372"/>
                  </a:cubicBezTo>
                  <a:cubicBezTo>
                    <a:pt x="5217" y="10432"/>
                    <a:pt x="5673" y="11007"/>
                    <a:pt x="6030" y="11463"/>
                  </a:cubicBezTo>
                  <a:cubicBezTo>
                    <a:pt x="6645" y="12256"/>
                    <a:pt x="6922" y="12613"/>
                    <a:pt x="7140" y="12613"/>
                  </a:cubicBezTo>
                  <a:cubicBezTo>
                    <a:pt x="7200" y="12613"/>
                    <a:pt x="7259" y="12593"/>
                    <a:pt x="7299" y="12534"/>
                  </a:cubicBezTo>
                  <a:cubicBezTo>
                    <a:pt x="7358" y="12455"/>
                    <a:pt x="7458" y="12296"/>
                    <a:pt x="7596" y="12098"/>
                  </a:cubicBezTo>
                  <a:cubicBezTo>
                    <a:pt x="7993" y="11503"/>
                    <a:pt x="8707" y="10372"/>
                    <a:pt x="9163" y="10035"/>
                  </a:cubicBezTo>
                  <a:cubicBezTo>
                    <a:pt x="9381" y="9876"/>
                    <a:pt x="9917" y="9817"/>
                    <a:pt x="10472" y="9757"/>
                  </a:cubicBezTo>
                  <a:cubicBezTo>
                    <a:pt x="11464" y="9658"/>
                    <a:pt x="12574" y="9539"/>
                    <a:pt x="12852" y="8786"/>
                  </a:cubicBezTo>
                  <a:cubicBezTo>
                    <a:pt x="13268" y="7596"/>
                    <a:pt x="13645" y="2777"/>
                    <a:pt x="12277" y="1012"/>
                  </a:cubicBezTo>
                  <a:cubicBezTo>
                    <a:pt x="11741" y="338"/>
                    <a:pt x="10234" y="0"/>
                    <a:pt x="7795"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189025" y="176850"/>
              <a:ext cx="18350" cy="11600"/>
            </a:xfrm>
            <a:custGeom>
              <a:avLst/>
              <a:gdLst/>
              <a:ahLst/>
              <a:cxnLst/>
              <a:rect l="l" t="t" r="r" b="b"/>
              <a:pathLst>
                <a:path w="734" h="464" extrusionOk="0">
                  <a:moveTo>
                    <a:pt x="171" y="0"/>
                  </a:moveTo>
                  <a:cubicBezTo>
                    <a:pt x="122" y="0"/>
                    <a:pt x="69" y="23"/>
                    <a:pt x="40" y="67"/>
                  </a:cubicBezTo>
                  <a:cubicBezTo>
                    <a:pt x="0" y="127"/>
                    <a:pt x="40" y="206"/>
                    <a:pt x="99" y="226"/>
                  </a:cubicBezTo>
                  <a:cubicBezTo>
                    <a:pt x="238" y="305"/>
                    <a:pt x="397" y="385"/>
                    <a:pt x="555" y="444"/>
                  </a:cubicBezTo>
                  <a:cubicBezTo>
                    <a:pt x="555" y="464"/>
                    <a:pt x="575" y="464"/>
                    <a:pt x="595" y="464"/>
                  </a:cubicBezTo>
                  <a:cubicBezTo>
                    <a:pt x="655" y="464"/>
                    <a:pt x="694" y="424"/>
                    <a:pt x="714" y="385"/>
                  </a:cubicBezTo>
                  <a:cubicBezTo>
                    <a:pt x="734" y="325"/>
                    <a:pt x="714" y="246"/>
                    <a:pt x="655" y="226"/>
                  </a:cubicBezTo>
                  <a:cubicBezTo>
                    <a:pt x="496" y="166"/>
                    <a:pt x="357" y="87"/>
                    <a:pt x="218" y="8"/>
                  </a:cubicBezTo>
                  <a:cubicBezTo>
                    <a:pt x="203" y="3"/>
                    <a:pt x="187" y="0"/>
                    <a:pt x="171"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192475" y="525"/>
              <a:ext cx="18875" cy="7475"/>
            </a:xfrm>
            <a:custGeom>
              <a:avLst/>
              <a:gdLst/>
              <a:ahLst/>
              <a:cxnLst/>
              <a:rect l="l" t="t" r="r" b="b"/>
              <a:pathLst>
                <a:path w="755" h="299" extrusionOk="0">
                  <a:moveTo>
                    <a:pt x="636" y="1"/>
                  </a:moveTo>
                  <a:cubicBezTo>
                    <a:pt x="477" y="1"/>
                    <a:pt x="298" y="21"/>
                    <a:pt x="120" y="60"/>
                  </a:cubicBezTo>
                  <a:cubicBezTo>
                    <a:pt x="60" y="60"/>
                    <a:pt x="1" y="120"/>
                    <a:pt x="21" y="199"/>
                  </a:cubicBezTo>
                  <a:cubicBezTo>
                    <a:pt x="41" y="259"/>
                    <a:pt x="80" y="298"/>
                    <a:pt x="140" y="298"/>
                  </a:cubicBezTo>
                  <a:lnTo>
                    <a:pt x="160" y="298"/>
                  </a:lnTo>
                  <a:cubicBezTo>
                    <a:pt x="338" y="259"/>
                    <a:pt x="497" y="239"/>
                    <a:pt x="636" y="239"/>
                  </a:cubicBezTo>
                  <a:cubicBezTo>
                    <a:pt x="715" y="239"/>
                    <a:pt x="754" y="179"/>
                    <a:pt x="754" y="120"/>
                  </a:cubicBezTo>
                  <a:cubicBezTo>
                    <a:pt x="754" y="41"/>
                    <a:pt x="695" y="1"/>
                    <a:pt x="636"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4096800" y="-149875"/>
              <a:ext cx="13900" cy="16575"/>
            </a:xfrm>
            <a:custGeom>
              <a:avLst/>
              <a:gdLst/>
              <a:ahLst/>
              <a:cxnLst/>
              <a:rect l="l" t="t" r="r" b="b"/>
              <a:pathLst>
                <a:path w="556" h="663" extrusionOk="0">
                  <a:moveTo>
                    <a:pt x="406" y="0"/>
                  </a:moveTo>
                  <a:cubicBezTo>
                    <a:pt x="373" y="0"/>
                    <a:pt x="340" y="15"/>
                    <a:pt x="318" y="48"/>
                  </a:cubicBezTo>
                  <a:cubicBezTo>
                    <a:pt x="219" y="186"/>
                    <a:pt x="119" y="325"/>
                    <a:pt x="40" y="484"/>
                  </a:cubicBezTo>
                  <a:cubicBezTo>
                    <a:pt x="0" y="543"/>
                    <a:pt x="40" y="623"/>
                    <a:pt x="100" y="643"/>
                  </a:cubicBezTo>
                  <a:cubicBezTo>
                    <a:pt x="119" y="662"/>
                    <a:pt x="139" y="662"/>
                    <a:pt x="159" y="662"/>
                  </a:cubicBezTo>
                  <a:cubicBezTo>
                    <a:pt x="199" y="662"/>
                    <a:pt x="238" y="643"/>
                    <a:pt x="258" y="603"/>
                  </a:cubicBezTo>
                  <a:cubicBezTo>
                    <a:pt x="338" y="464"/>
                    <a:pt x="417" y="325"/>
                    <a:pt x="516" y="186"/>
                  </a:cubicBezTo>
                  <a:cubicBezTo>
                    <a:pt x="556" y="127"/>
                    <a:pt x="536" y="67"/>
                    <a:pt x="476" y="28"/>
                  </a:cubicBezTo>
                  <a:cubicBezTo>
                    <a:pt x="459" y="10"/>
                    <a:pt x="433" y="0"/>
                    <a:pt x="406"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4168675" y="163450"/>
              <a:ext cx="16900" cy="13100"/>
            </a:xfrm>
            <a:custGeom>
              <a:avLst/>
              <a:gdLst/>
              <a:ahLst/>
              <a:cxnLst/>
              <a:rect l="l" t="t" r="r" b="b"/>
              <a:pathLst>
                <a:path w="676" h="524" extrusionOk="0">
                  <a:moveTo>
                    <a:pt x="132" y="1"/>
                  </a:moveTo>
                  <a:cubicBezTo>
                    <a:pt x="96" y="1"/>
                    <a:pt x="62" y="15"/>
                    <a:pt x="41" y="48"/>
                  </a:cubicBezTo>
                  <a:cubicBezTo>
                    <a:pt x="1" y="107"/>
                    <a:pt x="1" y="187"/>
                    <a:pt x="60" y="226"/>
                  </a:cubicBezTo>
                  <a:cubicBezTo>
                    <a:pt x="199" y="326"/>
                    <a:pt x="318" y="425"/>
                    <a:pt x="477" y="504"/>
                  </a:cubicBezTo>
                  <a:cubicBezTo>
                    <a:pt x="497" y="524"/>
                    <a:pt x="517" y="524"/>
                    <a:pt x="536" y="524"/>
                  </a:cubicBezTo>
                  <a:cubicBezTo>
                    <a:pt x="576" y="524"/>
                    <a:pt x="616" y="504"/>
                    <a:pt x="636" y="484"/>
                  </a:cubicBezTo>
                  <a:cubicBezTo>
                    <a:pt x="675" y="425"/>
                    <a:pt x="655" y="345"/>
                    <a:pt x="596" y="306"/>
                  </a:cubicBezTo>
                  <a:cubicBezTo>
                    <a:pt x="477" y="226"/>
                    <a:pt x="338" y="127"/>
                    <a:pt x="219" y="28"/>
                  </a:cubicBezTo>
                  <a:cubicBezTo>
                    <a:pt x="192" y="10"/>
                    <a:pt x="162" y="1"/>
                    <a:pt x="132"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176125" y="48625"/>
              <a:ext cx="19350" cy="6475"/>
            </a:xfrm>
            <a:custGeom>
              <a:avLst/>
              <a:gdLst/>
              <a:ahLst/>
              <a:cxnLst/>
              <a:rect l="l" t="t" r="r" b="b"/>
              <a:pathLst>
                <a:path w="774" h="259" extrusionOk="0">
                  <a:moveTo>
                    <a:pt x="159" y="0"/>
                  </a:moveTo>
                  <a:cubicBezTo>
                    <a:pt x="80" y="0"/>
                    <a:pt x="20" y="40"/>
                    <a:pt x="20" y="119"/>
                  </a:cubicBezTo>
                  <a:cubicBezTo>
                    <a:pt x="0" y="179"/>
                    <a:pt x="60" y="238"/>
                    <a:pt x="119" y="258"/>
                  </a:cubicBezTo>
                  <a:lnTo>
                    <a:pt x="655" y="258"/>
                  </a:lnTo>
                  <a:cubicBezTo>
                    <a:pt x="714" y="258"/>
                    <a:pt x="774" y="199"/>
                    <a:pt x="754" y="119"/>
                  </a:cubicBezTo>
                  <a:cubicBezTo>
                    <a:pt x="754" y="68"/>
                    <a:pt x="709" y="16"/>
                    <a:pt x="646" y="16"/>
                  </a:cubicBezTo>
                  <a:cubicBezTo>
                    <a:pt x="636" y="16"/>
                    <a:pt x="626" y="18"/>
                    <a:pt x="615" y="20"/>
                  </a:cubicBezTo>
                  <a:cubicBezTo>
                    <a:pt x="476" y="20"/>
                    <a:pt x="318" y="20"/>
                    <a:pt x="159"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132500" y="27100"/>
              <a:ext cx="16375" cy="22050"/>
            </a:xfrm>
            <a:custGeom>
              <a:avLst/>
              <a:gdLst/>
              <a:ahLst/>
              <a:cxnLst/>
              <a:rect l="l" t="t" r="r" b="b"/>
              <a:pathLst>
                <a:path w="655" h="882" extrusionOk="0">
                  <a:moveTo>
                    <a:pt x="132" y="1"/>
                  </a:moveTo>
                  <a:cubicBezTo>
                    <a:pt x="96" y="1"/>
                    <a:pt x="62" y="16"/>
                    <a:pt x="40" y="48"/>
                  </a:cubicBezTo>
                  <a:cubicBezTo>
                    <a:pt x="0" y="88"/>
                    <a:pt x="0" y="167"/>
                    <a:pt x="40" y="227"/>
                  </a:cubicBezTo>
                  <a:cubicBezTo>
                    <a:pt x="119" y="286"/>
                    <a:pt x="179" y="346"/>
                    <a:pt x="258" y="386"/>
                  </a:cubicBezTo>
                  <a:cubicBezTo>
                    <a:pt x="199" y="485"/>
                    <a:pt x="119" y="584"/>
                    <a:pt x="80" y="683"/>
                  </a:cubicBezTo>
                  <a:cubicBezTo>
                    <a:pt x="40" y="743"/>
                    <a:pt x="60" y="822"/>
                    <a:pt x="119" y="861"/>
                  </a:cubicBezTo>
                  <a:cubicBezTo>
                    <a:pt x="139" y="861"/>
                    <a:pt x="159" y="881"/>
                    <a:pt x="179" y="881"/>
                  </a:cubicBezTo>
                  <a:cubicBezTo>
                    <a:pt x="218" y="881"/>
                    <a:pt x="278" y="842"/>
                    <a:pt x="298" y="802"/>
                  </a:cubicBezTo>
                  <a:cubicBezTo>
                    <a:pt x="337" y="723"/>
                    <a:pt x="397" y="624"/>
                    <a:pt x="456" y="544"/>
                  </a:cubicBezTo>
                  <a:cubicBezTo>
                    <a:pt x="478" y="558"/>
                    <a:pt x="501" y="565"/>
                    <a:pt x="524" y="565"/>
                  </a:cubicBezTo>
                  <a:cubicBezTo>
                    <a:pt x="565" y="565"/>
                    <a:pt x="602" y="543"/>
                    <a:pt x="615" y="505"/>
                  </a:cubicBezTo>
                  <a:cubicBezTo>
                    <a:pt x="655" y="445"/>
                    <a:pt x="655" y="366"/>
                    <a:pt x="595" y="326"/>
                  </a:cubicBezTo>
                  <a:lnTo>
                    <a:pt x="575" y="326"/>
                  </a:lnTo>
                  <a:cubicBezTo>
                    <a:pt x="575" y="286"/>
                    <a:pt x="556" y="247"/>
                    <a:pt x="536" y="227"/>
                  </a:cubicBezTo>
                  <a:cubicBezTo>
                    <a:pt x="496" y="207"/>
                    <a:pt x="456" y="207"/>
                    <a:pt x="417" y="207"/>
                  </a:cubicBezTo>
                  <a:cubicBezTo>
                    <a:pt x="357" y="148"/>
                    <a:pt x="278" y="88"/>
                    <a:pt x="218" y="29"/>
                  </a:cubicBezTo>
                  <a:cubicBezTo>
                    <a:pt x="192" y="11"/>
                    <a:pt x="161" y="1"/>
                    <a:pt x="132"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200425" y="40675"/>
              <a:ext cx="18350" cy="11950"/>
            </a:xfrm>
            <a:custGeom>
              <a:avLst/>
              <a:gdLst/>
              <a:ahLst/>
              <a:cxnLst/>
              <a:rect l="l" t="t" r="r" b="b"/>
              <a:pathLst>
                <a:path w="734" h="478" extrusionOk="0">
                  <a:moveTo>
                    <a:pt x="584" y="0"/>
                  </a:moveTo>
                  <a:cubicBezTo>
                    <a:pt x="560" y="0"/>
                    <a:pt x="537" y="7"/>
                    <a:pt x="516" y="21"/>
                  </a:cubicBezTo>
                  <a:cubicBezTo>
                    <a:pt x="397" y="100"/>
                    <a:pt x="258" y="180"/>
                    <a:pt x="99" y="239"/>
                  </a:cubicBezTo>
                  <a:cubicBezTo>
                    <a:pt x="40" y="259"/>
                    <a:pt x="0" y="318"/>
                    <a:pt x="20" y="398"/>
                  </a:cubicBezTo>
                  <a:cubicBezTo>
                    <a:pt x="40" y="437"/>
                    <a:pt x="99" y="477"/>
                    <a:pt x="139" y="477"/>
                  </a:cubicBezTo>
                  <a:cubicBezTo>
                    <a:pt x="159" y="477"/>
                    <a:pt x="179" y="477"/>
                    <a:pt x="179" y="457"/>
                  </a:cubicBezTo>
                  <a:cubicBezTo>
                    <a:pt x="357" y="398"/>
                    <a:pt x="516" y="318"/>
                    <a:pt x="655" y="239"/>
                  </a:cubicBezTo>
                  <a:cubicBezTo>
                    <a:pt x="714" y="200"/>
                    <a:pt x="734" y="120"/>
                    <a:pt x="694" y="61"/>
                  </a:cubicBezTo>
                  <a:cubicBezTo>
                    <a:pt x="669" y="22"/>
                    <a:pt x="627" y="0"/>
                    <a:pt x="584"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169175" y="4875"/>
              <a:ext cx="18375" cy="10550"/>
            </a:xfrm>
            <a:custGeom>
              <a:avLst/>
              <a:gdLst/>
              <a:ahLst/>
              <a:cxnLst/>
              <a:rect l="l" t="t" r="r" b="b"/>
              <a:pathLst>
                <a:path w="735" h="422" extrusionOk="0">
                  <a:moveTo>
                    <a:pt x="589" y="0"/>
                  </a:moveTo>
                  <a:cubicBezTo>
                    <a:pt x="578" y="0"/>
                    <a:pt x="567" y="2"/>
                    <a:pt x="556" y="5"/>
                  </a:cubicBezTo>
                  <a:cubicBezTo>
                    <a:pt x="397" y="45"/>
                    <a:pt x="239" y="104"/>
                    <a:pt x="80" y="184"/>
                  </a:cubicBezTo>
                  <a:cubicBezTo>
                    <a:pt x="21" y="223"/>
                    <a:pt x="1" y="283"/>
                    <a:pt x="21" y="342"/>
                  </a:cubicBezTo>
                  <a:cubicBezTo>
                    <a:pt x="40" y="402"/>
                    <a:pt x="80" y="422"/>
                    <a:pt x="140" y="422"/>
                  </a:cubicBezTo>
                  <a:cubicBezTo>
                    <a:pt x="159" y="422"/>
                    <a:pt x="179" y="422"/>
                    <a:pt x="179" y="402"/>
                  </a:cubicBezTo>
                  <a:cubicBezTo>
                    <a:pt x="338" y="342"/>
                    <a:pt x="477" y="283"/>
                    <a:pt x="635" y="243"/>
                  </a:cubicBezTo>
                  <a:cubicBezTo>
                    <a:pt x="695" y="223"/>
                    <a:pt x="735" y="144"/>
                    <a:pt x="715" y="85"/>
                  </a:cubicBezTo>
                  <a:cubicBezTo>
                    <a:pt x="698" y="36"/>
                    <a:pt x="642" y="0"/>
                    <a:pt x="589"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127525" y="-187125"/>
              <a:ext cx="15900" cy="14650"/>
            </a:xfrm>
            <a:custGeom>
              <a:avLst/>
              <a:gdLst/>
              <a:ahLst/>
              <a:cxnLst/>
              <a:rect l="l" t="t" r="r" b="b"/>
              <a:pathLst>
                <a:path w="636" h="586" extrusionOk="0">
                  <a:moveTo>
                    <a:pt x="499" y="1"/>
                  </a:moveTo>
                  <a:cubicBezTo>
                    <a:pt x="467" y="1"/>
                    <a:pt x="437" y="11"/>
                    <a:pt x="417" y="30"/>
                  </a:cubicBezTo>
                  <a:cubicBezTo>
                    <a:pt x="298" y="149"/>
                    <a:pt x="179" y="268"/>
                    <a:pt x="41" y="387"/>
                  </a:cubicBezTo>
                  <a:cubicBezTo>
                    <a:pt x="1" y="427"/>
                    <a:pt x="1" y="506"/>
                    <a:pt x="60" y="566"/>
                  </a:cubicBezTo>
                  <a:cubicBezTo>
                    <a:pt x="80" y="586"/>
                    <a:pt x="100" y="586"/>
                    <a:pt x="140" y="586"/>
                  </a:cubicBezTo>
                  <a:cubicBezTo>
                    <a:pt x="179" y="586"/>
                    <a:pt x="199" y="586"/>
                    <a:pt x="239" y="566"/>
                  </a:cubicBezTo>
                  <a:cubicBezTo>
                    <a:pt x="338" y="447"/>
                    <a:pt x="457" y="328"/>
                    <a:pt x="576" y="209"/>
                  </a:cubicBezTo>
                  <a:cubicBezTo>
                    <a:pt x="636" y="169"/>
                    <a:pt x="636" y="90"/>
                    <a:pt x="596" y="30"/>
                  </a:cubicBezTo>
                  <a:cubicBezTo>
                    <a:pt x="566" y="11"/>
                    <a:pt x="531" y="1"/>
                    <a:pt x="499"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217275" y="1900"/>
              <a:ext cx="16375" cy="14025"/>
            </a:xfrm>
            <a:custGeom>
              <a:avLst/>
              <a:gdLst/>
              <a:ahLst/>
              <a:cxnLst/>
              <a:rect l="l" t="t" r="r" b="b"/>
              <a:pathLst>
                <a:path w="655" h="561" extrusionOk="0">
                  <a:moveTo>
                    <a:pt x="146" y="0"/>
                  </a:moveTo>
                  <a:cubicBezTo>
                    <a:pt x="93" y="0"/>
                    <a:pt x="37" y="36"/>
                    <a:pt x="20" y="85"/>
                  </a:cubicBezTo>
                  <a:cubicBezTo>
                    <a:pt x="0" y="144"/>
                    <a:pt x="20" y="223"/>
                    <a:pt x="100" y="243"/>
                  </a:cubicBezTo>
                  <a:cubicBezTo>
                    <a:pt x="238" y="303"/>
                    <a:pt x="338" y="382"/>
                    <a:pt x="397" y="481"/>
                  </a:cubicBezTo>
                  <a:cubicBezTo>
                    <a:pt x="417" y="541"/>
                    <a:pt x="457" y="561"/>
                    <a:pt x="516" y="561"/>
                  </a:cubicBezTo>
                  <a:cubicBezTo>
                    <a:pt x="536" y="561"/>
                    <a:pt x="556" y="561"/>
                    <a:pt x="556" y="541"/>
                  </a:cubicBezTo>
                  <a:cubicBezTo>
                    <a:pt x="635" y="521"/>
                    <a:pt x="655" y="442"/>
                    <a:pt x="615" y="382"/>
                  </a:cubicBezTo>
                  <a:cubicBezTo>
                    <a:pt x="536" y="204"/>
                    <a:pt x="377" y="85"/>
                    <a:pt x="179" y="5"/>
                  </a:cubicBezTo>
                  <a:cubicBezTo>
                    <a:pt x="168" y="2"/>
                    <a:pt x="157" y="0"/>
                    <a:pt x="146"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220750" y="21725"/>
              <a:ext cx="12900" cy="17000"/>
            </a:xfrm>
            <a:custGeom>
              <a:avLst/>
              <a:gdLst/>
              <a:ahLst/>
              <a:cxnLst/>
              <a:rect l="l" t="t" r="r" b="b"/>
              <a:pathLst>
                <a:path w="516" h="680" extrusionOk="0">
                  <a:moveTo>
                    <a:pt x="385" y="0"/>
                  </a:moveTo>
                  <a:cubicBezTo>
                    <a:pt x="337" y="0"/>
                    <a:pt x="294" y="36"/>
                    <a:pt x="278" y="85"/>
                  </a:cubicBezTo>
                  <a:cubicBezTo>
                    <a:pt x="238" y="224"/>
                    <a:pt x="159" y="343"/>
                    <a:pt x="60" y="482"/>
                  </a:cubicBezTo>
                  <a:cubicBezTo>
                    <a:pt x="0" y="521"/>
                    <a:pt x="20" y="601"/>
                    <a:pt x="60" y="640"/>
                  </a:cubicBezTo>
                  <a:cubicBezTo>
                    <a:pt x="80" y="660"/>
                    <a:pt x="119" y="680"/>
                    <a:pt x="139" y="680"/>
                  </a:cubicBezTo>
                  <a:cubicBezTo>
                    <a:pt x="179" y="680"/>
                    <a:pt x="218" y="660"/>
                    <a:pt x="238" y="640"/>
                  </a:cubicBezTo>
                  <a:cubicBezTo>
                    <a:pt x="357" y="482"/>
                    <a:pt x="456" y="323"/>
                    <a:pt x="496" y="164"/>
                  </a:cubicBezTo>
                  <a:cubicBezTo>
                    <a:pt x="516" y="105"/>
                    <a:pt x="496" y="25"/>
                    <a:pt x="417" y="6"/>
                  </a:cubicBezTo>
                  <a:cubicBezTo>
                    <a:pt x="406" y="2"/>
                    <a:pt x="396" y="0"/>
                    <a:pt x="385"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212325" y="186775"/>
              <a:ext cx="18350" cy="9625"/>
            </a:xfrm>
            <a:custGeom>
              <a:avLst/>
              <a:gdLst/>
              <a:ahLst/>
              <a:cxnLst/>
              <a:rect l="l" t="t" r="r" b="b"/>
              <a:pathLst>
                <a:path w="734" h="385" extrusionOk="0">
                  <a:moveTo>
                    <a:pt x="126" y="0"/>
                  </a:moveTo>
                  <a:cubicBezTo>
                    <a:pt x="73" y="0"/>
                    <a:pt x="35" y="26"/>
                    <a:pt x="20" y="87"/>
                  </a:cubicBezTo>
                  <a:cubicBezTo>
                    <a:pt x="0" y="146"/>
                    <a:pt x="20" y="206"/>
                    <a:pt x="99" y="226"/>
                  </a:cubicBezTo>
                  <a:cubicBezTo>
                    <a:pt x="159" y="265"/>
                    <a:pt x="238" y="285"/>
                    <a:pt x="317" y="305"/>
                  </a:cubicBezTo>
                  <a:cubicBezTo>
                    <a:pt x="417" y="325"/>
                    <a:pt x="496" y="364"/>
                    <a:pt x="575" y="384"/>
                  </a:cubicBezTo>
                  <a:lnTo>
                    <a:pt x="615" y="384"/>
                  </a:lnTo>
                  <a:cubicBezTo>
                    <a:pt x="655" y="384"/>
                    <a:pt x="714" y="345"/>
                    <a:pt x="734" y="285"/>
                  </a:cubicBezTo>
                  <a:cubicBezTo>
                    <a:pt x="734" y="226"/>
                    <a:pt x="694" y="166"/>
                    <a:pt x="635" y="146"/>
                  </a:cubicBezTo>
                  <a:cubicBezTo>
                    <a:pt x="555" y="126"/>
                    <a:pt x="476" y="87"/>
                    <a:pt x="397" y="67"/>
                  </a:cubicBezTo>
                  <a:cubicBezTo>
                    <a:pt x="317" y="47"/>
                    <a:pt x="238" y="27"/>
                    <a:pt x="179" y="7"/>
                  </a:cubicBezTo>
                  <a:cubicBezTo>
                    <a:pt x="160" y="3"/>
                    <a:pt x="142" y="0"/>
                    <a:pt x="126"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236125" y="192800"/>
              <a:ext cx="18850" cy="8050"/>
            </a:xfrm>
            <a:custGeom>
              <a:avLst/>
              <a:gdLst/>
              <a:ahLst/>
              <a:cxnLst/>
              <a:rect l="l" t="t" r="r" b="b"/>
              <a:pathLst>
                <a:path w="754" h="322" extrusionOk="0">
                  <a:moveTo>
                    <a:pt x="134" y="0"/>
                  </a:moveTo>
                  <a:cubicBezTo>
                    <a:pt x="79" y="0"/>
                    <a:pt x="20" y="52"/>
                    <a:pt x="20" y="104"/>
                  </a:cubicBezTo>
                  <a:cubicBezTo>
                    <a:pt x="0" y="163"/>
                    <a:pt x="40" y="242"/>
                    <a:pt x="119" y="242"/>
                  </a:cubicBezTo>
                  <a:cubicBezTo>
                    <a:pt x="278" y="282"/>
                    <a:pt x="436" y="302"/>
                    <a:pt x="615" y="322"/>
                  </a:cubicBezTo>
                  <a:cubicBezTo>
                    <a:pt x="694" y="322"/>
                    <a:pt x="734" y="282"/>
                    <a:pt x="754" y="223"/>
                  </a:cubicBezTo>
                  <a:cubicBezTo>
                    <a:pt x="754" y="163"/>
                    <a:pt x="714" y="84"/>
                    <a:pt x="635" y="84"/>
                  </a:cubicBezTo>
                  <a:cubicBezTo>
                    <a:pt x="476" y="64"/>
                    <a:pt x="317" y="44"/>
                    <a:pt x="159" y="4"/>
                  </a:cubicBezTo>
                  <a:cubicBezTo>
                    <a:pt x="151" y="2"/>
                    <a:pt x="142" y="0"/>
                    <a:pt x="134"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333300" y="177850"/>
              <a:ext cx="18350" cy="11600"/>
            </a:xfrm>
            <a:custGeom>
              <a:avLst/>
              <a:gdLst/>
              <a:ahLst/>
              <a:cxnLst/>
              <a:rect l="l" t="t" r="r" b="b"/>
              <a:pathLst>
                <a:path w="734" h="464" extrusionOk="0">
                  <a:moveTo>
                    <a:pt x="583" y="0"/>
                  </a:moveTo>
                  <a:cubicBezTo>
                    <a:pt x="566" y="0"/>
                    <a:pt x="550" y="2"/>
                    <a:pt x="535" y="7"/>
                  </a:cubicBezTo>
                  <a:cubicBezTo>
                    <a:pt x="397" y="87"/>
                    <a:pt x="238" y="146"/>
                    <a:pt x="99" y="226"/>
                  </a:cubicBezTo>
                  <a:cubicBezTo>
                    <a:pt x="20" y="245"/>
                    <a:pt x="0" y="325"/>
                    <a:pt x="20" y="384"/>
                  </a:cubicBezTo>
                  <a:cubicBezTo>
                    <a:pt x="40" y="424"/>
                    <a:pt x="99" y="464"/>
                    <a:pt x="139" y="464"/>
                  </a:cubicBezTo>
                  <a:cubicBezTo>
                    <a:pt x="159" y="464"/>
                    <a:pt x="178" y="444"/>
                    <a:pt x="178" y="444"/>
                  </a:cubicBezTo>
                  <a:cubicBezTo>
                    <a:pt x="337" y="384"/>
                    <a:pt x="496" y="305"/>
                    <a:pt x="635" y="226"/>
                  </a:cubicBezTo>
                  <a:cubicBezTo>
                    <a:pt x="714" y="206"/>
                    <a:pt x="734" y="126"/>
                    <a:pt x="694" y="67"/>
                  </a:cubicBezTo>
                  <a:cubicBezTo>
                    <a:pt x="679" y="22"/>
                    <a:pt x="631" y="0"/>
                    <a:pt x="583"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4309975" y="187325"/>
              <a:ext cx="18875" cy="9575"/>
            </a:xfrm>
            <a:custGeom>
              <a:avLst/>
              <a:gdLst/>
              <a:ahLst/>
              <a:cxnLst/>
              <a:rect l="l" t="t" r="r" b="b"/>
              <a:pathLst>
                <a:path w="755" h="383" extrusionOk="0">
                  <a:moveTo>
                    <a:pt x="608" y="0"/>
                  </a:moveTo>
                  <a:cubicBezTo>
                    <a:pt x="597" y="0"/>
                    <a:pt x="587" y="2"/>
                    <a:pt x="576" y="5"/>
                  </a:cubicBezTo>
                  <a:cubicBezTo>
                    <a:pt x="417" y="65"/>
                    <a:pt x="259" y="104"/>
                    <a:pt x="100" y="144"/>
                  </a:cubicBezTo>
                  <a:cubicBezTo>
                    <a:pt x="41" y="164"/>
                    <a:pt x="1" y="223"/>
                    <a:pt x="21" y="303"/>
                  </a:cubicBezTo>
                  <a:cubicBezTo>
                    <a:pt x="21" y="362"/>
                    <a:pt x="80" y="382"/>
                    <a:pt x="140" y="382"/>
                  </a:cubicBezTo>
                  <a:lnTo>
                    <a:pt x="160" y="382"/>
                  </a:lnTo>
                  <a:cubicBezTo>
                    <a:pt x="318" y="342"/>
                    <a:pt x="497" y="303"/>
                    <a:pt x="655" y="243"/>
                  </a:cubicBezTo>
                  <a:cubicBezTo>
                    <a:pt x="715" y="223"/>
                    <a:pt x="755" y="144"/>
                    <a:pt x="735" y="85"/>
                  </a:cubicBezTo>
                  <a:cubicBezTo>
                    <a:pt x="702" y="36"/>
                    <a:pt x="656" y="0"/>
                    <a:pt x="608"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355100" y="164950"/>
              <a:ext cx="17375" cy="13100"/>
            </a:xfrm>
            <a:custGeom>
              <a:avLst/>
              <a:gdLst/>
              <a:ahLst/>
              <a:cxnLst/>
              <a:rect l="l" t="t" r="r" b="b"/>
              <a:pathLst>
                <a:path w="695" h="524" extrusionOk="0">
                  <a:moveTo>
                    <a:pt x="575" y="0"/>
                  </a:moveTo>
                  <a:cubicBezTo>
                    <a:pt x="550" y="0"/>
                    <a:pt x="523" y="10"/>
                    <a:pt x="496" y="28"/>
                  </a:cubicBezTo>
                  <a:cubicBezTo>
                    <a:pt x="358" y="107"/>
                    <a:pt x="219" y="206"/>
                    <a:pt x="80" y="285"/>
                  </a:cubicBezTo>
                  <a:cubicBezTo>
                    <a:pt x="20" y="325"/>
                    <a:pt x="1" y="404"/>
                    <a:pt x="40" y="464"/>
                  </a:cubicBezTo>
                  <a:cubicBezTo>
                    <a:pt x="60" y="504"/>
                    <a:pt x="100" y="523"/>
                    <a:pt x="159" y="523"/>
                  </a:cubicBezTo>
                  <a:cubicBezTo>
                    <a:pt x="179" y="523"/>
                    <a:pt x="199" y="523"/>
                    <a:pt x="219" y="504"/>
                  </a:cubicBezTo>
                  <a:cubicBezTo>
                    <a:pt x="358" y="404"/>
                    <a:pt x="496" y="325"/>
                    <a:pt x="635" y="226"/>
                  </a:cubicBezTo>
                  <a:cubicBezTo>
                    <a:pt x="695" y="186"/>
                    <a:pt x="695" y="107"/>
                    <a:pt x="655" y="47"/>
                  </a:cubicBezTo>
                  <a:cubicBezTo>
                    <a:pt x="633" y="15"/>
                    <a:pt x="605" y="0"/>
                    <a:pt x="575"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4145375" y="-411400"/>
              <a:ext cx="236575" cy="336575"/>
            </a:xfrm>
            <a:custGeom>
              <a:avLst/>
              <a:gdLst/>
              <a:ahLst/>
              <a:cxnLst/>
              <a:rect l="l" t="t" r="r" b="b"/>
              <a:pathLst>
                <a:path w="9463" h="13463" extrusionOk="0">
                  <a:moveTo>
                    <a:pt x="6262" y="1"/>
                  </a:moveTo>
                  <a:cubicBezTo>
                    <a:pt x="6084" y="1"/>
                    <a:pt x="5894" y="13"/>
                    <a:pt x="5693" y="38"/>
                  </a:cubicBezTo>
                  <a:cubicBezTo>
                    <a:pt x="2678" y="415"/>
                    <a:pt x="933" y="4182"/>
                    <a:pt x="933" y="4182"/>
                  </a:cubicBezTo>
                  <a:cubicBezTo>
                    <a:pt x="616" y="4678"/>
                    <a:pt x="179" y="6582"/>
                    <a:pt x="239" y="8545"/>
                  </a:cubicBezTo>
                  <a:cubicBezTo>
                    <a:pt x="179" y="8585"/>
                    <a:pt x="120" y="8625"/>
                    <a:pt x="60" y="8684"/>
                  </a:cubicBezTo>
                  <a:cubicBezTo>
                    <a:pt x="21" y="8724"/>
                    <a:pt x="1" y="8803"/>
                    <a:pt x="60" y="8843"/>
                  </a:cubicBezTo>
                  <a:cubicBezTo>
                    <a:pt x="80" y="8882"/>
                    <a:pt x="120" y="8882"/>
                    <a:pt x="160" y="8882"/>
                  </a:cubicBezTo>
                  <a:cubicBezTo>
                    <a:pt x="179" y="8882"/>
                    <a:pt x="219" y="8882"/>
                    <a:pt x="239" y="8863"/>
                  </a:cubicBezTo>
                  <a:cubicBezTo>
                    <a:pt x="239" y="8863"/>
                    <a:pt x="239" y="8843"/>
                    <a:pt x="259" y="8843"/>
                  </a:cubicBezTo>
                  <a:cubicBezTo>
                    <a:pt x="358" y="10687"/>
                    <a:pt x="893" y="12492"/>
                    <a:pt x="2401" y="13186"/>
                  </a:cubicBezTo>
                  <a:cubicBezTo>
                    <a:pt x="2816" y="13378"/>
                    <a:pt x="3178" y="13462"/>
                    <a:pt x="3495" y="13462"/>
                  </a:cubicBezTo>
                  <a:cubicBezTo>
                    <a:pt x="4754" y="13462"/>
                    <a:pt x="5321" y="12132"/>
                    <a:pt x="5812" y="10866"/>
                  </a:cubicBezTo>
                  <a:cubicBezTo>
                    <a:pt x="6426" y="9299"/>
                    <a:pt x="4721" y="9537"/>
                    <a:pt x="4225" y="9041"/>
                  </a:cubicBezTo>
                  <a:cubicBezTo>
                    <a:pt x="3729" y="8565"/>
                    <a:pt x="3729" y="5769"/>
                    <a:pt x="5078" y="4658"/>
                  </a:cubicBezTo>
                  <a:cubicBezTo>
                    <a:pt x="5430" y="4371"/>
                    <a:pt x="5789" y="4288"/>
                    <a:pt x="6142" y="4288"/>
                  </a:cubicBezTo>
                  <a:cubicBezTo>
                    <a:pt x="6628" y="4288"/>
                    <a:pt x="7104" y="4446"/>
                    <a:pt x="7538" y="4446"/>
                  </a:cubicBezTo>
                  <a:cubicBezTo>
                    <a:pt x="7747" y="4446"/>
                    <a:pt x="7946" y="4409"/>
                    <a:pt x="8132" y="4301"/>
                  </a:cubicBezTo>
                  <a:cubicBezTo>
                    <a:pt x="8940" y="3851"/>
                    <a:pt x="9463" y="1"/>
                    <a:pt x="6262"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4285700" y="193400"/>
              <a:ext cx="18850" cy="7950"/>
            </a:xfrm>
            <a:custGeom>
              <a:avLst/>
              <a:gdLst/>
              <a:ahLst/>
              <a:cxnLst/>
              <a:rect l="l" t="t" r="r" b="b"/>
              <a:pathLst>
                <a:path w="754" h="318" extrusionOk="0">
                  <a:moveTo>
                    <a:pt x="595" y="0"/>
                  </a:moveTo>
                  <a:cubicBezTo>
                    <a:pt x="436" y="40"/>
                    <a:pt x="278" y="60"/>
                    <a:pt x="119" y="80"/>
                  </a:cubicBezTo>
                  <a:cubicBezTo>
                    <a:pt x="40" y="80"/>
                    <a:pt x="0" y="139"/>
                    <a:pt x="0" y="199"/>
                  </a:cubicBezTo>
                  <a:cubicBezTo>
                    <a:pt x="20" y="278"/>
                    <a:pt x="60" y="318"/>
                    <a:pt x="119" y="318"/>
                  </a:cubicBezTo>
                  <a:lnTo>
                    <a:pt x="139" y="318"/>
                  </a:lnTo>
                  <a:cubicBezTo>
                    <a:pt x="298" y="298"/>
                    <a:pt x="476" y="278"/>
                    <a:pt x="635" y="258"/>
                  </a:cubicBezTo>
                  <a:cubicBezTo>
                    <a:pt x="714" y="238"/>
                    <a:pt x="754" y="179"/>
                    <a:pt x="734" y="99"/>
                  </a:cubicBezTo>
                  <a:cubicBezTo>
                    <a:pt x="734" y="40"/>
                    <a:pt x="674" y="0"/>
                    <a:pt x="595"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4127525" y="103025"/>
              <a:ext cx="10950" cy="18000"/>
            </a:xfrm>
            <a:custGeom>
              <a:avLst/>
              <a:gdLst/>
              <a:ahLst/>
              <a:cxnLst/>
              <a:rect l="l" t="t" r="r" b="b"/>
              <a:pathLst>
                <a:path w="438" h="720" extrusionOk="0">
                  <a:moveTo>
                    <a:pt x="151" y="1"/>
                  </a:moveTo>
                  <a:cubicBezTo>
                    <a:pt x="141" y="1"/>
                    <a:pt x="131" y="2"/>
                    <a:pt x="120" y="6"/>
                  </a:cubicBezTo>
                  <a:cubicBezTo>
                    <a:pt x="41" y="6"/>
                    <a:pt x="1" y="85"/>
                    <a:pt x="21" y="145"/>
                  </a:cubicBezTo>
                  <a:cubicBezTo>
                    <a:pt x="60" y="303"/>
                    <a:pt x="120" y="482"/>
                    <a:pt x="179" y="641"/>
                  </a:cubicBezTo>
                  <a:cubicBezTo>
                    <a:pt x="199" y="680"/>
                    <a:pt x="239" y="720"/>
                    <a:pt x="298" y="720"/>
                  </a:cubicBezTo>
                  <a:cubicBezTo>
                    <a:pt x="318" y="720"/>
                    <a:pt x="318" y="720"/>
                    <a:pt x="338" y="700"/>
                  </a:cubicBezTo>
                  <a:cubicBezTo>
                    <a:pt x="398" y="680"/>
                    <a:pt x="437" y="601"/>
                    <a:pt x="417" y="541"/>
                  </a:cubicBezTo>
                  <a:cubicBezTo>
                    <a:pt x="358" y="403"/>
                    <a:pt x="298" y="244"/>
                    <a:pt x="259" y="85"/>
                  </a:cubicBezTo>
                  <a:cubicBezTo>
                    <a:pt x="242" y="36"/>
                    <a:pt x="199" y="1"/>
                    <a:pt x="151"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136450" y="125775"/>
              <a:ext cx="13425" cy="17075"/>
            </a:xfrm>
            <a:custGeom>
              <a:avLst/>
              <a:gdLst/>
              <a:ahLst/>
              <a:cxnLst/>
              <a:rect l="l" t="t" r="r" b="b"/>
              <a:pathLst>
                <a:path w="537" h="683" extrusionOk="0">
                  <a:moveTo>
                    <a:pt x="136" y="1"/>
                  </a:moveTo>
                  <a:cubicBezTo>
                    <a:pt x="119" y="1"/>
                    <a:pt x="100" y="3"/>
                    <a:pt x="80" y="8"/>
                  </a:cubicBezTo>
                  <a:cubicBezTo>
                    <a:pt x="21" y="48"/>
                    <a:pt x="1" y="127"/>
                    <a:pt x="41" y="187"/>
                  </a:cubicBezTo>
                  <a:cubicBezTo>
                    <a:pt x="120" y="345"/>
                    <a:pt x="199" y="484"/>
                    <a:pt x="298" y="623"/>
                  </a:cubicBezTo>
                  <a:cubicBezTo>
                    <a:pt x="338" y="663"/>
                    <a:pt x="358" y="682"/>
                    <a:pt x="398" y="682"/>
                  </a:cubicBezTo>
                  <a:cubicBezTo>
                    <a:pt x="437" y="682"/>
                    <a:pt x="457" y="663"/>
                    <a:pt x="477" y="663"/>
                  </a:cubicBezTo>
                  <a:cubicBezTo>
                    <a:pt x="536" y="623"/>
                    <a:pt x="536" y="544"/>
                    <a:pt x="497" y="484"/>
                  </a:cubicBezTo>
                  <a:cubicBezTo>
                    <a:pt x="417" y="345"/>
                    <a:pt x="338" y="206"/>
                    <a:pt x="259" y="68"/>
                  </a:cubicBezTo>
                  <a:cubicBezTo>
                    <a:pt x="229" y="23"/>
                    <a:pt x="188" y="1"/>
                    <a:pt x="136"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148850" y="15375"/>
              <a:ext cx="16400" cy="13950"/>
            </a:xfrm>
            <a:custGeom>
              <a:avLst/>
              <a:gdLst/>
              <a:ahLst/>
              <a:cxnLst/>
              <a:rect l="l" t="t" r="r" b="b"/>
              <a:pathLst>
                <a:path w="656" h="558" extrusionOk="0">
                  <a:moveTo>
                    <a:pt x="510" y="1"/>
                  </a:moveTo>
                  <a:cubicBezTo>
                    <a:pt x="490" y="1"/>
                    <a:pt x="471" y="8"/>
                    <a:pt x="457" y="22"/>
                  </a:cubicBezTo>
                  <a:cubicBezTo>
                    <a:pt x="298" y="121"/>
                    <a:pt x="159" y="220"/>
                    <a:pt x="40" y="339"/>
                  </a:cubicBezTo>
                  <a:cubicBezTo>
                    <a:pt x="1" y="379"/>
                    <a:pt x="1" y="458"/>
                    <a:pt x="40" y="517"/>
                  </a:cubicBezTo>
                  <a:cubicBezTo>
                    <a:pt x="60" y="537"/>
                    <a:pt x="100" y="557"/>
                    <a:pt x="120" y="557"/>
                  </a:cubicBezTo>
                  <a:cubicBezTo>
                    <a:pt x="159" y="557"/>
                    <a:pt x="179" y="537"/>
                    <a:pt x="219" y="517"/>
                  </a:cubicBezTo>
                  <a:cubicBezTo>
                    <a:pt x="338" y="418"/>
                    <a:pt x="457" y="319"/>
                    <a:pt x="596" y="220"/>
                  </a:cubicBezTo>
                  <a:cubicBezTo>
                    <a:pt x="635" y="180"/>
                    <a:pt x="655" y="121"/>
                    <a:pt x="616" y="61"/>
                  </a:cubicBezTo>
                  <a:cubicBezTo>
                    <a:pt x="590" y="23"/>
                    <a:pt x="548" y="1"/>
                    <a:pt x="510"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126050" y="53950"/>
              <a:ext cx="9450" cy="18500"/>
            </a:xfrm>
            <a:custGeom>
              <a:avLst/>
              <a:gdLst/>
              <a:ahLst/>
              <a:cxnLst/>
              <a:rect l="l" t="t" r="r" b="b"/>
              <a:pathLst>
                <a:path w="378" h="740" extrusionOk="0">
                  <a:moveTo>
                    <a:pt x="258" y="0"/>
                  </a:moveTo>
                  <a:cubicBezTo>
                    <a:pt x="199" y="0"/>
                    <a:pt x="156" y="36"/>
                    <a:pt x="139" y="85"/>
                  </a:cubicBezTo>
                  <a:cubicBezTo>
                    <a:pt x="80" y="244"/>
                    <a:pt x="40" y="422"/>
                    <a:pt x="0" y="581"/>
                  </a:cubicBezTo>
                  <a:cubicBezTo>
                    <a:pt x="0" y="660"/>
                    <a:pt x="40" y="720"/>
                    <a:pt x="100" y="720"/>
                  </a:cubicBezTo>
                  <a:cubicBezTo>
                    <a:pt x="119" y="720"/>
                    <a:pt x="119" y="739"/>
                    <a:pt x="139" y="739"/>
                  </a:cubicBezTo>
                  <a:cubicBezTo>
                    <a:pt x="199" y="739"/>
                    <a:pt x="238" y="680"/>
                    <a:pt x="258" y="620"/>
                  </a:cubicBezTo>
                  <a:cubicBezTo>
                    <a:pt x="278" y="462"/>
                    <a:pt x="318" y="323"/>
                    <a:pt x="357" y="164"/>
                  </a:cubicBezTo>
                  <a:cubicBezTo>
                    <a:pt x="377" y="105"/>
                    <a:pt x="357" y="25"/>
                    <a:pt x="298" y="6"/>
                  </a:cubicBezTo>
                  <a:cubicBezTo>
                    <a:pt x="284" y="2"/>
                    <a:pt x="270" y="0"/>
                    <a:pt x="258"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152825" y="41175"/>
              <a:ext cx="18375" cy="10950"/>
            </a:xfrm>
            <a:custGeom>
              <a:avLst/>
              <a:gdLst/>
              <a:ahLst/>
              <a:cxnLst/>
              <a:rect l="l" t="t" r="r" b="b"/>
              <a:pathLst>
                <a:path w="735" h="438" extrusionOk="0">
                  <a:moveTo>
                    <a:pt x="117" y="0"/>
                  </a:moveTo>
                  <a:cubicBezTo>
                    <a:pt x="80" y="0"/>
                    <a:pt x="46" y="22"/>
                    <a:pt x="20" y="61"/>
                  </a:cubicBezTo>
                  <a:cubicBezTo>
                    <a:pt x="0" y="140"/>
                    <a:pt x="20" y="199"/>
                    <a:pt x="80" y="239"/>
                  </a:cubicBezTo>
                  <a:cubicBezTo>
                    <a:pt x="238" y="318"/>
                    <a:pt x="397" y="378"/>
                    <a:pt x="556" y="437"/>
                  </a:cubicBezTo>
                  <a:lnTo>
                    <a:pt x="595" y="437"/>
                  </a:lnTo>
                  <a:cubicBezTo>
                    <a:pt x="635" y="437"/>
                    <a:pt x="694" y="417"/>
                    <a:pt x="714" y="358"/>
                  </a:cubicBezTo>
                  <a:cubicBezTo>
                    <a:pt x="734" y="298"/>
                    <a:pt x="694" y="219"/>
                    <a:pt x="635" y="199"/>
                  </a:cubicBezTo>
                  <a:cubicBezTo>
                    <a:pt x="476" y="160"/>
                    <a:pt x="338" y="100"/>
                    <a:pt x="179" y="21"/>
                  </a:cubicBezTo>
                  <a:cubicBezTo>
                    <a:pt x="158" y="7"/>
                    <a:pt x="137" y="0"/>
                    <a:pt x="117"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4260900" y="195875"/>
              <a:ext cx="18875" cy="6475"/>
            </a:xfrm>
            <a:custGeom>
              <a:avLst/>
              <a:gdLst/>
              <a:ahLst/>
              <a:cxnLst/>
              <a:rect l="l" t="t" r="r" b="b"/>
              <a:pathLst>
                <a:path w="755" h="259" extrusionOk="0">
                  <a:moveTo>
                    <a:pt x="139" y="0"/>
                  </a:moveTo>
                  <a:cubicBezTo>
                    <a:pt x="60" y="0"/>
                    <a:pt x="1" y="40"/>
                    <a:pt x="1" y="119"/>
                  </a:cubicBezTo>
                  <a:cubicBezTo>
                    <a:pt x="1" y="179"/>
                    <a:pt x="60" y="238"/>
                    <a:pt x="120" y="238"/>
                  </a:cubicBezTo>
                  <a:cubicBezTo>
                    <a:pt x="239" y="258"/>
                    <a:pt x="338" y="258"/>
                    <a:pt x="437" y="258"/>
                  </a:cubicBezTo>
                  <a:lnTo>
                    <a:pt x="635" y="258"/>
                  </a:lnTo>
                  <a:cubicBezTo>
                    <a:pt x="695" y="258"/>
                    <a:pt x="754" y="199"/>
                    <a:pt x="754" y="119"/>
                  </a:cubicBezTo>
                  <a:cubicBezTo>
                    <a:pt x="754" y="60"/>
                    <a:pt x="695" y="0"/>
                    <a:pt x="635"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4150350" y="146350"/>
              <a:ext cx="15875" cy="15350"/>
            </a:xfrm>
            <a:custGeom>
              <a:avLst/>
              <a:gdLst/>
              <a:ahLst/>
              <a:cxnLst/>
              <a:rect l="l" t="t" r="r" b="b"/>
              <a:pathLst>
                <a:path w="635" h="614" extrusionOk="0">
                  <a:moveTo>
                    <a:pt x="147" y="0"/>
                  </a:moveTo>
                  <a:cubicBezTo>
                    <a:pt x="117" y="0"/>
                    <a:pt x="87" y="11"/>
                    <a:pt x="60" y="38"/>
                  </a:cubicBezTo>
                  <a:cubicBezTo>
                    <a:pt x="20" y="78"/>
                    <a:pt x="0" y="157"/>
                    <a:pt x="60" y="216"/>
                  </a:cubicBezTo>
                  <a:cubicBezTo>
                    <a:pt x="159" y="335"/>
                    <a:pt x="278" y="454"/>
                    <a:pt x="397" y="573"/>
                  </a:cubicBezTo>
                  <a:cubicBezTo>
                    <a:pt x="437" y="593"/>
                    <a:pt x="456" y="613"/>
                    <a:pt x="496" y="613"/>
                  </a:cubicBezTo>
                  <a:cubicBezTo>
                    <a:pt x="516" y="613"/>
                    <a:pt x="556" y="593"/>
                    <a:pt x="575" y="573"/>
                  </a:cubicBezTo>
                  <a:cubicBezTo>
                    <a:pt x="635" y="514"/>
                    <a:pt x="615" y="435"/>
                    <a:pt x="575" y="395"/>
                  </a:cubicBezTo>
                  <a:cubicBezTo>
                    <a:pt x="456" y="276"/>
                    <a:pt x="357" y="157"/>
                    <a:pt x="238" y="38"/>
                  </a:cubicBezTo>
                  <a:cubicBezTo>
                    <a:pt x="216" y="16"/>
                    <a:pt x="183" y="0"/>
                    <a:pt x="147"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4392775" y="129425"/>
              <a:ext cx="14400" cy="16400"/>
            </a:xfrm>
            <a:custGeom>
              <a:avLst/>
              <a:gdLst/>
              <a:ahLst/>
              <a:cxnLst/>
              <a:rect l="l" t="t" r="r" b="b"/>
              <a:pathLst>
                <a:path w="576" h="656" extrusionOk="0">
                  <a:moveTo>
                    <a:pt x="429" y="0"/>
                  </a:moveTo>
                  <a:cubicBezTo>
                    <a:pt x="386" y="0"/>
                    <a:pt x="344" y="22"/>
                    <a:pt x="318" y="60"/>
                  </a:cubicBezTo>
                  <a:cubicBezTo>
                    <a:pt x="239" y="199"/>
                    <a:pt x="140" y="318"/>
                    <a:pt x="40" y="457"/>
                  </a:cubicBezTo>
                  <a:cubicBezTo>
                    <a:pt x="1" y="497"/>
                    <a:pt x="1" y="576"/>
                    <a:pt x="60" y="616"/>
                  </a:cubicBezTo>
                  <a:cubicBezTo>
                    <a:pt x="80" y="636"/>
                    <a:pt x="100" y="655"/>
                    <a:pt x="140" y="655"/>
                  </a:cubicBezTo>
                  <a:cubicBezTo>
                    <a:pt x="179" y="655"/>
                    <a:pt x="199" y="636"/>
                    <a:pt x="239" y="596"/>
                  </a:cubicBezTo>
                  <a:cubicBezTo>
                    <a:pt x="338" y="477"/>
                    <a:pt x="437" y="338"/>
                    <a:pt x="536" y="199"/>
                  </a:cubicBezTo>
                  <a:cubicBezTo>
                    <a:pt x="576" y="140"/>
                    <a:pt x="556" y="60"/>
                    <a:pt x="497" y="21"/>
                  </a:cubicBezTo>
                  <a:cubicBezTo>
                    <a:pt x="475" y="7"/>
                    <a:pt x="452" y="0"/>
                    <a:pt x="429"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4125050" y="78375"/>
              <a:ext cx="6975" cy="18375"/>
            </a:xfrm>
            <a:custGeom>
              <a:avLst/>
              <a:gdLst/>
              <a:ahLst/>
              <a:cxnLst/>
              <a:rect l="l" t="t" r="r" b="b"/>
              <a:pathLst>
                <a:path w="279" h="735" extrusionOk="0">
                  <a:moveTo>
                    <a:pt x="120" y="0"/>
                  </a:moveTo>
                  <a:cubicBezTo>
                    <a:pt x="60" y="0"/>
                    <a:pt x="1" y="60"/>
                    <a:pt x="1" y="119"/>
                  </a:cubicBezTo>
                  <a:lnTo>
                    <a:pt x="1" y="179"/>
                  </a:lnTo>
                  <a:cubicBezTo>
                    <a:pt x="1" y="337"/>
                    <a:pt x="21" y="476"/>
                    <a:pt x="21" y="635"/>
                  </a:cubicBezTo>
                  <a:cubicBezTo>
                    <a:pt x="40" y="694"/>
                    <a:pt x="80" y="734"/>
                    <a:pt x="159" y="734"/>
                  </a:cubicBezTo>
                  <a:cubicBezTo>
                    <a:pt x="239" y="734"/>
                    <a:pt x="278" y="675"/>
                    <a:pt x="278" y="595"/>
                  </a:cubicBezTo>
                  <a:cubicBezTo>
                    <a:pt x="259" y="456"/>
                    <a:pt x="259" y="318"/>
                    <a:pt x="259" y="179"/>
                  </a:cubicBezTo>
                  <a:lnTo>
                    <a:pt x="259" y="119"/>
                  </a:lnTo>
                  <a:cubicBezTo>
                    <a:pt x="259" y="60"/>
                    <a:pt x="199" y="0"/>
                    <a:pt x="120"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412625" y="63100"/>
              <a:ext cx="8450" cy="13800"/>
            </a:xfrm>
            <a:custGeom>
              <a:avLst/>
              <a:gdLst/>
              <a:ahLst/>
              <a:cxnLst/>
              <a:rect l="l" t="t" r="r" b="b"/>
              <a:pathLst>
                <a:path w="338" h="552" extrusionOk="0">
                  <a:moveTo>
                    <a:pt x="150" y="1"/>
                  </a:moveTo>
                  <a:cubicBezTo>
                    <a:pt x="132" y="1"/>
                    <a:pt x="115" y="6"/>
                    <a:pt x="99" y="16"/>
                  </a:cubicBezTo>
                  <a:cubicBezTo>
                    <a:pt x="40" y="36"/>
                    <a:pt x="0" y="96"/>
                    <a:pt x="20" y="155"/>
                  </a:cubicBezTo>
                  <a:cubicBezTo>
                    <a:pt x="40" y="254"/>
                    <a:pt x="60" y="354"/>
                    <a:pt x="79" y="453"/>
                  </a:cubicBezTo>
                  <a:cubicBezTo>
                    <a:pt x="99" y="512"/>
                    <a:pt x="139" y="552"/>
                    <a:pt x="198" y="552"/>
                  </a:cubicBezTo>
                  <a:lnTo>
                    <a:pt x="238" y="552"/>
                  </a:lnTo>
                  <a:cubicBezTo>
                    <a:pt x="297" y="532"/>
                    <a:pt x="337" y="473"/>
                    <a:pt x="337" y="413"/>
                  </a:cubicBezTo>
                  <a:cubicBezTo>
                    <a:pt x="317" y="294"/>
                    <a:pt x="278" y="195"/>
                    <a:pt x="258" y="96"/>
                  </a:cubicBezTo>
                  <a:cubicBezTo>
                    <a:pt x="243" y="38"/>
                    <a:pt x="197" y="1"/>
                    <a:pt x="150"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4414100" y="82825"/>
              <a:ext cx="7950" cy="18875"/>
            </a:xfrm>
            <a:custGeom>
              <a:avLst/>
              <a:gdLst/>
              <a:ahLst/>
              <a:cxnLst/>
              <a:rect l="l" t="t" r="r" b="b"/>
              <a:pathLst>
                <a:path w="318" h="755" extrusionOk="0">
                  <a:moveTo>
                    <a:pt x="179" y="1"/>
                  </a:moveTo>
                  <a:cubicBezTo>
                    <a:pt x="120" y="1"/>
                    <a:pt x="60" y="60"/>
                    <a:pt x="60" y="120"/>
                  </a:cubicBezTo>
                  <a:cubicBezTo>
                    <a:pt x="60" y="278"/>
                    <a:pt x="40" y="437"/>
                    <a:pt x="20" y="596"/>
                  </a:cubicBezTo>
                  <a:cubicBezTo>
                    <a:pt x="1" y="675"/>
                    <a:pt x="40" y="735"/>
                    <a:pt x="120" y="735"/>
                  </a:cubicBezTo>
                  <a:cubicBezTo>
                    <a:pt x="120" y="754"/>
                    <a:pt x="120" y="754"/>
                    <a:pt x="139" y="754"/>
                  </a:cubicBezTo>
                  <a:cubicBezTo>
                    <a:pt x="199" y="754"/>
                    <a:pt x="258" y="695"/>
                    <a:pt x="258" y="655"/>
                  </a:cubicBezTo>
                  <a:cubicBezTo>
                    <a:pt x="298" y="477"/>
                    <a:pt x="318" y="298"/>
                    <a:pt x="318" y="140"/>
                  </a:cubicBezTo>
                  <a:cubicBezTo>
                    <a:pt x="318" y="60"/>
                    <a:pt x="258" y="1"/>
                    <a:pt x="179"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4406175" y="107450"/>
              <a:ext cx="11925" cy="17550"/>
            </a:xfrm>
            <a:custGeom>
              <a:avLst/>
              <a:gdLst/>
              <a:ahLst/>
              <a:cxnLst/>
              <a:rect l="l" t="t" r="r" b="b"/>
              <a:pathLst>
                <a:path w="477" h="702" extrusionOk="0">
                  <a:moveTo>
                    <a:pt x="324" y="0"/>
                  </a:moveTo>
                  <a:cubicBezTo>
                    <a:pt x="272" y="0"/>
                    <a:pt x="234" y="26"/>
                    <a:pt x="218" y="87"/>
                  </a:cubicBezTo>
                  <a:cubicBezTo>
                    <a:pt x="159" y="226"/>
                    <a:pt x="99" y="364"/>
                    <a:pt x="20" y="523"/>
                  </a:cubicBezTo>
                  <a:cubicBezTo>
                    <a:pt x="0" y="583"/>
                    <a:pt x="20" y="662"/>
                    <a:pt x="80" y="682"/>
                  </a:cubicBezTo>
                  <a:cubicBezTo>
                    <a:pt x="99" y="702"/>
                    <a:pt x="119" y="702"/>
                    <a:pt x="139" y="702"/>
                  </a:cubicBezTo>
                  <a:cubicBezTo>
                    <a:pt x="179" y="702"/>
                    <a:pt x="218" y="682"/>
                    <a:pt x="258" y="622"/>
                  </a:cubicBezTo>
                  <a:cubicBezTo>
                    <a:pt x="318" y="464"/>
                    <a:pt x="397" y="305"/>
                    <a:pt x="456" y="166"/>
                  </a:cubicBezTo>
                  <a:cubicBezTo>
                    <a:pt x="476" y="87"/>
                    <a:pt x="437" y="27"/>
                    <a:pt x="377" y="7"/>
                  </a:cubicBezTo>
                  <a:cubicBezTo>
                    <a:pt x="358" y="3"/>
                    <a:pt x="341" y="0"/>
                    <a:pt x="324"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4375425" y="148650"/>
              <a:ext cx="15900" cy="14525"/>
            </a:xfrm>
            <a:custGeom>
              <a:avLst/>
              <a:gdLst/>
              <a:ahLst/>
              <a:cxnLst/>
              <a:rect l="l" t="t" r="r" b="b"/>
              <a:pathLst>
                <a:path w="636" h="581" extrusionOk="0">
                  <a:moveTo>
                    <a:pt x="496" y="0"/>
                  </a:moveTo>
                  <a:cubicBezTo>
                    <a:pt x="467" y="0"/>
                    <a:pt x="437" y="15"/>
                    <a:pt x="417" y="45"/>
                  </a:cubicBezTo>
                  <a:cubicBezTo>
                    <a:pt x="298" y="144"/>
                    <a:pt x="179" y="263"/>
                    <a:pt x="60" y="362"/>
                  </a:cubicBezTo>
                  <a:cubicBezTo>
                    <a:pt x="1" y="422"/>
                    <a:pt x="1" y="501"/>
                    <a:pt x="40" y="541"/>
                  </a:cubicBezTo>
                  <a:cubicBezTo>
                    <a:pt x="60" y="581"/>
                    <a:pt x="100" y="581"/>
                    <a:pt x="139" y="581"/>
                  </a:cubicBezTo>
                  <a:cubicBezTo>
                    <a:pt x="159" y="581"/>
                    <a:pt x="199" y="581"/>
                    <a:pt x="219" y="561"/>
                  </a:cubicBezTo>
                  <a:cubicBezTo>
                    <a:pt x="338" y="442"/>
                    <a:pt x="477" y="323"/>
                    <a:pt x="596" y="204"/>
                  </a:cubicBezTo>
                  <a:cubicBezTo>
                    <a:pt x="635" y="164"/>
                    <a:pt x="635" y="85"/>
                    <a:pt x="576" y="45"/>
                  </a:cubicBezTo>
                  <a:cubicBezTo>
                    <a:pt x="556" y="15"/>
                    <a:pt x="526" y="0"/>
                    <a:pt x="496"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4111175" y="-169275"/>
              <a:ext cx="14900" cy="15650"/>
            </a:xfrm>
            <a:custGeom>
              <a:avLst/>
              <a:gdLst/>
              <a:ahLst/>
              <a:cxnLst/>
              <a:rect l="l" t="t" r="r" b="b"/>
              <a:pathLst>
                <a:path w="596" h="626" extrusionOk="0">
                  <a:moveTo>
                    <a:pt x="447" y="1"/>
                  </a:moveTo>
                  <a:cubicBezTo>
                    <a:pt x="417" y="1"/>
                    <a:pt x="387" y="11"/>
                    <a:pt x="358" y="30"/>
                  </a:cubicBezTo>
                  <a:cubicBezTo>
                    <a:pt x="239" y="169"/>
                    <a:pt x="139" y="288"/>
                    <a:pt x="40" y="427"/>
                  </a:cubicBezTo>
                  <a:cubicBezTo>
                    <a:pt x="1" y="487"/>
                    <a:pt x="1" y="546"/>
                    <a:pt x="60" y="606"/>
                  </a:cubicBezTo>
                  <a:cubicBezTo>
                    <a:pt x="80" y="606"/>
                    <a:pt x="100" y="625"/>
                    <a:pt x="139" y="625"/>
                  </a:cubicBezTo>
                  <a:cubicBezTo>
                    <a:pt x="179" y="625"/>
                    <a:pt x="199" y="606"/>
                    <a:pt x="239" y="586"/>
                  </a:cubicBezTo>
                  <a:cubicBezTo>
                    <a:pt x="338" y="447"/>
                    <a:pt x="437" y="328"/>
                    <a:pt x="556" y="209"/>
                  </a:cubicBezTo>
                  <a:cubicBezTo>
                    <a:pt x="595" y="149"/>
                    <a:pt x="576" y="70"/>
                    <a:pt x="536" y="30"/>
                  </a:cubicBezTo>
                  <a:cubicBezTo>
                    <a:pt x="506" y="11"/>
                    <a:pt x="477" y="1"/>
                    <a:pt x="447"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4088875" y="-32575"/>
              <a:ext cx="12400" cy="17275"/>
            </a:xfrm>
            <a:custGeom>
              <a:avLst/>
              <a:gdLst/>
              <a:ahLst/>
              <a:cxnLst/>
              <a:rect l="l" t="t" r="r" b="b"/>
              <a:pathLst>
                <a:path w="496" h="691" extrusionOk="0">
                  <a:moveTo>
                    <a:pt x="149" y="0"/>
                  </a:moveTo>
                  <a:cubicBezTo>
                    <a:pt x="133" y="0"/>
                    <a:pt x="116" y="5"/>
                    <a:pt x="99" y="16"/>
                  </a:cubicBezTo>
                  <a:cubicBezTo>
                    <a:pt x="20" y="36"/>
                    <a:pt x="0" y="115"/>
                    <a:pt x="20" y="175"/>
                  </a:cubicBezTo>
                  <a:cubicBezTo>
                    <a:pt x="99" y="333"/>
                    <a:pt x="159" y="472"/>
                    <a:pt x="238" y="631"/>
                  </a:cubicBezTo>
                  <a:cubicBezTo>
                    <a:pt x="278" y="670"/>
                    <a:pt x="317" y="690"/>
                    <a:pt x="357" y="690"/>
                  </a:cubicBezTo>
                  <a:cubicBezTo>
                    <a:pt x="377" y="690"/>
                    <a:pt x="397" y="690"/>
                    <a:pt x="417" y="670"/>
                  </a:cubicBezTo>
                  <a:cubicBezTo>
                    <a:pt x="476" y="651"/>
                    <a:pt x="496" y="571"/>
                    <a:pt x="476" y="512"/>
                  </a:cubicBezTo>
                  <a:cubicBezTo>
                    <a:pt x="377" y="373"/>
                    <a:pt x="317" y="214"/>
                    <a:pt x="258" y="75"/>
                  </a:cubicBezTo>
                  <a:cubicBezTo>
                    <a:pt x="229" y="33"/>
                    <a:pt x="190" y="0"/>
                    <a:pt x="149"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4100275" y="-10900"/>
              <a:ext cx="14400" cy="16425"/>
            </a:xfrm>
            <a:custGeom>
              <a:avLst/>
              <a:gdLst/>
              <a:ahLst/>
              <a:cxnLst/>
              <a:rect l="l" t="t" r="r" b="b"/>
              <a:pathLst>
                <a:path w="576" h="657" extrusionOk="0">
                  <a:moveTo>
                    <a:pt x="148" y="1"/>
                  </a:moveTo>
                  <a:cubicBezTo>
                    <a:pt x="124" y="1"/>
                    <a:pt x="101" y="8"/>
                    <a:pt x="80" y="22"/>
                  </a:cubicBezTo>
                  <a:cubicBezTo>
                    <a:pt x="20" y="61"/>
                    <a:pt x="0" y="141"/>
                    <a:pt x="40" y="200"/>
                  </a:cubicBezTo>
                  <a:cubicBezTo>
                    <a:pt x="80" y="260"/>
                    <a:pt x="139" y="319"/>
                    <a:pt x="179" y="398"/>
                  </a:cubicBezTo>
                  <a:cubicBezTo>
                    <a:pt x="218" y="478"/>
                    <a:pt x="278" y="537"/>
                    <a:pt x="337" y="617"/>
                  </a:cubicBezTo>
                  <a:cubicBezTo>
                    <a:pt x="357" y="636"/>
                    <a:pt x="397" y="656"/>
                    <a:pt x="437" y="656"/>
                  </a:cubicBezTo>
                  <a:cubicBezTo>
                    <a:pt x="456" y="656"/>
                    <a:pt x="476" y="656"/>
                    <a:pt x="496" y="636"/>
                  </a:cubicBezTo>
                  <a:cubicBezTo>
                    <a:pt x="556" y="597"/>
                    <a:pt x="575" y="517"/>
                    <a:pt x="536" y="458"/>
                  </a:cubicBezTo>
                  <a:cubicBezTo>
                    <a:pt x="476" y="398"/>
                    <a:pt x="437" y="319"/>
                    <a:pt x="377" y="260"/>
                  </a:cubicBezTo>
                  <a:cubicBezTo>
                    <a:pt x="337" y="180"/>
                    <a:pt x="298" y="121"/>
                    <a:pt x="258" y="61"/>
                  </a:cubicBezTo>
                  <a:cubicBezTo>
                    <a:pt x="232" y="23"/>
                    <a:pt x="190" y="1"/>
                    <a:pt x="148" y="1"/>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4115150" y="9275"/>
              <a:ext cx="15375" cy="15575"/>
            </a:xfrm>
            <a:custGeom>
              <a:avLst/>
              <a:gdLst/>
              <a:ahLst/>
              <a:cxnLst/>
              <a:rect l="l" t="t" r="r" b="b"/>
              <a:pathLst>
                <a:path w="615" h="623" extrusionOk="0">
                  <a:moveTo>
                    <a:pt x="147" y="0"/>
                  </a:moveTo>
                  <a:cubicBezTo>
                    <a:pt x="117" y="0"/>
                    <a:pt x="86" y="10"/>
                    <a:pt x="60" y="28"/>
                  </a:cubicBezTo>
                  <a:cubicBezTo>
                    <a:pt x="0" y="67"/>
                    <a:pt x="0" y="147"/>
                    <a:pt x="40" y="206"/>
                  </a:cubicBezTo>
                  <a:cubicBezTo>
                    <a:pt x="159" y="325"/>
                    <a:pt x="258" y="464"/>
                    <a:pt x="377" y="583"/>
                  </a:cubicBezTo>
                  <a:cubicBezTo>
                    <a:pt x="397" y="603"/>
                    <a:pt x="436" y="623"/>
                    <a:pt x="476" y="623"/>
                  </a:cubicBezTo>
                  <a:cubicBezTo>
                    <a:pt x="496" y="623"/>
                    <a:pt x="536" y="603"/>
                    <a:pt x="555" y="583"/>
                  </a:cubicBezTo>
                  <a:cubicBezTo>
                    <a:pt x="595" y="543"/>
                    <a:pt x="615" y="464"/>
                    <a:pt x="555" y="404"/>
                  </a:cubicBezTo>
                  <a:cubicBezTo>
                    <a:pt x="456" y="285"/>
                    <a:pt x="337" y="166"/>
                    <a:pt x="238" y="47"/>
                  </a:cubicBezTo>
                  <a:cubicBezTo>
                    <a:pt x="216" y="15"/>
                    <a:pt x="182" y="0"/>
                    <a:pt x="147"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4114150" y="547100"/>
              <a:ext cx="488375" cy="296275"/>
            </a:xfrm>
            <a:custGeom>
              <a:avLst/>
              <a:gdLst/>
              <a:ahLst/>
              <a:cxnLst/>
              <a:rect l="l" t="t" r="r" b="b"/>
              <a:pathLst>
                <a:path w="19535" h="11851" extrusionOk="0">
                  <a:moveTo>
                    <a:pt x="11040" y="0"/>
                  </a:moveTo>
                  <a:cubicBezTo>
                    <a:pt x="7477" y="0"/>
                    <a:pt x="1309" y="210"/>
                    <a:pt x="1309" y="210"/>
                  </a:cubicBezTo>
                  <a:cubicBezTo>
                    <a:pt x="1" y="309"/>
                    <a:pt x="615" y="9511"/>
                    <a:pt x="814" y="10027"/>
                  </a:cubicBezTo>
                  <a:cubicBezTo>
                    <a:pt x="853" y="10106"/>
                    <a:pt x="1349" y="10165"/>
                    <a:pt x="2162" y="10205"/>
                  </a:cubicBezTo>
                  <a:cubicBezTo>
                    <a:pt x="2261" y="11137"/>
                    <a:pt x="3035" y="11851"/>
                    <a:pt x="3967" y="11851"/>
                  </a:cubicBezTo>
                  <a:cubicBezTo>
                    <a:pt x="4899" y="11851"/>
                    <a:pt x="5652" y="11177"/>
                    <a:pt x="5771" y="10284"/>
                  </a:cubicBezTo>
                  <a:cubicBezTo>
                    <a:pt x="6132" y="10288"/>
                    <a:pt x="6503" y="10290"/>
                    <a:pt x="6883" y="10290"/>
                  </a:cubicBezTo>
                  <a:cubicBezTo>
                    <a:pt x="8574" y="10290"/>
                    <a:pt x="10432" y="10257"/>
                    <a:pt x="12197" y="10225"/>
                  </a:cubicBezTo>
                  <a:cubicBezTo>
                    <a:pt x="12276" y="11137"/>
                    <a:pt x="13050" y="11851"/>
                    <a:pt x="14001" y="11851"/>
                  </a:cubicBezTo>
                  <a:cubicBezTo>
                    <a:pt x="14973" y="11851"/>
                    <a:pt x="15766" y="11078"/>
                    <a:pt x="15806" y="10106"/>
                  </a:cubicBezTo>
                  <a:cubicBezTo>
                    <a:pt x="17908" y="10027"/>
                    <a:pt x="19396" y="9927"/>
                    <a:pt x="19435" y="9808"/>
                  </a:cubicBezTo>
                  <a:cubicBezTo>
                    <a:pt x="19534" y="9392"/>
                    <a:pt x="19376" y="6635"/>
                    <a:pt x="19058" y="6219"/>
                  </a:cubicBezTo>
                  <a:cubicBezTo>
                    <a:pt x="18761" y="5802"/>
                    <a:pt x="17670" y="5664"/>
                    <a:pt x="17452" y="5366"/>
                  </a:cubicBezTo>
                  <a:cubicBezTo>
                    <a:pt x="17254" y="5069"/>
                    <a:pt x="17036" y="3562"/>
                    <a:pt x="16937" y="3066"/>
                  </a:cubicBezTo>
                  <a:cubicBezTo>
                    <a:pt x="16897" y="2848"/>
                    <a:pt x="16480" y="2590"/>
                    <a:pt x="15965" y="2312"/>
                  </a:cubicBezTo>
                  <a:cubicBezTo>
                    <a:pt x="15925" y="1916"/>
                    <a:pt x="15866" y="1102"/>
                    <a:pt x="15766" y="964"/>
                  </a:cubicBezTo>
                  <a:cubicBezTo>
                    <a:pt x="15647" y="765"/>
                    <a:pt x="15132" y="706"/>
                    <a:pt x="14894" y="706"/>
                  </a:cubicBezTo>
                  <a:cubicBezTo>
                    <a:pt x="14755" y="706"/>
                    <a:pt x="14636" y="726"/>
                    <a:pt x="14537" y="765"/>
                  </a:cubicBezTo>
                  <a:cubicBezTo>
                    <a:pt x="14378" y="825"/>
                    <a:pt x="14319" y="1122"/>
                    <a:pt x="14299" y="1459"/>
                  </a:cubicBezTo>
                  <a:cubicBezTo>
                    <a:pt x="14180" y="1400"/>
                    <a:pt x="14101" y="1340"/>
                    <a:pt x="14061" y="1301"/>
                  </a:cubicBezTo>
                  <a:cubicBezTo>
                    <a:pt x="13744" y="983"/>
                    <a:pt x="13982" y="428"/>
                    <a:pt x="13486" y="111"/>
                  </a:cubicBezTo>
                  <a:cubicBezTo>
                    <a:pt x="13345" y="30"/>
                    <a:pt x="12376" y="0"/>
                    <a:pt x="11040" y="0"/>
                  </a:cubicBezTo>
                  <a:close/>
                </a:path>
              </a:pathLst>
            </a:custGeom>
            <a:solidFill>
              <a:srgbClr val="FD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7"/>
          <p:cNvGrpSpPr/>
          <p:nvPr/>
        </p:nvGrpSpPr>
        <p:grpSpPr>
          <a:xfrm>
            <a:off x="636169" y="1165309"/>
            <a:ext cx="2935969" cy="2699700"/>
            <a:chOff x="4130025" y="945000"/>
            <a:chExt cx="1460100" cy="1342600"/>
          </a:xfrm>
        </p:grpSpPr>
        <p:sp>
          <p:nvSpPr>
            <p:cNvPr id="765" name="Google Shape;765;p37"/>
            <p:cNvSpPr/>
            <p:nvPr/>
          </p:nvSpPr>
          <p:spPr>
            <a:xfrm>
              <a:off x="4483500" y="1481725"/>
              <a:ext cx="549450" cy="785525"/>
            </a:xfrm>
            <a:custGeom>
              <a:avLst/>
              <a:gdLst/>
              <a:ahLst/>
              <a:cxnLst/>
              <a:rect l="l" t="t" r="r" b="b"/>
              <a:pathLst>
                <a:path w="21978" h="31421" extrusionOk="0">
                  <a:moveTo>
                    <a:pt x="7934" y="0"/>
                  </a:moveTo>
                  <a:cubicBezTo>
                    <a:pt x="7895" y="0"/>
                    <a:pt x="7856" y="3"/>
                    <a:pt x="7814" y="9"/>
                  </a:cubicBezTo>
                  <a:cubicBezTo>
                    <a:pt x="5950" y="247"/>
                    <a:pt x="3967" y="6692"/>
                    <a:pt x="1984" y="11273"/>
                  </a:cubicBezTo>
                  <a:cubicBezTo>
                    <a:pt x="1" y="15874"/>
                    <a:pt x="6446" y="25036"/>
                    <a:pt x="8310" y="26404"/>
                  </a:cubicBezTo>
                  <a:cubicBezTo>
                    <a:pt x="10174" y="27772"/>
                    <a:pt x="12396" y="28268"/>
                    <a:pt x="12891" y="30747"/>
                  </a:cubicBezTo>
                  <a:cubicBezTo>
                    <a:pt x="12987" y="31224"/>
                    <a:pt x="13386" y="31421"/>
                    <a:pt x="13964" y="31421"/>
                  </a:cubicBezTo>
                  <a:cubicBezTo>
                    <a:pt x="16391" y="31421"/>
                    <a:pt x="21978" y="27965"/>
                    <a:pt x="21577" y="27277"/>
                  </a:cubicBezTo>
                  <a:cubicBezTo>
                    <a:pt x="21577" y="27277"/>
                    <a:pt x="18841" y="17480"/>
                    <a:pt x="17472" y="15616"/>
                  </a:cubicBezTo>
                  <a:cubicBezTo>
                    <a:pt x="16124" y="13752"/>
                    <a:pt x="9183" y="7683"/>
                    <a:pt x="9044" y="6573"/>
                  </a:cubicBezTo>
                  <a:cubicBezTo>
                    <a:pt x="8928" y="5487"/>
                    <a:pt x="9646" y="0"/>
                    <a:pt x="7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4408150" y="1251875"/>
              <a:ext cx="743700" cy="804700"/>
            </a:xfrm>
            <a:custGeom>
              <a:avLst/>
              <a:gdLst/>
              <a:ahLst/>
              <a:cxnLst/>
              <a:rect l="l" t="t" r="r" b="b"/>
              <a:pathLst>
                <a:path w="29748" h="32188" extrusionOk="0">
                  <a:moveTo>
                    <a:pt x="417" y="1"/>
                  </a:moveTo>
                  <a:cubicBezTo>
                    <a:pt x="417" y="1"/>
                    <a:pt x="1" y="2599"/>
                    <a:pt x="159" y="3590"/>
                  </a:cubicBezTo>
                  <a:cubicBezTo>
                    <a:pt x="338" y="4582"/>
                    <a:pt x="14874" y="32187"/>
                    <a:pt x="14874" y="32187"/>
                  </a:cubicBezTo>
                  <a:cubicBezTo>
                    <a:pt x="14874" y="32187"/>
                    <a:pt x="28756" y="25068"/>
                    <a:pt x="29252" y="24413"/>
                  </a:cubicBezTo>
                  <a:cubicBezTo>
                    <a:pt x="29748" y="23759"/>
                    <a:pt x="29748" y="20606"/>
                    <a:pt x="29748" y="20606"/>
                  </a:cubicBez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4405175" y="1248425"/>
              <a:ext cx="749650" cy="811125"/>
            </a:xfrm>
            <a:custGeom>
              <a:avLst/>
              <a:gdLst/>
              <a:ahLst/>
              <a:cxnLst/>
              <a:rect l="l" t="t" r="r" b="b"/>
              <a:pathLst>
                <a:path w="29986" h="32445" extrusionOk="0">
                  <a:moveTo>
                    <a:pt x="556" y="0"/>
                  </a:moveTo>
                  <a:cubicBezTo>
                    <a:pt x="496" y="0"/>
                    <a:pt x="417" y="40"/>
                    <a:pt x="417" y="119"/>
                  </a:cubicBezTo>
                  <a:cubicBezTo>
                    <a:pt x="397" y="218"/>
                    <a:pt x="1" y="2757"/>
                    <a:pt x="159" y="3748"/>
                  </a:cubicBezTo>
                  <a:cubicBezTo>
                    <a:pt x="338" y="4740"/>
                    <a:pt x="14299" y="31254"/>
                    <a:pt x="14894" y="32365"/>
                  </a:cubicBezTo>
                  <a:cubicBezTo>
                    <a:pt x="14914" y="32424"/>
                    <a:pt x="14953" y="32444"/>
                    <a:pt x="14993" y="32444"/>
                  </a:cubicBezTo>
                  <a:cubicBezTo>
                    <a:pt x="15013" y="32444"/>
                    <a:pt x="15033" y="32444"/>
                    <a:pt x="15053" y="32424"/>
                  </a:cubicBezTo>
                  <a:cubicBezTo>
                    <a:pt x="16480" y="31691"/>
                    <a:pt x="28974" y="25285"/>
                    <a:pt x="29470" y="24631"/>
                  </a:cubicBezTo>
                  <a:cubicBezTo>
                    <a:pt x="29986" y="23936"/>
                    <a:pt x="29986" y="20882"/>
                    <a:pt x="29986" y="20744"/>
                  </a:cubicBezTo>
                  <a:cubicBezTo>
                    <a:pt x="29986" y="20684"/>
                    <a:pt x="29946" y="20625"/>
                    <a:pt x="29867" y="20625"/>
                  </a:cubicBezTo>
                  <a:cubicBezTo>
                    <a:pt x="29807" y="20625"/>
                    <a:pt x="29748" y="20684"/>
                    <a:pt x="29748" y="20744"/>
                  </a:cubicBezTo>
                  <a:cubicBezTo>
                    <a:pt x="29748" y="21616"/>
                    <a:pt x="29668" y="23956"/>
                    <a:pt x="29272" y="24472"/>
                  </a:cubicBezTo>
                  <a:cubicBezTo>
                    <a:pt x="28934" y="24948"/>
                    <a:pt x="20625" y="29291"/>
                    <a:pt x="15053" y="32147"/>
                  </a:cubicBezTo>
                  <a:cubicBezTo>
                    <a:pt x="10015" y="22588"/>
                    <a:pt x="536" y="4462"/>
                    <a:pt x="417" y="3709"/>
                  </a:cubicBezTo>
                  <a:cubicBezTo>
                    <a:pt x="258" y="2737"/>
                    <a:pt x="655" y="179"/>
                    <a:pt x="655" y="159"/>
                  </a:cubicBezTo>
                  <a:cubicBezTo>
                    <a:pt x="675" y="79"/>
                    <a:pt x="615" y="20"/>
                    <a:pt x="556"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418550" y="1071925"/>
              <a:ext cx="769000" cy="924150"/>
            </a:xfrm>
            <a:custGeom>
              <a:avLst/>
              <a:gdLst/>
              <a:ahLst/>
              <a:cxnLst/>
              <a:rect l="l" t="t" r="r" b="b"/>
              <a:pathLst>
                <a:path w="30760" h="36966" extrusionOk="0">
                  <a:moveTo>
                    <a:pt x="16977" y="0"/>
                  </a:moveTo>
                  <a:lnTo>
                    <a:pt x="1" y="7199"/>
                  </a:lnTo>
                  <a:cubicBezTo>
                    <a:pt x="378" y="8686"/>
                    <a:pt x="14399" y="36966"/>
                    <a:pt x="14399" y="36966"/>
                  </a:cubicBezTo>
                  <a:cubicBezTo>
                    <a:pt x="14399" y="36966"/>
                    <a:pt x="30759" y="29906"/>
                    <a:pt x="30759" y="28418"/>
                  </a:cubicBezTo>
                  <a:cubicBezTo>
                    <a:pt x="30759" y="26931"/>
                    <a:pt x="16977" y="0"/>
                    <a:pt x="16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4513750" y="1174550"/>
              <a:ext cx="563725" cy="646025"/>
            </a:xfrm>
            <a:custGeom>
              <a:avLst/>
              <a:gdLst/>
              <a:ahLst/>
              <a:cxnLst/>
              <a:rect l="l" t="t" r="r" b="b"/>
              <a:pathLst>
                <a:path w="22549" h="25841" extrusionOk="0">
                  <a:moveTo>
                    <a:pt x="12316" y="0"/>
                  </a:moveTo>
                  <a:lnTo>
                    <a:pt x="1" y="5196"/>
                  </a:lnTo>
                  <a:cubicBezTo>
                    <a:pt x="318" y="6525"/>
                    <a:pt x="10313" y="25840"/>
                    <a:pt x="10313" y="25840"/>
                  </a:cubicBezTo>
                  <a:cubicBezTo>
                    <a:pt x="10313" y="25840"/>
                    <a:pt x="22549" y="20724"/>
                    <a:pt x="22549" y="19395"/>
                  </a:cubicBezTo>
                  <a:cubicBezTo>
                    <a:pt x="22549" y="18067"/>
                    <a:pt x="12316" y="0"/>
                    <a:pt x="12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4510275" y="1171150"/>
              <a:ext cx="570675" cy="652400"/>
            </a:xfrm>
            <a:custGeom>
              <a:avLst/>
              <a:gdLst/>
              <a:ahLst/>
              <a:cxnLst/>
              <a:rect l="l" t="t" r="r" b="b"/>
              <a:pathLst>
                <a:path w="22827" h="26096" extrusionOk="0">
                  <a:moveTo>
                    <a:pt x="12395" y="275"/>
                  </a:moveTo>
                  <a:cubicBezTo>
                    <a:pt x="15945" y="6562"/>
                    <a:pt x="22569" y="18500"/>
                    <a:pt x="22569" y="19531"/>
                  </a:cubicBezTo>
                  <a:cubicBezTo>
                    <a:pt x="22569" y="20424"/>
                    <a:pt x="15211" y="23835"/>
                    <a:pt x="10511" y="25818"/>
                  </a:cubicBezTo>
                  <a:cubicBezTo>
                    <a:pt x="9738" y="24330"/>
                    <a:pt x="953" y="7295"/>
                    <a:pt x="278" y="5411"/>
                  </a:cubicBezTo>
                  <a:lnTo>
                    <a:pt x="12395" y="275"/>
                  </a:lnTo>
                  <a:close/>
                  <a:moveTo>
                    <a:pt x="12447" y="1"/>
                  </a:moveTo>
                  <a:cubicBezTo>
                    <a:pt x="12430" y="1"/>
                    <a:pt x="12413" y="6"/>
                    <a:pt x="12395" y="17"/>
                  </a:cubicBezTo>
                  <a:lnTo>
                    <a:pt x="80" y="5213"/>
                  </a:lnTo>
                  <a:cubicBezTo>
                    <a:pt x="21" y="5233"/>
                    <a:pt x="1" y="5292"/>
                    <a:pt x="21" y="5352"/>
                  </a:cubicBezTo>
                  <a:cubicBezTo>
                    <a:pt x="338" y="6681"/>
                    <a:pt x="9936" y="25243"/>
                    <a:pt x="10333" y="26036"/>
                  </a:cubicBezTo>
                  <a:cubicBezTo>
                    <a:pt x="10353" y="26076"/>
                    <a:pt x="10412" y="26095"/>
                    <a:pt x="10452" y="26095"/>
                  </a:cubicBezTo>
                  <a:lnTo>
                    <a:pt x="10492" y="26095"/>
                  </a:lnTo>
                  <a:cubicBezTo>
                    <a:pt x="11761" y="25560"/>
                    <a:pt x="22827" y="20900"/>
                    <a:pt x="22827" y="19531"/>
                  </a:cubicBezTo>
                  <a:cubicBezTo>
                    <a:pt x="22827" y="18183"/>
                    <a:pt x="12971" y="811"/>
                    <a:pt x="12554" y="57"/>
                  </a:cubicBezTo>
                  <a:cubicBezTo>
                    <a:pt x="12526" y="29"/>
                    <a:pt x="12488" y="1"/>
                    <a:pt x="12447"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4618675" y="1685025"/>
              <a:ext cx="308575" cy="447200"/>
            </a:xfrm>
            <a:custGeom>
              <a:avLst/>
              <a:gdLst/>
              <a:ahLst/>
              <a:cxnLst/>
              <a:rect l="l" t="t" r="r" b="b"/>
              <a:pathLst>
                <a:path w="12343" h="17888" extrusionOk="0">
                  <a:moveTo>
                    <a:pt x="2739" y="0"/>
                  </a:moveTo>
                  <a:cubicBezTo>
                    <a:pt x="452" y="0"/>
                    <a:pt x="325" y="7444"/>
                    <a:pt x="325" y="7444"/>
                  </a:cubicBezTo>
                  <a:cubicBezTo>
                    <a:pt x="1" y="10146"/>
                    <a:pt x="5272" y="17887"/>
                    <a:pt x="7074" y="17887"/>
                  </a:cubicBezTo>
                  <a:cubicBezTo>
                    <a:pt x="7256" y="17887"/>
                    <a:pt x="7402" y="17808"/>
                    <a:pt x="7504" y="17637"/>
                  </a:cubicBezTo>
                  <a:cubicBezTo>
                    <a:pt x="8635" y="15793"/>
                    <a:pt x="12343" y="12065"/>
                    <a:pt x="11232" y="9844"/>
                  </a:cubicBezTo>
                  <a:cubicBezTo>
                    <a:pt x="10122" y="7603"/>
                    <a:pt x="6215" y="7960"/>
                    <a:pt x="5085" y="6829"/>
                  </a:cubicBezTo>
                  <a:cubicBezTo>
                    <a:pt x="3974" y="5719"/>
                    <a:pt x="5660" y="801"/>
                    <a:pt x="3062" y="47"/>
                  </a:cubicBezTo>
                  <a:cubicBezTo>
                    <a:pt x="2950" y="15"/>
                    <a:pt x="2842"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4613400" y="945000"/>
              <a:ext cx="435825" cy="635125"/>
            </a:xfrm>
            <a:custGeom>
              <a:avLst/>
              <a:gdLst/>
              <a:ahLst/>
              <a:cxnLst/>
              <a:rect l="l" t="t" r="r" b="b"/>
              <a:pathLst>
                <a:path w="17433" h="25405" extrusionOk="0">
                  <a:moveTo>
                    <a:pt x="8727" y="0"/>
                  </a:moveTo>
                  <a:cubicBezTo>
                    <a:pt x="3907" y="0"/>
                    <a:pt x="1" y="3907"/>
                    <a:pt x="1" y="8726"/>
                  </a:cubicBezTo>
                  <a:cubicBezTo>
                    <a:pt x="1" y="13545"/>
                    <a:pt x="7140" y="25365"/>
                    <a:pt x="8727" y="25404"/>
                  </a:cubicBezTo>
                  <a:cubicBezTo>
                    <a:pt x="8731" y="25404"/>
                    <a:pt x="8736" y="25404"/>
                    <a:pt x="8741" y="25404"/>
                  </a:cubicBezTo>
                  <a:cubicBezTo>
                    <a:pt x="10743" y="25404"/>
                    <a:pt x="17432" y="13533"/>
                    <a:pt x="17432" y="8726"/>
                  </a:cubicBezTo>
                  <a:cubicBezTo>
                    <a:pt x="17432" y="3907"/>
                    <a:pt x="13546" y="0"/>
                    <a:pt x="87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4699675" y="1047125"/>
              <a:ext cx="263775" cy="263775"/>
            </a:xfrm>
            <a:custGeom>
              <a:avLst/>
              <a:gdLst/>
              <a:ahLst/>
              <a:cxnLst/>
              <a:rect l="l" t="t" r="r" b="b"/>
              <a:pathLst>
                <a:path w="10551" h="10551" extrusionOk="0">
                  <a:moveTo>
                    <a:pt x="5276" y="1"/>
                  </a:moveTo>
                  <a:cubicBezTo>
                    <a:pt x="2360" y="1"/>
                    <a:pt x="0" y="2361"/>
                    <a:pt x="0" y="5276"/>
                  </a:cubicBezTo>
                  <a:cubicBezTo>
                    <a:pt x="0" y="8191"/>
                    <a:pt x="2360" y="10551"/>
                    <a:pt x="5276" y="10551"/>
                  </a:cubicBezTo>
                  <a:cubicBezTo>
                    <a:pt x="8191" y="10551"/>
                    <a:pt x="10551" y="8191"/>
                    <a:pt x="10551" y="5276"/>
                  </a:cubicBezTo>
                  <a:cubicBezTo>
                    <a:pt x="10551" y="2361"/>
                    <a:pt x="8191" y="1"/>
                    <a:pt x="5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4696700" y="1044150"/>
              <a:ext cx="269725" cy="269725"/>
            </a:xfrm>
            <a:custGeom>
              <a:avLst/>
              <a:gdLst/>
              <a:ahLst/>
              <a:cxnLst/>
              <a:rect l="l" t="t" r="r" b="b"/>
              <a:pathLst>
                <a:path w="10789" h="10789" extrusionOk="0">
                  <a:moveTo>
                    <a:pt x="5395" y="258"/>
                  </a:moveTo>
                  <a:cubicBezTo>
                    <a:pt x="8230" y="258"/>
                    <a:pt x="10551" y="2559"/>
                    <a:pt x="10551" y="5395"/>
                  </a:cubicBezTo>
                  <a:cubicBezTo>
                    <a:pt x="10551" y="8250"/>
                    <a:pt x="8230" y="10551"/>
                    <a:pt x="5395" y="10551"/>
                  </a:cubicBezTo>
                  <a:cubicBezTo>
                    <a:pt x="2559" y="10551"/>
                    <a:pt x="238" y="8250"/>
                    <a:pt x="238" y="5395"/>
                  </a:cubicBezTo>
                  <a:cubicBezTo>
                    <a:pt x="238" y="2559"/>
                    <a:pt x="2559" y="258"/>
                    <a:pt x="5395" y="258"/>
                  </a:cubicBezTo>
                  <a:close/>
                  <a:moveTo>
                    <a:pt x="5395" y="1"/>
                  </a:moveTo>
                  <a:cubicBezTo>
                    <a:pt x="2420" y="1"/>
                    <a:pt x="0" y="2420"/>
                    <a:pt x="0" y="5395"/>
                  </a:cubicBezTo>
                  <a:cubicBezTo>
                    <a:pt x="0" y="8369"/>
                    <a:pt x="2420" y="10789"/>
                    <a:pt x="5395" y="10789"/>
                  </a:cubicBezTo>
                  <a:cubicBezTo>
                    <a:pt x="8369" y="10789"/>
                    <a:pt x="10789" y="8369"/>
                    <a:pt x="10789" y="5395"/>
                  </a:cubicBezTo>
                  <a:cubicBezTo>
                    <a:pt x="10789" y="2420"/>
                    <a:pt x="8369" y="1"/>
                    <a:pt x="5395"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804275" y="1094225"/>
              <a:ext cx="64000" cy="156875"/>
            </a:xfrm>
            <a:custGeom>
              <a:avLst/>
              <a:gdLst/>
              <a:ahLst/>
              <a:cxnLst/>
              <a:rect l="l" t="t" r="r" b="b"/>
              <a:pathLst>
                <a:path w="2560" h="6275" extrusionOk="0">
                  <a:moveTo>
                    <a:pt x="2222" y="1"/>
                  </a:moveTo>
                  <a:lnTo>
                    <a:pt x="1" y="60"/>
                  </a:lnTo>
                  <a:lnTo>
                    <a:pt x="338" y="6148"/>
                  </a:lnTo>
                  <a:cubicBezTo>
                    <a:pt x="367" y="6244"/>
                    <a:pt x="681" y="6274"/>
                    <a:pt x="1064" y="6274"/>
                  </a:cubicBezTo>
                  <a:cubicBezTo>
                    <a:pt x="1713" y="6274"/>
                    <a:pt x="2559" y="6188"/>
                    <a:pt x="2559" y="6188"/>
                  </a:cubicBezTo>
                  <a:cubicBezTo>
                    <a:pt x="2559" y="5672"/>
                    <a:pt x="2222" y="1"/>
                    <a:pt x="2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754200" y="1142325"/>
              <a:ext cx="160675" cy="63975"/>
            </a:xfrm>
            <a:custGeom>
              <a:avLst/>
              <a:gdLst/>
              <a:ahLst/>
              <a:cxnLst/>
              <a:rect l="l" t="t" r="r" b="b"/>
              <a:pathLst>
                <a:path w="6427" h="2559" extrusionOk="0">
                  <a:moveTo>
                    <a:pt x="6347" y="0"/>
                  </a:moveTo>
                  <a:lnTo>
                    <a:pt x="278" y="337"/>
                  </a:lnTo>
                  <a:cubicBezTo>
                    <a:pt x="1" y="417"/>
                    <a:pt x="219" y="2558"/>
                    <a:pt x="219" y="2558"/>
                  </a:cubicBezTo>
                  <a:cubicBezTo>
                    <a:pt x="754" y="2558"/>
                    <a:pt x="6426" y="2241"/>
                    <a:pt x="6426" y="2241"/>
                  </a:cubicBezTo>
                  <a:lnTo>
                    <a:pt x="6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753225" y="1868150"/>
              <a:ext cx="160650" cy="175525"/>
            </a:xfrm>
            <a:custGeom>
              <a:avLst/>
              <a:gdLst/>
              <a:ahLst/>
              <a:cxnLst/>
              <a:rect l="l" t="t" r="r" b="b"/>
              <a:pathLst>
                <a:path w="6426" h="7021" extrusionOk="0">
                  <a:moveTo>
                    <a:pt x="119" y="0"/>
                  </a:moveTo>
                  <a:cubicBezTo>
                    <a:pt x="40" y="0"/>
                    <a:pt x="0" y="40"/>
                    <a:pt x="0" y="119"/>
                  </a:cubicBezTo>
                  <a:cubicBezTo>
                    <a:pt x="0" y="179"/>
                    <a:pt x="40" y="238"/>
                    <a:pt x="119" y="238"/>
                  </a:cubicBezTo>
                  <a:cubicBezTo>
                    <a:pt x="159" y="238"/>
                    <a:pt x="3550" y="258"/>
                    <a:pt x="5136" y="2340"/>
                  </a:cubicBezTo>
                  <a:cubicBezTo>
                    <a:pt x="5989" y="3451"/>
                    <a:pt x="6168" y="4978"/>
                    <a:pt x="5672" y="6862"/>
                  </a:cubicBezTo>
                  <a:cubicBezTo>
                    <a:pt x="5652" y="6941"/>
                    <a:pt x="5692" y="7001"/>
                    <a:pt x="5751" y="7020"/>
                  </a:cubicBezTo>
                  <a:lnTo>
                    <a:pt x="5791" y="7020"/>
                  </a:lnTo>
                  <a:cubicBezTo>
                    <a:pt x="5831" y="7020"/>
                    <a:pt x="5890" y="6981"/>
                    <a:pt x="5910" y="6941"/>
                  </a:cubicBezTo>
                  <a:cubicBezTo>
                    <a:pt x="6426" y="4958"/>
                    <a:pt x="6227" y="3372"/>
                    <a:pt x="5335" y="2182"/>
                  </a:cubicBezTo>
                  <a:cubicBezTo>
                    <a:pt x="3669" y="20"/>
                    <a:pt x="258" y="0"/>
                    <a:pt x="11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608450" y="1736575"/>
              <a:ext cx="42175" cy="162825"/>
            </a:xfrm>
            <a:custGeom>
              <a:avLst/>
              <a:gdLst/>
              <a:ahLst/>
              <a:cxnLst/>
              <a:rect l="l" t="t" r="r" b="b"/>
              <a:pathLst>
                <a:path w="1687" h="6513" extrusionOk="0">
                  <a:moveTo>
                    <a:pt x="1543" y="1"/>
                  </a:moveTo>
                  <a:cubicBezTo>
                    <a:pt x="1499" y="1"/>
                    <a:pt x="1458" y="23"/>
                    <a:pt x="1428" y="67"/>
                  </a:cubicBezTo>
                  <a:cubicBezTo>
                    <a:pt x="1369" y="226"/>
                    <a:pt x="0" y="3994"/>
                    <a:pt x="932" y="6433"/>
                  </a:cubicBezTo>
                  <a:cubicBezTo>
                    <a:pt x="952" y="6493"/>
                    <a:pt x="992" y="6513"/>
                    <a:pt x="1051" y="6513"/>
                  </a:cubicBezTo>
                  <a:lnTo>
                    <a:pt x="1091" y="6513"/>
                  </a:lnTo>
                  <a:cubicBezTo>
                    <a:pt x="1151" y="6493"/>
                    <a:pt x="1190" y="6413"/>
                    <a:pt x="1151" y="6354"/>
                  </a:cubicBezTo>
                  <a:cubicBezTo>
                    <a:pt x="278" y="3994"/>
                    <a:pt x="1646" y="186"/>
                    <a:pt x="1666" y="167"/>
                  </a:cubicBezTo>
                  <a:cubicBezTo>
                    <a:pt x="1686" y="87"/>
                    <a:pt x="1646" y="28"/>
                    <a:pt x="1587" y="8"/>
                  </a:cubicBezTo>
                  <a:cubicBezTo>
                    <a:pt x="1572" y="3"/>
                    <a:pt x="1557" y="1"/>
                    <a:pt x="1543"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4638700" y="1700975"/>
              <a:ext cx="55550" cy="76475"/>
            </a:xfrm>
            <a:custGeom>
              <a:avLst/>
              <a:gdLst/>
              <a:ahLst/>
              <a:cxnLst/>
              <a:rect l="l" t="t" r="r" b="b"/>
              <a:pathLst>
                <a:path w="2222" h="3059" extrusionOk="0">
                  <a:moveTo>
                    <a:pt x="1875" y="0"/>
                  </a:moveTo>
                  <a:cubicBezTo>
                    <a:pt x="1865" y="0"/>
                    <a:pt x="1855" y="1"/>
                    <a:pt x="1844" y="4"/>
                  </a:cubicBezTo>
                  <a:cubicBezTo>
                    <a:pt x="1785" y="4"/>
                    <a:pt x="1725" y="64"/>
                    <a:pt x="1745" y="143"/>
                  </a:cubicBezTo>
                  <a:cubicBezTo>
                    <a:pt x="1745" y="163"/>
                    <a:pt x="1944" y="1967"/>
                    <a:pt x="1210" y="2602"/>
                  </a:cubicBezTo>
                  <a:cubicBezTo>
                    <a:pt x="1047" y="2740"/>
                    <a:pt x="851" y="2807"/>
                    <a:pt x="619" y="2807"/>
                  </a:cubicBezTo>
                  <a:cubicBezTo>
                    <a:pt x="485" y="2807"/>
                    <a:pt x="339" y="2784"/>
                    <a:pt x="179" y="2741"/>
                  </a:cubicBezTo>
                  <a:cubicBezTo>
                    <a:pt x="168" y="2737"/>
                    <a:pt x="157" y="2736"/>
                    <a:pt x="146" y="2736"/>
                  </a:cubicBezTo>
                  <a:cubicBezTo>
                    <a:pt x="93" y="2736"/>
                    <a:pt x="36" y="2771"/>
                    <a:pt x="20" y="2820"/>
                  </a:cubicBezTo>
                  <a:cubicBezTo>
                    <a:pt x="0" y="2899"/>
                    <a:pt x="40" y="2959"/>
                    <a:pt x="99" y="2979"/>
                  </a:cubicBezTo>
                  <a:cubicBezTo>
                    <a:pt x="298" y="3038"/>
                    <a:pt x="456" y="3058"/>
                    <a:pt x="615" y="3058"/>
                  </a:cubicBezTo>
                  <a:cubicBezTo>
                    <a:pt x="912" y="3058"/>
                    <a:pt x="1170" y="2979"/>
                    <a:pt x="1388" y="2780"/>
                  </a:cubicBezTo>
                  <a:cubicBezTo>
                    <a:pt x="2221" y="2067"/>
                    <a:pt x="2003" y="183"/>
                    <a:pt x="1983" y="103"/>
                  </a:cubicBezTo>
                  <a:cubicBezTo>
                    <a:pt x="1983" y="52"/>
                    <a:pt x="1939" y="0"/>
                    <a:pt x="187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4826100" y="1446425"/>
              <a:ext cx="764025" cy="606175"/>
            </a:xfrm>
            <a:custGeom>
              <a:avLst/>
              <a:gdLst/>
              <a:ahLst/>
              <a:cxnLst/>
              <a:rect l="l" t="t" r="r" b="b"/>
              <a:pathLst>
                <a:path w="30561" h="24247" extrusionOk="0">
                  <a:moveTo>
                    <a:pt x="4781" y="1"/>
                  </a:moveTo>
                  <a:cubicBezTo>
                    <a:pt x="4435" y="1"/>
                    <a:pt x="4160" y="143"/>
                    <a:pt x="3986" y="469"/>
                  </a:cubicBezTo>
                  <a:cubicBezTo>
                    <a:pt x="2717" y="2809"/>
                    <a:pt x="11602" y="10781"/>
                    <a:pt x="11483" y="11792"/>
                  </a:cubicBezTo>
                  <a:cubicBezTo>
                    <a:pt x="11364" y="12824"/>
                    <a:pt x="0" y="13240"/>
                    <a:pt x="4086" y="15878"/>
                  </a:cubicBezTo>
                  <a:cubicBezTo>
                    <a:pt x="6346" y="17345"/>
                    <a:pt x="12157" y="16552"/>
                    <a:pt x="12990" y="17385"/>
                  </a:cubicBezTo>
                  <a:cubicBezTo>
                    <a:pt x="13843" y="18198"/>
                    <a:pt x="13605" y="18436"/>
                    <a:pt x="16758" y="19090"/>
                  </a:cubicBezTo>
                  <a:cubicBezTo>
                    <a:pt x="19751" y="19730"/>
                    <a:pt x="21457" y="24247"/>
                    <a:pt x="22386" y="24247"/>
                  </a:cubicBezTo>
                  <a:cubicBezTo>
                    <a:pt x="22436" y="24247"/>
                    <a:pt x="22483" y="24234"/>
                    <a:pt x="22529" y="24207"/>
                  </a:cubicBezTo>
                  <a:cubicBezTo>
                    <a:pt x="23421" y="23691"/>
                    <a:pt x="30560" y="19130"/>
                    <a:pt x="30362" y="18158"/>
                  </a:cubicBezTo>
                  <a:cubicBezTo>
                    <a:pt x="30144" y="17206"/>
                    <a:pt x="27387" y="14489"/>
                    <a:pt x="27130" y="13300"/>
                  </a:cubicBezTo>
                  <a:cubicBezTo>
                    <a:pt x="26872" y="12130"/>
                    <a:pt x="26753" y="10246"/>
                    <a:pt x="26336" y="8778"/>
                  </a:cubicBezTo>
                  <a:cubicBezTo>
                    <a:pt x="25900" y="7311"/>
                    <a:pt x="22013" y="2690"/>
                    <a:pt x="21041" y="2333"/>
                  </a:cubicBezTo>
                  <a:cubicBezTo>
                    <a:pt x="20952" y="2299"/>
                    <a:pt x="20865" y="2284"/>
                    <a:pt x="20779" y="2284"/>
                  </a:cubicBezTo>
                  <a:cubicBezTo>
                    <a:pt x="19955" y="2284"/>
                    <a:pt x="19336" y="3701"/>
                    <a:pt x="19336" y="3701"/>
                  </a:cubicBezTo>
                  <a:cubicBezTo>
                    <a:pt x="19336" y="3701"/>
                    <a:pt x="18306" y="3028"/>
                    <a:pt x="17614" y="3028"/>
                  </a:cubicBezTo>
                  <a:cubicBezTo>
                    <a:pt x="17459" y="3028"/>
                    <a:pt x="17320" y="3062"/>
                    <a:pt x="17214" y="3146"/>
                  </a:cubicBezTo>
                  <a:cubicBezTo>
                    <a:pt x="16639" y="3602"/>
                    <a:pt x="16044" y="4970"/>
                    <a:pt x="16044" y="4970"/>
                  </a:cubicBezTo>
                  <a:cubicBezTo>
                    <a:pt x="16044" y="4970"/>
                    <a:pt x="15571" y="4408"/>
                    <a:pt x="15058" y="4408"/>
                  </a:cubicBezTo>
                  <a:cubicBezTo>
                    <a:pt x="14977" y="4408"/>
                    <a:pt x="14896" y="4422"/>
                    <a:pt x="14814" y="4455"/>
                  </a:cubicBezTo>
                  <a:cubicBezTo>
                    <a:pt x="13486" y="4951"/>
                    <a:pt x="13129" y="6934"/>
                    <a:pt x="13129" y="6934"/>
                  </a:cubicBezTo>
                  <a:cubicBezTo>
                    <a:pt x="13129" y="6934"/>
                    <a:pt x="7197" y="1"/>
                    <a:pt x="4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4947075" y="1463875"/>
              <a:ext cx="70425" cy="62700"/>
            </a:xfrm>
            <a:custGeom>
              <a:avLst/>
              <a:gdLst/>
              <a:ahLst/>
              <a:cxnLst/>
              <a:rect l="l" t="t" r="r" b="b"/>
              <a:pathLst>
                <a:path w="2817" h="2508" extrusionOk="0">
                  <a:moveTo>
                    <a:pt x="1396" y="1"/>
                  </a:moveTo>
                  <a:cubicBezTo>
                    <a:pt x="1367" y="1"/>
                    <a:pt x="1336" y="11"/>
                    <a:pt x="1309" y="29"/>
                  </a:cubicBezTo>
                  <a:cubicBezTo>
                    <a:pt x="1269" y="68"/>
                    <a:pt x="1250" y="148"/>
                    <a:pt x="1289" y="207"/>
                  </a:cubicBezTo>
                  <a:cubicBezTo>
                    <a:pt x="2598" y="1833"/>
                    <a:pt x="2459" y="2151"/>
                    <a:pt x="2420" y="2210"/>
                  </a:cubicBezTo>
                  <a:cubicBezTo>
                    <a:pt x="2388" y="2248"/>
                    <a:pt x="2329" y="2266"/>
                    <a:pt x="2247" y="2266"/>
                  </a:cubicBezTo>
                  <a:cubicBezTo>
                    <a:pt x="1858" y="2266"/>
                    <a:pt x="968" y="1875"/>
                    <a:pt x="199" y="1417"/>
                  </a:cubicBezTo>
                  <a:cubicBezTo>
                    <a:pt x="177" y="1403"/>
                    <a:pt x="154" y="1396"/>
                    <a:pt x="131" y="1396"/>
                  </a:cubicBezTo>
                  <a:cubicBezTo>
                    <a:pt x="90" y="1396"/>
                    <a:pt x="53" y="1418"/>
                    <a:pt x="40" y="1456"/>
                  </a:cubicBezTo>
                  <a:cubicBezTo>
                    <a:pt x="0" y="1516"/>
                    <a:pt x="20" y="1595"/>
                    <a:pt x="80" y="1635"/>
                  </a:cubicBezTo>
                  <a:cubicBezTo>
                    <a:pt x="476" y="1873"/>
                    <a:pt x="1607" y="2507"/>
                    <a:pt x="2241" y="2507"/>
                  </a:cubicBezTo>
                  <a:cubicBezTo>
                    <a:pt x="2400" y="2507"/>
                    <a:pt x="2539" y="2468"/>
                    <a:pt x="2618" y="2369"/>
                  </a:cubicBezTo>
                  <a:cubicBezTo>
                    <a:pt x="2796" y="2170"/>
                    <a:pt x="2816" y="1714"/>
                    <a:pt x="1488" y="48"/>
                  </a:cubicBezTo>
                  <a:cubicBezTo>
                    <a:pt x="1466" y="16"/>
                    <a:pt x="1432" y="1"/>
                    <a:pt x="1396"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4946575" y="1809525"/>
              <a:ext cx="65950" cy="44275"/>
            </a:xfrm>
            <a:custGeom>
              <a:avLst/>
              <a:gdLst/>
              <a:ahLst/>
              <a:cxnLst/>
              <a:rect l="l" t="t" r="r" b="b"/>
              <a:pathLst>
                <a:path w="2638" h="1771" extrusionOk="0">
                  <a:moveTo>
                    <a:pt x="120" y="0"/>
                  </a:moveTo>
                  <a:cubicBezTo>
                    <a:pt x="61" y="0"/>
                    <a:pt x="20" y="39"/>
                    <a:pt x="20" y="104"/>
                  </a:cubicBezTo>
                  <a:cubicBezTo>
                    <a:pt x="0" y="164"/>
                    <a:pt x="40" y="223"/>
                    <a:pt x="119" y="243"/>
                  </a:cubicBezTo>
                  <a:cubicBezTo>
                    <a:pt x="913" y="382"/>
                    <a:pt x="2222" y="759"/>
                    <a:pt x="2340" y="1175"/>
                  </a:cubicBezTo>
                  <a:cubicBezTo>
                    <a:pt x="2360" y="1294"/>
                    <a:pt x="2301" y="1413"/>
                    <a:pt x="2142" y="1552"/>
                  </a:cubicBezTo>
                  <a:cubicBezTo>
                    <a:pt x="2083" y="1592"/>
                    <a:pt x="2083" y="1671"/>
                    <a:pt x="2122" y="1730"/>
                  </a:cubicBezTo>
                  <a:cubicBezTo>
                    <a:pt x="2162" y="1750"/>
                    <a:pt x="2182" y="1770"/>
                    <a:pt x="2222" y="1770"/>
                  </a:cubicBezTo>
                  <a:cubicBezTo>
                    <a:pt x="2261" y="1770"/>
                    <a:pt x="2281" y="1770"/>
                    <a:pt x="2301" y="1730"/>
                  </a:cubicBezTo>
                  <a:cubicBezTo>
                    <a:pt x="2539" y="1532"/>
                    <a:pt x="2638" y="1314"/>
                    <a:pt x="2578" y="1116"/>
                  </a:cubicBezTo>
                  <a:cubicBezTo>
                    <a:pt x="2380" y="402"/>
                    <a:pt x="377" y="45"/>
                    <a:pt x="159" y="5"/>
                  </a:cubicBezTo>
                  <a:cubicBezTo>
                    <a:pt x="145" y="2"/>
                    <a:pt x="132" y="0"/>
                    <a:pt x="12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150825" y="1616600"/>
              <a:ext cx="59025" cy="56225"/>
            </a:xfrm>
            <a:custGeom>
              <a:avLst/>
              <a:gdLst/>
              <a:ahLst/>
              <a:cxnLst/>
              <a:rect l="l" t="t" r="r" b="b"/>
              <a:pathLst>
                <a:path w="2361" h="2249" extrusionOk="0">
                  <a:moveTo>
                    <a:pt x="135" y="0"/>
                  </a:moveTo>
                  <a:cubicBezTo>
                    <a:pt x="91" y="0"/>
                    <a:pt x="50" y="23"/>
                    <a:pt x="21" y="67"/>
                  </a:cubicBezTo>
                  <a:cubicBezTo>
                    <a:pt x="1" y="127"/>
                    <a:pt x="21" y="206"/>
                    <a:pt x="80" y="226"/>
                  </a:cubicBezTo>
                  <a:cubicBezTo>
                    <a:pt x="100" y="246"/>
                    <a:pt x="1865" y="1039"/>
                    <a:pt x="2103" y="2150"/>
                  </a:cubicBezTo>
                  <a:cubicBezTo>
                    <a:pt x="2123" y="2209"/>
                    <a:pt x="2182" y="2249"/>
                    <a:pt x="2222" y="2249"/>
                  </a:cubicBezTo>
                  <a:cubicBezTo>
                    <a:pt x="2242" y="2249"/>
                    <a:pt x="2242" y="2249"/>
                    <a:pt x="2262" y="2229"/>
                  </a:cubicBezTo>
                  <a:cubicBezTo>
                    <a:pt x="2321" y="2229"/>
                    <a:pt x="2361" y="2150"/>
                    <a:pt x="2361" y="2090"/>
                  </a:cubicBezTo>
                  <a:cubicBezTo>
                    <a:pt x="2083" y="861"/>
                    <a:pt x="259" y="47"/>
                    <a:pt x="179" y="8"/>
                  </a:cubicBezTo>
                  <a:cubicBezTo>
                    <a:pt x="165" y="3"/>
                    <a:pt x="150" y="0"/>
                    <a:pt x="13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216275" y="1560075"/>
              <a:ext cx="59025" cy="57225"/>
            </a:xfrm>
            <a:custGeom>
              <a:avLst/>
              <a:gdLst/>
              <a:ahLst/>
              <a:cxnLst/>
              <a:rect l="l" t="t" r="r" b="b"/>
              <a:pathLst>
                <a:path w="2361" h="2289" extrusionOk="0">
                  <a:moveTo>
                    <a:pt x="152" y="1"/>
                  </a:moveTo>
                  <a:cubicBezTo>
                    <a:pt x="104" y="1"/>
                    <a:pt x="55" y="23"/>
                    <a:pt x="40" y="67"/>
                  </a:cubicBezTo>
                  <a:cubicBezTo>
                    <a:pt x="1" y="127"/>
                    <a:pt x="20" y="206"/>
                    <a:pt x="80" y="246"/>
                  </a:cubicBezTo>
                  <a:cubicBezTo>
                    <a:pt x="655" y="524"/>
                    <a:pt x="2123" y="1456"/>
                    <a:pt x="2123" y="2170"/>
                  </a:cubicBezTo>
                  <a:cubicBezTo>
                    <a:pt x="2123" y="2229"/>
                    <a:pt x="2162" y="2289"/>
                    <a:pt x="2242" y="2289"/>
                  </a:cubicBezTo>
                  <a:cubicBezTo>
                    <a:pt x="2301" y="2289"/>
                    <a:pt x="2361" y="2229"/>
                    <a:pt x="2361" y="2170"/>
                  </a:cubicBezTo>
                  <a:cubicBezTo>
                    <a:pt x="2361" y="1158"/>
                    <a:pt x="298" y="67"/>
                    <a:pt x="199" y="8"/>
                  </a:cubicBezTo>
                  <a:cubicBezTo>
                    <a:pt x="184" y="3"/>
                    <a:pt x="168" y="1"/>
                    <a:pt x="152"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294625" y="1527650"/>
              <a:ext cx="59500" cy="57425"/>
            </a:xfrm>
            <a:custGeom>
              <a:avLst/>
              <a:gdLst/>
              <a:ahLst/>
              <a:cxnLst/>
              <a:rect l="l" t="t" r="r" b="b"/>
              <a:pathLst>
                <a:path w="2380" h="2297" extrusionOk="0">
                  <a:moveTo>
                    <a:pt x="146" y="0"/>
                  </a:moveTo>
                  <a:cubicBezTo>
                    <a:pt x="99" y="0"/>
                    <a:pt x="54" y="33"/>
                    <a:pt x="40" y="75"/>
                  </a:cubicBezTo>
                  <a:cubicBezTo>
                    <a:pt x="0" y="135"/>
                    <a:pt x="40" y="214"/>
                    <a:pt x="99" y="234"/>
                  </a:cubicBezTo>
                  <a:cubicBezTo>
                    <a:pt x="119" y="254"/>
                    <a:pt x="2003" y="1146"/>
                    <a:pt x="2122" y="2178"/>
                  </a:cubicBezTo>
                  <a:cubicBezTo>
                    <a:pt x="2122" y="2237"/>
                    <a:pt x="2181" y="2297"/>
                    <a:pt x="2241" y="2297"/>
                  </a:cubicBezTo>
                  <a:cubicBezTo>
                    <a:pt x="2241" y="2297"/>
                    <a:pt x="2261" y="2297"/>
                    <a:pt x="2261" y="2277"/>
                  </a:cubicBezTo>
                  <a:cubicBezTo>
                    <a:pt x="2320" y="2277"/>
                    <a:pt x="2380" y="2217"/>
                    <a:pt x="2360" y="2138"/>
                  </a:cubicBezTo>
                  <a:cubicBezTo>
                    <a:pt x="2221" y="988"/>
                    <a:pt x="278" y="56"/>
                    <a:pt x="198" y="16"/>
                  </a:cubicBezTo>
                  <a:cubicBezTo>
                    <a:pt x="182" y="5"/>
                    <a:pt x="164" y="0"/>
                    <a:pt x="146"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034825" y="1564025"/>
              <a:ext cx="49600" cy="35925"/>
            </a:xfrm>
            <a:custGeom>
              <a:avLst/>
              <a:gdLst/>
              <a:ahLst/>
              <a:cxnLst/>
              <a:rect l="l" t="t" r="r" b="b"/>
              <a:pathLst>
                <a:path w="1984" h="1437" extrusionOk="0">
                  <a:moveTo>
                    <a:pt x="1837" y="1"/>
                  </a:moveTo>
                  <a:cubicBezTo>
                    <a:pt x="1801" y="1"/>
                    <a:pt x="1767" y="16"/>
                    <a:pt x="1746" y="48"/>
                  </a:cubicBezTo>
                  <a:cubicBezTo>
                    <a:pt x="913" y="1119"/>
                    <a:pt x="139" y="1199"/>
                    <a:pt x="119" y="1199"/>
                  </a:cubicBezTo>
                  <a:cubicBezTo>
                    <a:pt x="60" y="1199"/>
                    <a:pt x="0" y="1258"/>
                    <a:pt x="20" y="1337"/>
                  </a:cubicBezTo>
                  <a:cubicBezTo>
                    <a:pt x="20" y="1397"/>
                    <a:pt x="80" y="1437"/>
                    <a:pt x="139" y="1437"/>
                  </a:cubicBezTo>
                  <a:cubicBezTo>
                    <a:pt x="179" y="1437"/>
                    <a:pt x="1032" y="1357"/>
                    <a:pt x="1944" y="207"/>
                  </a:cubicBezTo>
                  <a:cubicBezTo>
                    <a:pt x="1984" y="147"/>
                    <a:pt x="1984" y="68"/>
                    <a:pt x="1924" y="28"/>
                  </a:cubicBezTo>
                  <a:cubicBezTo>
                    <a:pt x="1897" y="11"/>
                    <a:pt x="1867" y="1"/>
                    <a:pt x="1837"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5052675" y="1586000"/>
              <a:ext cx="49600" cy="36250"/>
            </a:xfrm>
            <a:custGeom>
              <a:avLst/>
              <a:gdLst/>
              <a:ahLst/>
              <a:cxnLst/>
              <a:rect l="l" t="t" r="r" b="b"/>
              <a:pathLst>
                <a:path w="1984" h="1450" extrusionOk="0">
                  <a:moveTo>
                    <a:pt x="1850" y="0"/>
                  </a:moveTo>
                  <a:cubicBezTo>
                    <a:pt x="1810" y="0"/>
                    <a:pt x="1770" y="17"/>
                    <a:pt x="1745" y="42"/>
                  </a:cubicBezTo>
                  <a:cubicBezTo>
                    <a:pt x="893" y="1113"/>
                    <a:pt x="119" y="1192"/>
                    <a:pt x="119" y="1192"/>
                  </a:cubicBezTo>
                  <a:cubicBezTo>
                    <a:pt x="60" y="1212"/>
                    <a:pt x="0" y="1271"/>
                    <a:pt x="0" y="1331"/>
                  </a:cubicBezTo>
                  <a:cubicBezTo>
                    <a:pt x="20" y="1390"/>
                    <a:pt x="60" y="1450"/>
                    <a:pt x="139" y="1450"/>
                  </a:cubicBezTo>
                  <a:cubicBezTo>
                    <a:pt x="179" y="1450"/>
                    <a:pt x="1012" y="1351"/>
                    <a:pt x="1944" y="201"/>
                  </a:cubicBezTo>
                  <a:cubicBezTo>
                    <a:pt x="1983" y="161"/>
                    <a:pt x="1983" y="82"/>
                    <a:pt x="1924" y="22"/>
                  </a:cubicBezTo>
                  <a:cubicBezTo>
                    <a:pt x="1901" y="7"/>
                    <a:pt x="1876" y="0"/>
                    <a:pt x="185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5091825" y="1134325"/>
              <a:ext cx="341125" cy="309200"/>
            </a:xfrm>
            <a:custGeom>
              <a:avLst/>
              <a:gdLst/>
              <a:ahLst/>
              <a:cxnLst/>
              <a:rect l="l" t="t" r="r" b="b"/>
              <a:pathLst>
                <a:path w="13645" h="12368" extrusionOk="0">
                  <a:moveTo>
                    <a:pt x="7911" y="0"/>
                  </a:moveTo>
                  <a:cubicBezTo>
                    <a:pt x="5481" y="0"/>
                    <a:pt x="2996" y="340"/>
                    <a:pt x="2996" y="340"/>
                  </a:cubicBezTo>
                  <a:cubicBezTo>
                    <a:pt x="2996" y="340"/>
                    <a:pt x="1409" y="499"/>
                    <a:pt x="695" y="975"/>
                  </a:cubicBezTo>
                  <a:cubicBezTo>
                    <a:pt x="1" y="1451"/>
                    <a:pt x="120" y="8749"/>
                    <a:pt x="1409" y="9661"/>
                  </a:cubicBezTo>
                  <a:cubicBezTo>
                    <a:pt x="2202" y="10216"/>
                    <a:pt x="4721" y="9978"/>
                    <a:pt x="5197" y="10137"/>
                  </a:cubicBezTo>
                  <a:cubicBezTo>
                    <a:pt x="5643" y="10285"/>
                    <a:pt x="6925" y="12367"/>
                    <a:pt x="7280" y="12367"/>
                  </a:cubicBezTo>
                  <a:cubicBezTo>
                    <a:pt x="7304" y="12367"/>
                    <a:pt x="7324" y="12358"/>
                    <a:pt x="7339" y="12338"/>
                  </a:cubicBezTo>
                  <a:cubicBezTo>
                    <a:pt x="7577" y="12041"/>
                    <a:pt x="8588" y="10295"/>
                    <a:pt x="9223" y="9819"/>
                  </a:cubicBezTo>
                  <a:cubicBezTo>
                    <a:pt x="9857" y="9343"/>
                    <a:pt x="12475" y="9740"/>
                    <a:pt x="12852" y="8630"/>
                  </a:cubicBezTo>
                  <a:cubicBezTo>
                    <a:pt x="13248" y="7519"/>
                    <a:pt x="13645" y="2720"/>
                    <a:pt x="12316" y="975"/>
                  </a:cubicBezTo>
                  <a:cubicBezTo>
                    <a:pt x="11721" y="213"/>
                    <a:pt x="9833" y="0"/>
                    <a:pt x="79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5094800" y="1131400"/>
              <a:ext cx="341125" cy="315350"/>
            </a:xfrm>
            <a:custGeom>
              <a:avLst/>
              <a:gdLst/>
              <a:ahLst/>
              <a:cxnLst/>
              <a:rect l="l" t="t" r="r" b="b"/>
              <a:pathLst>
                <a:path w="13645" h="12614" extrusionOk="0">
                  <a:moveTo>
                    <a:pt x="7815" y="239"/>
                  </a:moveTo>
                  <a:cubicBezTo>
                    <a:pt x="10135" y="239"/>
                    <a:pt x="11622" y="556"/>
                    <a:pt x="12098" y="1171"/>
                  </a:cubicBezTo>
                  <a:cubicBezTo>
                    <a:pt x="13387" y="2837"/>
                    <a:pt x="13030" y="7577"/>
                    <a:pt x="12634" y="8707"/>
                  </a:cubicBezTo>
                  <a:cubicBezTo>
                    <a:pt x="12415" y="9322"/>
                    <a:pt x="11364" y="9421"/>
                    <a:pt x="10452" y="9520"/>
                  </a:cubicBezTo>
                  <a:cubicBezTo>
                    <a:pt x="9837" y="9579"/>
                    <a:pt x="9302" y="9639"/>
                    <a:pt x="9044" y="9837"/>
                  </a:cubicBezTo>
                  <a:cubicBezTo>
                    <a:pt x="8528" y="10214"/>
                    <a:pt x="7834" y="11305"/>
                    <a:pt x="7398" y="11959"/>
                  </a:cubicBezTo>
                  <a:cubicBezTo>
                    <a:pt x="7279" y="12138"/>
                    <a:pt x="7200" y="12277"/>
                    <a:pt x="7140" y="12356"/>
                  </a:cubicBezTo>
                  <a:cubicBezTo>
                    <a:pt x="6962" y="12277"/>
                    <a:pt x="6525" y="11701"/>
                    <a:pt x="6228" y="11325"/>
                  </a:cubicBezTo>
                  <a:cubicBezTo>
                    <a:pt x="5693" y="10631"/>
                    <a:pt x="5355" y="10214"/>
                    <a:pt x="5117" y="10135"/>
                  </a:cubicBezTo>
                  <a:cubicBezTo>
                    <a:pt x="4939" y="10075"/>
                    <a:pt x="4542" y="10075"/>
                    <a:pt x="4027" y="10055"/>
                  </a:cubicBezTo>
                  <a:cubicBezTo>
                    <a:pt x="3114" y="10036"/>
                    <a:pt x="1845" y="10016"/>
                    <a:pt x="1369" y="9679"/>
                  </a:cubicBezTo>
                  <a:cubicBezTo>
                    <a:pt x="655" y="9183"/>
                    <a:pt x="259" y="6287"/>
                    <a:pt x="279" y="3769"/>
                  </a:cubicBezTo>
                  <a:cubicBezTo>
                    <a:pt x="298" y="2163"/>
                    <a:pt x="497" y="1310"/>
                    <a:pt x="655" y="1191"/>
                  </a:cubicBezTo>
                  <a:cubicBezTo>
                    <a:pt x="1330" y="755"/>
                    <a:pt x="2877" y="596"/>
                    <a:pt x="2896" y="576"/>
                  </a:cubicBezTo>
                  <a:cubicBezTo>
                    <a:pt x="2916" y="576"/>
                    <a:pt x="5415" y="239"/>
                    <a:pt x="7815" y="239"/>
                  </a:cubicBezTo>
                  <a:close/>
                  <a:moveTo>
                    <a:pt x="7815" y="1"/>
                  </a:moveTo>
                  <a:cubicBezTo>
                    <a:pt x="5395" y="1"/>
                    <a:pt x="2877" y="338"/>
                    <a:pt x="2857" y="338"/>
                  </a:cubicBezTo>
                  <a:cubicBezTo>
                    <a:pt x="2797" y="338"/>
                    <a:pt x="1250" y="497"/>
                    <a:pt x="517" y="993"/>
                  </a:cubicBezTo>
                  <a:cubicBezTo>
                    <a:pt x="120" y="1250"/>
                    <a:pt x="41" y="2857"/>
                    <a:pt x="41" y="3769"/>
                  </a:cubicBezTo>
                  <a:cubicBezTo>
                    <a:pt x="1" y="5871"/>
                    <a:pt x="298" y="9242"/>
                    <a:pt x="1231" y="9877"/>
                  </a:cubicBezTo>
                  <a:cubicBezTo>
                    <a:pt x="1766" y="10254"/>
                    <a:pt x="3015" y="10293"/>
                    <a:pt x="4007" y="10313"/>
                  </a:cubicBezTo>
                  <a:cubicBezTo>
                    <a:pt x="4463" y="10313"/>
                    <a:pt x="4899" y="10313"/>
                    <a:pt x="5038" y="10373"/>
                  </a:cubicBezTo>
                  <a:cubicBezTo>
                    <a:pt x="5236" y="10432"/>
                    <a:pt x="5673" y="11007"/>
                    <a:pt x="6030" y="11483"/>
                  </a:cubicBezTo>
                  <a:cubicBezTo>
                    <a:pt x="6644" y="12277"/>
                    <a:pt x="6942" y="12614"/>
                    <a:pt x="7160" y="12614"/>
                  </a:cubicBezTo>
                  <a:cubicBezTo>
                    <a:pt x="7220" y="12614"/>
                    <a:pt x="7279" y="12594"/>
                    <a:pt x="7319" y="12534"/>
                  </a:cubicBezTo>
                  <a:cubicBezTo>
                    <a:pt x="7378" y="12455"/>
                    <a:pt x="7477" y="12296"/>
                    <a:pt x="7596" y="12098"/>
                  </a:cubicBezTo>
                  <a:cubicBezTo>
                    <a:pt x="7993" y="11503"/>
                    <a:pt x="8727" y="10373"/>
                    <a:pt x="9183" y="10036"/>
                  </a:cubicBezTo>
                  <a:cubicBezTo>
                    <a:pt x="9401" y="9877"/>
                    <a:pt x="9917" y="9817"/>
                    <a:pt x="10472" y="9758"/>
                  </a:cubicBezTo>
                  <a:cubicBezTo>
                    <a:pt x="11463" y="9659"/>
                    <a:pt x="12594" y="9540"/>
                    <a:pt x="12852" y="8786"/>
                  </a:cubicBezTo>
                  <a:cubicBezTo>
                    <a:pt x="13288" y="7596"/>
                    <a:pt x="13645" y="2777"/>
                    <a:pt x="12277" y="1012"/>
                  </a:cubicBezTo>
                  <a:cubicBezTo>
                    <a:pt x="11761" y="338"/>
                    <a:pt x="10254" y="1"/>
                    <a:pt x="7815"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5112650" y="1180650"/>
              <a:ext cx="260325" cy="180325"/>
            </a:xfrm>
            <a:custGeom>
              <a:avLst/>
              <a:gdLst/>
              <a:ahLst/>
              <a:cxnLst/>
              <a:rect l="l" t="t" r="r" b="b"/>
              <a:pathLst>
                <a:path w="10413" h="7213" extrusionOk="0">
                  <a:moveTo>
                    <a:pt x="8059" y="1"/>
                  </a:moveTo>
                  <a:cubicBezTo>
                    <a:pt x="6698" y="1"/>
                    <a:pt x="5990" y="1878"/>
                    <a:pt x="5990" y="1878"/>
                  </a:cubicBezTo>
                  <a:cubicBezTo>
                    <a:pt x="5526" y="1348"/>
                    <a:pt x="4602" y="180"/>
                    <a:pt x="3506" y="180"/>
                  </a:cubicBezTo>
                  <a:cubicBezTo>
                    <a:pt x="2963" y="180"/>
                    <a:pt x="2378" y="468"/>
                    <a:pt x="1786" y="1263"/>
                  </a:cubicBezTo>
                  <a:cubicBezTo>
                    <a:pt x="1" y="3643"/>
                    <a:pt x="6109" y="7213"/>
                    <a:pt x="6109" y="7213"/>
                  </a:cubicBezTo>
                  <a:cubicBezTo>
                    <a:pt x="6109" y="7213"/>
                    <a:pt x="8350" y="5309"/>
                    <a:pt x="9044" y="3921"/>
                  </a:cubicBezTo>
                  <a:cubicBezTo>
                    <a:pt x="9738" y="2513"/>
                    <a:pt x="10412" y="768"/>
                    <a:pt x="8647" y="113"/>
                  </a:cubicBezTo>
                  <a:cubicBezTo>
                    <a:pt x="8439" y="35"/>
                    <a:pt x="8243" y="1"/>
                    <a:pt x="8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5122075" y="1235775"/>
              <a:ext cx="259825" cy="82075"/>
            </a:xfrm>
            <a:custGeom>
              <a:avLst/>
              <a:gdLst/>
              <a:ahLst/>
              <a:cxnLst/>
              <a:rect l="l" t="t" r="r" b="b"/>
              <a:pathLst>
                <a:path w="10393" h="3283" extrusionOk="0">
                  <a:moveTo>
                    <a:pt x="4068" y="1"/>
                  </a:moveTo>
                  <a:cubicBezTo>
                    <a:pt x="4044" y="1"/>
                    <a:pt x="4023" y="5"/>
                    <a:pt x="4007" y="10"/>
                  </a:cubicBezTo>
                  <a:cubicBezTo>
                    <a:pt x="3669" y="110"/>
                    <a:pt x="3471" y="1180"/>
                    <a:pt x="3412" y="1736"/>
                  </a:cubicBezTo>
                  <a:lnTo>
                    <a:pt x="120" y="1993"/>
                  </a:lnTo>
                  <a:cubicBezTo>
                    <a:pt x="60" y="1993"/>
                    <a:pt x="1" y="2053"/>
                    <a:pt x="21" y="2132"/>
                  </a:cubicBezTo>
                  <a:cubicBezTo>
                    <a:pt x="21" y="2184"/>
                    <a:pt x="65" y="2235"/>
                    <a:pt x="116" y="2235"/>
                  </a:cubicBezTo>
                  <a:cubicBezTo>
                    <a:pt x="124" y="2235"/>
                    <a:pt x="132" y="2234"/>
                    <a:pt x="140" y="2231"/>
                  </a:cubicBezTo>
                  <a:lnTo>
                    <a:pt x="3531" y="1974"/>
                  </a:lnTo>
                  <a:cubicBezTo>
                    <a:pt x="3590" y="1974"/>
                    <a:pt x="3630" y="1934"/>
                    <a:pt x="3630" y="1874"/>
                  </a:cubicBezTo>
                  <a:cubicBezTo>
                    <a:pt x="3729" y="1061"/>
                    <a:pt x="3947" y="308"/>
                    <a:pt x="4066" y="248"/>
                  </a:cubicBezTo>
                  <a:cubicBezTo>
                    <a:pt x="4066" y="248"/>
                    <a:pt x="4086" y="268"/>
                    <a:pt x="4106" y="288"/>
                  </a:cubicBezTo>
                  <a:cubicBezTo>
                    <a:pt x="4284" y="506"/>
                    <a:pt x="4522" y="1101"/>
                    <a:pt x="4740" y="1696"/>
                  </a:cubicBezTo>
                  <a:cubicBezTo>
                    <a:pt x="5097" y="2608"/>
                    <a:pt x="5335" y="3183"/>
                    <a:pt x="5573" y="3283"/>
                  </a:cubicBezTo>
                  <a:lnTo>
                    <a:pt x="5653" y="3283"/>
                  </a:lnTo>
                  <a:cubicBezTo>
                    <a:pt x="5672" y="3283"/>
                    <a:pt x="5712" y="3283"/>
                    <a:pt x="5732" y="3263"/>
                  </a:cubicBezTo>
                  <a:cubicBezTo>
                    <a:pt x="5910" y="3164"/>
                    <a:pt x="6049" y="2727"/>
                    <a:pt x="6287" y="1716"/>
                  </a:cubicBezTo>
                  <a:cubicBezTo>
                    <a:pt x="6406" y="1220"/>
                    <a:pt x="6585" y="486"/>
                    <a:pt x="6724" y="308"/>
                  </a:cubicBezTo>
                  <a:cubicBezTo>
                    <a:pt x="6843" y="526"/>
                    <a:pt x="6981" y="883"/>
                    <a:pt x="7120" y="1220"/>
                  </a:cubicBezTo>
                  <a:cubicBezTo>
                    <a:pt x="7378" y="1894"/>
                    <a:pt x="7537" y="2231"/>
                    <a:pt x="7755" y="2231"/>
                  </a:cubicBezTo>
                  <a:cubicBezTo>
                    <a:pt x="8013" y="2231"/>
                    <a:pt x="10055" y="1934"/>
                    <a:pt x="10293" y="1894"/>
                  </a:cubicBezTo>
                  <a:cubicBezTo>
                    <a:pt x="10353" y="1874"/>
                    <a:pt x="10392" y="1815"/>
                    <a:pt x="10392" y="1756"/>
                  </a:cubicBezTo>
                  <a:cubicBezTo>
                    <a:pt x="10372" y="1676"/>
                    <a:pt x="10313" y="1637"/>
                    <a:pt x="10254" y="1637"/>
                  </a:cubicBezTo>
                  <a:cubicBezTo>
                    <a:pt x="9619" y="1736"/>
                    <a:pt x="7953" y="1993"/>
                    <a:pt x="7775" y="1993"/>
                  </a:cubicBezTo>
                  <a:cubicBezTo>
                    <a:pt x="7675" y="1934"/>
                    <a:pt x="7477" y="1458"/>
                    <a:pt x="7358" y="1121"/>
                  </a:cubicBezTo>
                  <a:cubicBezTo>
                    <a:pt x="7219" y="764"/>
                    <a:pt x="7061" y="367"/>
                    <a:pt x="6902" y="149"/>
                  </a:cubicBezTo>
                  <a:cubicBezTo>
                    <a:pt x="6823" y="30"/>
                    <a:pt x="6743" y="30"/>
                    <a:pt x="6704" y="30"/>
                  </a:cubicBezTo>
                  <a:cubicBezTo>
                    <a:pt x="6466" y="70"/>
                    <a:pt x="6347" y="506"/>
                    <a:pt x="6049" y="1656"/>
                  </a:cubicBezTo>
                  <a:cubicBezTo>
                    <a:pt x="5930" y="2152"/>
                    <a:pt x="5752" y="2886"/>
                    <a:pt x="5633" y="3025"/>
                  </a:cubicBezTo>
                  <a:cubicBezTo>
                    <a:pt x="5474" y="2906"/>
                    <a:pt x="5177" y="2132"/>
                    <a:pt x="4978" y="1597"/>
                  </a:cubicBezTo>
                  <a:cubicBezTo>
                    <a:pt x="4740" y="962"/>
                    <a:pt x="4502" y="367"/>
                    <a:pt x="4304" y="129"/>
                  </a:cubicBezTo>
                  <a:cubicBezTo>
                    <a:pt x="4218" y="29"/>
                    <a:pt x="4131" y="1"/>
                    <a:pt x="4068"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130025" y="1213525"/>
              <a:ext cx="342100" cy="433025"/>
            </a:xfrm>
            <a:custGeom>
              <a:avLst/>
              <a:gdLst/>
              <a:ahLst/>
              <a:cxnLst/>
              <a:rect l="l" t="t" r="r" b="b"/>
              <a:pathLst>
                <a:path w="13684" h="17321" extrusionOk="0">
                  <a:moveTo>
                    <a:pt x="4807" y="1"/>
                  </a:moveTo>
                  <a:cubicBezTo>
                    <a:pt x="4791" y="1"/>
                    <a:pt x="4775" y="3"/>
                    <a:pt x="4760" y="8"/>
                  </a:cubicBezTo>
                  <a:cubicBezTo>
                    <a:pt x="4760" y="28"/>
                    <a:pt x="4601" y="107"/>
                    <a:pt x="4323" y="266"/>
                  </a:cubicBezTo>
                  <a:cubicBezTo>
                    <a:pt x="4264" y="305"/>
                    <a:pt x="4244" y="385"/>
                    <a:pt x="4284" y="444"/>
                  </a:cubicBezTo>
                  <a:cubicBezTo>
                    <a:pt x="4304" y="484"/>
                    <a:pt x="4343" y="504"/>
                    <a:pt x="4403" y="504"/>
                  </a:cubicBezTo>
                  <a:cubicBezTo>
                    <a:pt x="4423" y="504"/>
                    <a:pt x="4442" y="504"/>
                    <a:pt x="4462" y="484"/>
                  </a:cubicBezTo>
                  <a:cubicBezTo>
                    <a:pt x="4720" y="325"/>
                    <a:pt x="4879" y="226"/>
                    <a:pt x="4879" y="226"/>
                  </a:cubicBezTo>
                  <a:cubicBezTo>
                    <a:pt x="4938" y="206"/>
                    <a:pt x="4958" y="127"/>
                    <a:pt x="4938" y="67"/>
                  </a:cubicBezTo>
                  <a:cubicBezTo>
                    <a:pt x="4908" y="23"/>
                    <a:pt x="4856" y="1"/>
                    <a:pt x="4807" y="1"/>
                  </a:cubicBezTo>
                  <a:close/>
                  <a:moveTo>
                    <a:pt x="3974" y="523"/>
                  </a:moveTo>
                  <a:cubicBezTo>
                    <a:pt x="3952" y="523"/>
                    <a:pt x="3928" y="529"/>
                    <a:pt x="3907" y="543"/>
                  </a:cubicBezTo>
                  <a:cubicBezTo>
                    <a:pt x="3768" y="623"/>
                    <a:pt x="3629" y="722"/>
                    <a:pt x="3490" y="821"/>
                  </a:cubicBezTo>
                  <a:cubicBezTo>
                    <a:pt x="3431" y="861"/>
                    <a:pt x="3431" y="940"/>
                    <a:pt x="3471" y="1000"/>
                  </a:cubicBezTo>
                  <a:cubicBezTo>
                    <a:pt x="3490" y="1039"/>
                    <a:pt x="3530" y="1059"/>
                    <a:pt x="3570" y="1059"/>
                  </a:cubicBezTo>
                  <a:cubicBezTo>
                    <a:pt x="3590" y="1059"/>
                    <a:pt x="3609" y="1039"/>
                    <a:pt x="3629" y="1019"/>
                  </a:cubicBezTo>
                  <a:cubicBezTo>
                    <a:pt x="3788" y="920"/>
                    <a:pt x="3907" y="841"/>
                    <a:pt x="4046" y="742"/>
                  </a:cubicBezTo>
                  <a:cubicBezTo>
                    <a:pt x="4105" y="702"/>
                    <a:pt x="4105" y="623"/>
                    <a:pt x="4066" y="583"/>
                  </a:cubicBezTo>
                  <a:cubicBezTo>
                    <a:pt x="4053" y="545"/>
                    <a:pt x="4015" y="523"/>
                    <a:pt x="3974" y="523"/>
                  </a:cubicBezTo>
                  <a:close/>
                  <a:moveTo>
                    <a:pt x="3162" y="1098"/>
                  </a:moveTo>
                  <a:cubicBezTo>
                    <a:pt x="3138" y="1098"/>
                    <a:pt x="3115" y="1104"/>
                    <a:pt x="3094" y="1119"/>
                  </a:cubicBezTo>
                  <a:cubicBezTo>
                    <a:pt x="2975" y="1218"/>
                    <a:pt x="2836" y="1337"/>
                    <a:pt x="2697" y="1436"/>
                  </a:cubicBezTo>
                  <a:cubicBezTo>
                    <a:pt x="2658" y="1495"/>
                    <a:pt x="2638" y="1575"/>
                    <a:pt x="2697" y="1614"/>
                  </a:cubicBezTo>
                  <a:cubicBezTo>
                    <a:pt x="2717" y="1654"/>
                    <a:pt x="2757" y="1654"/>
                    <a:pt x="2777" y="1654"/>
                  </a:cubicBezTo>
                  <a:cubicBezTo>
                    <a:pt x="2816" y="1654"/>
                    <a:pt x="2836" y="1654"/>
                    <a:pt x="2856" y="1634"/>
                  </a:cubicBezTo>
                  <a:cubicBezTo>
                    <a:pt x="2995" y="1515"/>
                    <a:pt x="3114" y="1416"/>
                    <a:pt x="3252" y="1317"/>
                  </a:cubicBezTo>
                  <a:cubicBezTo>
                    <a:pt x="3292" y="1277"/>
                    <a:pt x="3312" y="1198"/>
                    <a:pt x="3272" y="1158"/>
                  </a:cubicBezTo>
                  <a:cubicBezTo>
                    <a:pt x="3247" y="1120"/>
                    <a:pt x="3205" y="1098"/>
                    <a:pt x="3162" y="1098"/>
                  </a:cubicBezTo>
                  <a:close/>
                  <a:moveTo>
                    <a:pt x="2407" y="1745"/>
                  </a:moveTo>
                  <a:cubicBezTo>
                    <a:pt x="2378" y="1745"/>
                    <a:pt x="2347" y="1755"/>
                    <a:pt x="2320" y="1773"/>
                  </a:cubicBezTo>
                  <a:cubicBezTo>
                    <a:pt x="2201" y="1892"/>
                    <a:pt x="2082" y="2011"/>
                    <a:pt x="1963" y="2130"/>
                  </a:cubicBezTo>
                  <a:cubicBezTo>
                    <a:pt x="1924" y="2170"/>
                    <a:pt x="1924" y="2249"/>
                    <a:pt x="1963" y="2308"/>
                  </a:cubicBezTo>
                  <a:cubicBezTo>
                    <a:pt x="2003" y="2328"/>
                    <a:pt x="2023" y="2348"/>
                    <a:pt x="2063" y="2348"/>
                  </a:cubicBezTo>
                  <a:cubicBezTo>
                    <a:pt x="2082" y="2348"/>
                    <a:pt x="2122" y="2328"/>
                    <a:pt x="2142" y="2308"/>
                  </a:cubicBezTo>
                  <a:cubicBezTo>
                    <a:pt x="2261" y="2189"/>
                    <a:pt x="2380" y="2070"/>
                    <a:pt x="2499" y="1971"/>
                  </a:cubicBezTo>
                  <a:cubicBezTo>
                    <a:pt x="2558" y="1912"/>
                    <a:pt x="2558" y="1832"/>
                    <a:pt x="2499" y="1793"/>
                  </a:cubicBezTo>
                  <a:cubicBezTo>
                    <a:pt x="2477" y="1760"/>
                    <a:pt x="2443" y="1745"/>
                    <a:pt x="2407" y="1745"/>
                  </a:cubicBezTo>
                  <a:close/>
                  <a:moveTo>
                    <a:pt x="1718" y="2449"/>
                  </a:moveTo>
                  <a:cubicBezTo>
                    <a:pt x="1682" y="2449"/>
                    <a:pt x="1648" y="2465"/>
                    <a:pt x="1626" y="2487"/>
                  </a:cubicBezTo>
                  <a:cubicBezTo>
                    <a:pt x="1507" y="2626"/>
                    <a:pt x="1408" y="2745"/>
                    <a:pt x="1309" y="2883"/>
                  </a:cubicBezTo>
                  <a:cubicBezTo>
                    <a:pt x="1269" y="2943"/>
                    <a:pt x="1269" y="3022"/>
                    <a:pt x="1329" y="3062"/>
                  </a:cubicBezTo>
                  <a:cubicBezTo>
                    <a:pt x="1349" y="3062"/>
                    <a:pt x="1369" y="3082"/>
                    <a:pt x="1408" y="3082"/>
                  </a:cubicBezTo>
                  <a:cubicBezTo>
                    <a:pt x="1428" y="3082"/>
                    <a:pt x="1468" y="3062"/>
                    <a:pt x="1487" y="3042"/>
                  </a:cubicBezTo>
                  <a:cubicBezTo>
                    <a:pt x="1587" y="2903"/>
                    <a:pt x="1706" y="2784"/>
                    <a:pt x="1805" y="2665"/>
                  </a:cubicBezTo>
                  <a:cubicBezTo>
                    <a:pt x="1864" y="2606"/>
                    <a:pt x="1844" y="2527"/>
                    <a:pt x="1805" y="2487"/>
                  </a:cubicBezTo>
                  <a:cubicBezTo>
                    <a:pt x="1778" y="2460"/>
                    <a:pt x="1747" y="2449"/>
                    <a:pt x="1718" y="2449"/>
                  </a:cubicBezTo>
                  <a:close/>
                  <a:moveTo>
                    <a:pt x="1092" y="3233"/>
                  </a:moveTo>
                  <a:cubicBezTo>
                    <a:pt x="1061" y="3233"/>
                    <a:pt x="1033" y="3247"/>
                    <a:pt x="1012" y="3280"/>
                  </a:cubicBezTo>
                  <a:cubicBezTo>
                    <a:pt x="912" y="3419"/>
                    <a:pt x="813" y="3578"/>
                    <a:pt x="734" y="3716"/>
                  </a:cubicBezTo>
                  <a:cubicBezTo>
                    <a:pt x="694" y="3776"/>
                    <a:pt x="714" y="3855"/>
                    <a:pt x="774" y="3875"/>
                  </a:cubicBezTo>
                  <a:cubicBezTo>
                    <a:pt x="793" y="3895"/>
                    <a:pt x="813" y="3895"/>
                    <a:pt x="833" y="3895"/>
                  </a:cubicBezTo>
                  <a:cubicBezTo>
                    <a:pt x="873" y="3895"/>
                    <a:pt x="932" y="3875"/>
                    <a:pt x="952" y="3835"/>
                  </a:cubicBezTo>
                  <a:cubicBezTo>
                    <a:pt x="1031" y="3697"/>
                    <a:pt x="1111" y="3558"/>
                    <a:pt x="1210" y="3419"/>
                  </a:cubicBezTo>
                  <a:cubicBezTo>
                    <a:pt x="1250" y="3379"/>
                    <a:pt x="1230" y="3300"/>
                    <a:pt x="1170" y="3260"/>
                  </a:cubicBezTo>
                  <a:cubicBezTo>
                    <a:pt x="1143" y="3242"/>
                    <a:pt x="1117" y="3233"/>
                    <a:pt x="1092" y="3233"/>
                  </a:cubicBezTo>
                  <a:close/>
                  <a:moveTo>
                    <a:pt x="610" y="4086"/>
                  </a:moveTo>
                  <a:cubicBezTo>
                    <a:pt x="567" y="4086"/>
                    <a:pt x="526" y="4108"/>
                    <a:pt x="496" y="4153"/>
                  </a:cubicBezTo>
                  <a:cubicBezTo>
                    <a:pt x="417" y="4311"/>
                    <a:pt x="357" y="4470"/>
                    <a:pt x="298" y="4629"/>
                  </a:cubicBezTo>
                  <a:cubicBezTo>
                    <a:pt x="278" y="4688"/>
                    <a:pt x="317" y="4767"/>
                    <a:pt x="377" y="4787"/>
                  </a:cubicBezTo>
                  <a:lnTo>
                    <a:pt x="417" y="4787"/>
                  </a:lnTo>
                  <a:cubicBezTo>
                    <a:pt x="456" y="4787"/>
                    <a:pt x="516" y="4767"/>
                    <a:pt x="536" y="4708"/>
                  </a:cubicBezTo>
                  <a:cubicBezTo>
                    <a:pt x="595" y="4569"/>
                    <a:pt x="655" y="4410"/>
                    <a:pt x="714" y="4272"/>
                  </a:cubicBezTo>
                  <a:cubicBezTo>
                    <a:pt x="754" y="4212"/>
                    <a:pt x="714" y="4133"/>
                    <a:pt x="655" y="4093"/>
                  </a:cubicBezTo>
                  <a:cubicBezTo>
                    <a:pt x="640" y="4088"/>
                    <a:pt x="625" y="4086"/>
                    <a:pt x="610" y="4086"/>
                  </a:cubicBezTo>
                  <a:close/>
                  <a:moveTo>
                    <a:pt x="265" y="5020"/>
                  </a:moveTo>
                  <a:cubicBezTo>
                    <a:pt x="212" y="5020"/>
                    <a:pt x="155" y="5056"/>
                    <a:pt x="139" y="5105"/>
                  </a:cubicBezTo>
                  <a:cubicBezTo>
                    <a:pt x="99" y="5283"/>
                    <a:pt x="79" y="5442"/>
                    <a:pt x="40" y="5600"/>
                  </a:cubicBezTo>
                  <a:cubicBezTo>
                    <a:pt x="40" y="5680"/>
                    <a:pt x="79" y="5739"/>
                    <a:pt x="159" y="5759"/>
                  </a:cubicBezTo>
                  <a:cubicBezTo>
                    <a:pt x="218" y="5759"/>
                    <a:pt x="278" y="5700"/>
                    <a:pt x="298" y="5640"/>
                  </a:cubicBezTo>
                  <a:cubicBezTo>
                    <a:pt x="317" y="5481"/>
                    <a:pt x="357" y="5323"/>
                    <a:pt x="377" y="5164"/>
                  </a:cubicBezTo>
                  <a:cubicBezTo>
                    <a:pt x="397" y="5105"/>
                    <a:pt x="357" y="5045"/>
                    <a:pt x="298" y="5025"/>
                  </a:cubicBezTo>
                  <a:cubicBezTo>
                    <a:pt x="287" y="5022"/>
                    <a:pt x="276" y="5020"/>
                    <a:pt x="265" y="5020"/>
                  </a:cubicBezTo>
                  <a:close/>
                  <a:moveTo>
                    <a:pt x="139" y="5997"/>
                  </a:moveTo>
                  <a:cubicBezTo>
                    <a:pt x="79" y="5997"/>
                    <a:pt x="0" y="6056"/>
                    <a:pt x="0" y="6116"/>
                  </a:cubicBezTo>
                  <a:cubicBezTo>
                    <a:pt x="0" y="6156"/>
                    <a:pt x="0" y="6195"/>
                    <a:pt x="0" y="6235"/>
                  </a:cubicBezTo>
                  <a:cubicBezTo>
                    <a:pt x="0" y="6374"/>
                    <a:pt x="0" y="6493"/>
                    <a:pt x="20" y="6632"/>
                  </a:cubicBezTo>
                  <a:cubicBezTo>
                    <a:pt x="20" y="6691"/>
                    <a:pt x="79" y="6731"/>
                    <a:pt x="139" y="6731"/>
                  </a:cubicBezTo>
                  <a:lnTo>
                    <a:pt x="159" y="6731"/>
                  </a:lnTo>
                  <a:cubicBezTo>
                    <a:pt x="218" y="6731"/>
                    <a:pt x="258" y="6671"/>
                    <a:pt x="258" y="6612"/>
                  </a:cubicBezTo>
                  <a:cubicBezTo>
                    <a:pt x="258" y="6473"/>
                    <a:pt x="258" y="6354"/>
                    <a:pt x="258" y="6235"/>
                  </a:cubicBezTo>
                  <a:cubicBezTo>
                    <a:pt x="258" y="6195"/>
                    <a:pt x="258" y="6156"/>
                    <a:pt x="258" y="6116"/>
                  </a:cubicBezTo>
                  <a:cubicBezTo>
                    <a:pt x="258" y="6056"/>
                    <a:pt x="198" y="5997"/>
                    <a:pt x="139" y="5997"/>
                  </a:cubicBezTo>
                  <a:close/>
                  <a:moveTo>
                    <a:pt x="218" y="6984"/>
                  </a:moveTo>
                  <a:cubicBezTo>
                    <a:pt x="205" y="6984"/>
                    <a:pt x="192" y="6985"/>
                    <a:pt x="179" y="6989"/>
                  </a:cubicBezTo>
                  <a:cubicBezTo>
                    <a:pt x="119" y="7008"/>
                    <a:pt x="79" y="7068"/>
                    <a:pt x="99" y="7127"/>
                  </a:cubicBezTo>
                  <a:cubicBezTo>
                    <a:pt x="119" y="7286"/>
                    <a:pt x="159" y="7465"/>
                    <a:pt x="218" y="7623"/>
                  </a:cubicBezTo>
                  <a:cubicBezTo>
                    <a:pt x="238" y="7683"/>
                    <a:pt x="278" y="7702"/>
                    <a:pt x="337" y="7702"/>
                  </a:cubicBezTo>
                  <a:lnTo>
                    <a:pt x="377" y="7702"/>
                  </a:lnTo>
                  <a:cubicBezTo>
                    <a:pt x="436" y="7683"/>
                    <a:pt x="476" y="7603"/>
                    <a:pt x="456" y="7544"/>
                  </a:cubicBezTo>
                  <a:cubicBezTo>
                    <a:pt x="397" y="7385"/>
                    <a:pt x="357" y="7227"/>
                    <a:pt x="337" y="7088"/>
                  </a:cubicBezTo>
                  <a:cubicBezTo>
                    <a:pt x="321" y="7022"/>
                    <a:pt x="277" y="6984"/>
                    <a:pt x="218" y="6984"/>
                  </a:cubicBezTo>
                  <a:close/>
                  <a:moveTo>
                    <a:pt x="509" y="7924"/>
                  </a:moveTo>
                  <a:cubicBezTo>
                    <a:pt x="491" y="7924"/>
                    <a:pt x="473" y="7929"/>
                    <a:pt x="456" y="7940"/>
                  </a:cubicBezTo>
                  <a:cubicBezTo>
                    <a:pt x="397" y="7960"/>
                    <a:pt x="357" y="8040"/>
                    <a:pt x="397" y="8099"/>
                  </a:cubicBezTo>
                  <a:cubicBezTo>
                    <a:pt x="456" y="8238"/>
                    <a:pt x="536" y="8397"/>
                    <a:pt x="615" y="8555"/>
                  </a:cubicBezTo>
                  <a:cubicBezTo>
                    <a:pt x="635" y="8595"/>
                    <a:pt x="674" y="8615"/>
                    <a:pt x="714" y="8615"/>
                  </a:cubicBezTo>
                  <a:cubicBezTo>
                    <a:pt x="754" y="8615"/>
                    <a:pt x="774" y="8615"/>
                    <a:pt x="774" y="8595"/>
                  </a:cubicBezTo>
                  <a:cubicBezTo>
                    <a:pt x="833" y="8575"/>
                    <a:pt x="873" y="8496"/>
                    <a:pt x="833" y="8436"/>
                  </a:cubicBezTo>
                  <a:cubicBezTo>
                    <a:pt x="754" y="8297"/>
                    <a:pt x="674" y="8139"/>
                    <a:pt x="615" y="8000"/>
                  </a:cubicBezTo>
                  <a:cubicBezTo>
                    <a:pt x="601" y="7957"/>
                    <a:pt x="555" y="7924"/>
                    <a:pt x="509" y="7924"/>
                  </a:cubicBezTo>
                  <a:close/>
                  <a:moveTo>
                    <a:pt x="983" y="8801"/>
                  </a:moveTo>
                  <a:cubicBezTo>
                    <a:pt x="959" y="8801"/>
                    <a:pt x="934" y="8806"/>
                    <a:pt x="912" y="8813"/>
                  </a:cubicBezTo>
                  <a:cubicBezTo>
                    <a:pt x="853" y="8853"/>
                    <a:pt x="833" y="8932"/>
                    <a:pt x="873" y="8992"/>
                  </a:cubicBezTo>
                  <a:cubicBezTo>
                    <a:pt x="912" y="9051"/>
                    <a:pt x="952" y="9130"/>
                    <a:pt x="1012" y="9190"/>
                  </a:cubicBezTo>
                  <a:cubicBezTo>
                    <a:pt x="1051" y="9269"/>
                    <a:pt x="1111" y="9329"/>
                    <a:pt x="1150" y="9408"/>
                  </a:cubicBezTo>
                  <a:cubicBezTo>
                    <a:pt x="1190" y="9448"/>
                    <a:pt x="1230" y="9448"/>
                    <a:pt x="1250" y="9448"/>
                  </a:cubicBezTo>
                  <a:cubicBezTo>
                    <a:pt x="1289" y="9448"/>
                    <a:pt x="1309" y="9448"/>
                    <a:pt x="1329" y="9428"/>
                  </a:cubicBezTo>
                  <a:cubicBezTo>
                    <a:pt x="1388" y="9388"/>
                    <a:pt x="1388" y="9309"/>
                    <a:pt x="1349" y="9269"/>
                  </a:cubicBezTo>
                  <a:cubicBezTo>
                    <a:pt x="1309" y="9190"/>
                    <a:pt x="1250" y="9111"/>
                    <a:pt x="1210" y="9051"/>
                  </a:cubicBezTo>
                  <a:cubicBezTo>
                    <a:pt x="1170" y="8992"/>
                    <a:pt x="1131" y="8912"/>
                    <a:pt x="1091" y="8853"/>
                  </a:cubicBezTo>
                  <a:cubicBezTo>
                    <a:pt x="1066" y="8815"/>
                    <a:pt x="1025" y="8801"/>
                    <a:pt x="983" y="8801"/>
                  </a:cubicBezTo>
                  <a:close/>
                  <a:moveTo>
                    <a:pt x="5156" y="9249"/>
                  </a:moveTo>
                  <a:cubicBezTo>
                    <a:pt x="4998" y="9249"/>
                    <a:pt x="4819" y="9269"/>
                    <a:pt x="4641" y="9309"/>
                  </a:cubicBezTo>
                  <a:cubicBezTo>
                    <a:pt x="4561" y="9309"/>
                    <a:pt x="4522" y="9368"/>
                    <a:pt x="4542" y="9448"/>
                  </a:cubicBezTo>
                  <a:cubicBezTo>
                    <a:pt x="4542" y="9507"/>
                    <a:pt x="4601" y="9547"/>
                    <a:pt x="4661" y="9547"/>
                  </a:cubicBezTo>
                  <a:lnTo>
                    <a:pt x="4680" y="9547"/>
                  </a:lnTo>
                  <a:cubicBezTo>
                    <a:pt x="4859" y="9507"/>
                    <a:pt x="5017" y="9487"/>
                    <a:pt x="5156" y="9487"/>
                  </a:cubicBezTo>
                  <a:cubicBezTo>
                    <a:pt x="5216" y="9487"/>
                    <a:pt x="5275" y="9428"/>
                    <a:pt x="5275" y="9368"/>
                  </a:cubicBezTo>
                  <a:cubicBezTo>
                    <a:pt x="5275" y="9289"/>
                    <a:pt x="5216" y="9249"/>
                    <a:pt x="5156" y="9249"/>
                  </a:cubicBezTo>
                  <a:close/>
                  <a:moveTo>
                    <a:pt x="4189" y="9421"/>
                  </a:moveTo>
                  <a:cubicBezTo>
                    <a:pt x="4174" y="9421"/>
                    <a:pt x="4159" y="9423"/>
                    <a:pt x="4145" y="9428"/>
                  </a:cubicBezTo>
                  <a:cubicBezTo>
                    <a:pt x="3986" y="9467"/>
                    <a:pt x="3828" y="9527"/>
                    <a:pt x="3669" y="9606"/>
                  </a:cubicBezTo>
                  <a:cubicBezTo>
                    <a:pt x="3609" y="9646"/>
                    <a:pt x="3570" y="9705"/>
                    <a:pt x="3609" y="9765"/>
                  </a:cubicBezTo>
                  <a:cubicBezTo>
                    <a:pt x="3629" y="9824"/>
                    <a:pt x="3669" y="9844"/>
                    <a:pt x="3728" y="9844"/>
                  </a:cubicBezTo>
                  <a:cubicBezTo>
                    <a:pt x="3728" y="9844"/>
                    <a:pt x="3748" y="9844"/>
                    <a:pt x="3768" y="9824"/>
                  </a:cubicBezTo>
                  <a:cubicBezTo>
                    <a:pt x="3907" y="9765"/>
                    <a:pt x="4066" y="9705"/>
                    <a:pt x="4224" y="9666"/>
                  </a:cubicBezTo>
                  <a:cubicBezTo>
                    <a:pt x="4284" y="9646"/>
                    <a:pt x="4323" y="9567"/>
                    <a:pt x="4304" y="9507"/>
                  </a:cubicBezTo>
                  <a:cubicBezTo>
                    <a:pt x="4288" y="9447"/>
                    <a:pt x="4239" y="9421"/>
                    <a:pt x="4189" y="9421"/>
                  </a:cubicBezTo>
                  <a:close/>
                  <a:moveTo>
                    <a:pt x="5641" y="9304"/>
                  </a:moveTo>
                  <a:cubicBezTo>
                    <a:pt x="5593" y="9304"/>
                    <a:pt x="5549" y="9339"/>
                    <a:pt x="5533" y="9388"/>
                  </a:cubicBezTo>
                  <a:cubicBezTo>
                    <a:pt x="5493" y="9448"/>
                    <a:pt x="5533" y="9527"/>
                    <a:pt x="5593" y="9547"/>
                  </a:cubicBezTo>
                  <a:cubicBezTo>
                    <a:pt x="5751" y="9606"/>
                    <a:pt x="5850" y="9686"/>
                    <a:pt x="5910" y="9785"/>
                  </a:cubicBezTo>
                  <a:cubicBezTo>
                    <a:pt x="5930" y="9844"/>
                    <a:pt x="5969" y="9864"/>
                    <a:pt x="6009" y="9864"/>
                  </a:cubicBezTo>
                  <a:cubicBezTo>
                    <a:pt x="6029" y="9864"/>
                    <a:pt x="6049" y="9864"/>
                    <a:pt x="6069" y="9844"/>
                  </a:cubicBezTo>
                  <a:cubicBezTo>
                    <a:pt x="6128" y="9824"/>
                    <a:pt x="6148" y="9745"/>
                    <a:pt x="6128" y="9686"/>
                  </a:cubicBezTo>
                  <a:cubicBezTo>
                    <a:pt x="6049" y="9507"/>
                    <a:pt x="5890" y="9388"/>
                    <a:pt x="5672" y="9309"/>
                  </a:cubicBezTo>
                  <a:cubicBezTo>
                    <a:pt x="5661" y="9305"/>
                    <a:pt x="5651" y="9304"/>
                    <a:pt x="5641" y="9304"/>
                  </a:cubicBezTo>
                  <a:close/>
                  <a:moveTo>
                    <a:pt x="1560" y="9598"/>
                  </a:moveTo>
                  <a:cubicBezTo>
                    <a:pt x="1531" y="9598"/>
                    <a:pt x="1505" y="9608"/>
                    <a:pt x="1487" y="9626"/>
                  </a:cubicBezTo>
                  <a:cubicBezTo>
                    <a:pt x="1428" y="9666"/>
                    <a:pt x="1428" y="9745"/>
                    <a:pt x="1468" y="9805"/>
                  </a:cubicBezTo>
                  <a:cubicBezTo>
                    <a:pt x="1567" y="9943"/>
                    <a:pt x="1686" y="10062"/>
                    <a:pt x="1805" y="10181"/>
                  </a:cubicBezTo>
                  <a:cubicBezTo>
                    <a:pt x="1825" y="10201"/>
                    <a:pt x="1864" y="10221"/>
                    <a:pt x="1884" y="10221"/>
                  </a:cubicBezTo>
                  <a:cubicBezTo>
                    <a:pt x="1924" y="10221"/>
                    <a:pt x="1944" y="10201"/>
                    <a:pt x="1983" y="10181"/>
                  </a:cubicBezTo>
                  <a:cubicBezTo>
                    <a:pt x="2023" y="10142"/>
                    <a:pt x="2023" y="10062"/>
                    <a:pt x="1983" y="10003"/>
                  </a:cubicBezTo>
                  <a:cubicBezTo>
                    <a:pt x="1864" y="9904"/>
                    <a:pt x="1765" y="9765"/>
                    <a:pt x="1666" y="9646"/>
                  </a:cubicBezTo>
                  <a:cubicBezTo>
                    <a:pt x="1633" y="9613"/>
                    <a:pt x="1594" y="9598"/>
                    <a:pt x="1560" y="9598"/>
                  </a:cubicBezTo>
                  <a:close/>
                  <a:moveTo>
                    <a:pt x="3281" y="9843"/>
                  </a:moveTo>
                  <a:cubicBezTo>
                    <a:pt x="3257" y="9843"/>
                    <a:pt x="3234" y="9850"/>
                    <a:pt x="3213" y="9864"/>
                  </a:cubicBezTo>
                  <a:cubicBezTo>
                    <a:pt x="3074" y="9963"/>
                    <a:pt x="2935" y="10062"/>
                    <a:pt x="2816" y="10181"/>
                  </a:cubicBezTo>
                  <a:cubicBezTo>
                    <a:pt x="2757" y="10221"/>
                    <a:pt x="2757" y="10300"/>
                    <a:pt x="2816" y="10360"/>
                  </a:cubicBezTo>
                  <a:cubicBezTo>
                    <a:pt x="2836" y="10380"/>
                    <a:pt x="2876" y="10400"/>
                    <a:pt x="2896" y="10400"/>
                  </a:cubicBezTo>
                  <a:cubicBezTo>
                    <a:pt x="2935" y="10400"/>
                    <a:pt x="2955" y="10380"/>
                    <a:pt x="2975" y="10360"/>
                  </a:cubicBezTo>
                  <a:cubicBezTo>
                    <a:pt x="3094" y="10261"/>
                    <a:pt x="3213" y="10162"/>
                    <a:pt x="3352" y="10062"/>
                  </a:cubicBezTo>
                  <a:cubicBezTo>
                    <a:pt x="3411" y="10023"/>
                    <a:pt x="3431" y="9943"/>
                    <a:pt x="3391" y="9904"/>
                  </a:cubicBezTo>
                  <a:cubicBezTo>
                    <a:pt x="3366" y="9865"/>
                    <a:pt x="3324" y="9843"/>
                    <a:pt x="3281" y="9843"/>
                  </a:cubicBezTo>
                  <a:close/>
                  <a:moveTo>
                    <a:pt x="6036" y="10097"/>
                  </a:moveTo>
                  <a:cubicBezTo>
                    <a:pt x="5983" y="10097"/>
                    <a:pt x="5926" y="10132"/>
                    <a:pt x="5910" y="10181"/>
                  </a:cubicBezTo>
                  <a:cubicBezTo>
                    <a:pt x="5870" y="10320"/>
                    <a:pt x="5791" y="10439"/>
                    <a:pt x="5692" y="10578"/>
                  </a:cubicBezTo>
                  <a:cubicBezTo>
                    <a:pt x="5652" y="10618"/>
                    <a:pt x="5652" y="10697"/>
                    <a:pt x="5712" y="10737"/>
                  </a:cubicBezTo>
                  <a:cubicBezTo>
                    <a:pt x="5731" y="10756"/>
                    <a:pt x="5771" y="10776"/>
                    <a:pt x="5791" y="10776"/>
                  </a:cubicBezTo>
                  <a:cubicBezTo>
                    <a:pt x="5831" y="10776"/>
                    <a:pt x="5850" y="10756"/>
                    <a:pt x="5890" y="10737"/>
                  </a:cubicBezTo>
                  <a:cubicBezTo>
                    <a:pt x="6009" y="10578"/>
                    <a:pt x="6108" y="10419"/>
                    <a:pt x="6148" y="10261"/>
                  </a:cubicBezTo>
                  <a:cubicBezTo>
                    <a:pt x="6168" y="10181"/>
                    <a:pt x="6128" y="10122"/>
                    <a:pt x="6069" y="10102"/>
                  </a:cubicBezTo>
                  <a:cubicBezTo>
                    <a:pt x="6058" y="10099"/>
                    <a:pt x="6047" y="10097"/>
                    <a:pt x="6036" y="10097"/>
                  </a:cubicBezTo>
                  <a:close/>
                  <a:moveTo>
                    <a:pt x="2239" y="10310"/>
                  </a:moveTo>
                  <a:cubicBezTo>
                    <a:pt x="2206" y="10310"/>
                    <a:pt x="2172" y="10320"/>
                    <a:pt x="2142" y="10340"/>
                  </a:cubicBezTo>
                  <a:cubicBezTo>
                    <a:pt x="2102" y="10400"/>
                    <a:pt x="2102" y="10479"/>
                    <a:pt x="2162" y="10519"/>
                  </a:cubicBezTo>
                  <a:cubicBezTo>
                    <a:pt x="2241" y="10578"/>
                    <a:pt x="2301" y="10638"/>
                    <a:pt x="2360" y="10697"/>
                  </a:cubicBezTo>
                  <a:cubicBezTo>
                    <a:pt x="2301" y="10796"/>
                    <a:pt x="2241" y="10895"/>
                    <a:pt x="2182" y="10994"/>
                  </a:cubicBezTo>
                  <a:cubicBezTo>
                    <a:pt x="2162" y="11054"/>
                    <a:pt x="2182" y="11133"/>
                    <a:pt x="2241" y="11173"/>
                  </a:cubicBezTo>
                  <a:lnTo>
                    <a:pt x="2301" y="11173"/>
                  </a:lnTo>
                  <a:cubicBezTo>
                    <a:pt x="2340" y="11173"/>
                    <a:pt x="2380" y="11153"/>
                    <a:pt x="2400" y="11113"/>
                  </a:cubicBezTo>
                  <a:cubicBezTo>
                    <a:pt x="2459" y="11014"/>
                    <a:pt x="2519" y="10935"/>
                    <a:pt x="2558" y="10836"/>
                  </a:cubicBezTo>
                  <a:cubicBezTo>
                    <a:pt x="2581" y="10851"/>
                    <a:pt x="2607" y="10857"/>
                    <a:pt x="2632" y="10857"/>
                  </a:cubicBezTo>
                  <a:cubicBezTo>
                    <a:pt x="2673" y="10857"/>
                    <a:pt x="2712" y="10841"/>
                    <a:pt x="2737" y="10816"/>
                  </a:cubicBezTo>
                  <a:cubicBezTo>
                    <a:pt x="2777" y="10756"/>
                    <a:pt x="2757" y="10677"/>
                    <a:pt x="2697" y="10638"/>
                  </a:cubicBezTo>
                  <a:cubicBezTo>
                    <a:pt x="2697" y="10638"/>
                    <a:pt x="2697" y="10618"/>
                    <a:pt x="2697" y="10618"/>
                  </a:cubicBezTo>
                  <a:cubicBezTo>
                    <a:pt x="2677" y="10598"/>
                    <a:pt x="2677" y="10558"/>
                    <a:pt x="2638" y="10538"/>
                  </a:cubicBezTo>
                  <a:cubicBezTo>
                    <a:pt x="2624" y="10524"/>
                    <a:pt x="2600" y="10510"/>
                    <a:pt x="2573" y="10510"/>
                  </a:cubicBezTo>
                  <a:cubicBezTo>
                    <a:pt x="2562" y="10510"/>
                    <a:pt x="2550" y="10513"/>
                    <a:pt x="2539" y="10519"/>
                  </a:cubicBezTo>
                  <a:cubicBezTo>
                    <a:pt x="2479" y="10459"/>
                    <a:pt x="2400" y="10400"/>
                    <a:pt x="2320" y="10340"/>
                  </a:cubicBezTo>
                  <a:cubicBezTo>
                    <a:pt x="2301" y="10320"/>
                    <a:pt x="2271" y="10310"/>
                    <a:pt x="2239" y="10310"/>
                  </a:cubicBezTo>
                  <a:close/>
                  <a:moveTo>
                    <a:pt x="3047" y="10875"/>
                  </a:moveTo>
                  <a:cubicBezTo>
                    <a:pt x="3005" y="10875"/>
                    <a:pt x="2968" y="10897"/>
                    <a:pt x="2955" y="10935"/>
                  </a:cubicBezTo>
                  <a:cubicBezTo>
                    <a:pt x="2915" y="10994"/>
                    <a:pt x="2935" y="11074"/>
                    <a:pt x="2995" y="11113"/>
                  </a:cubicBezTo>
                  <a:cubicBezTo>
                    <a:pt x="3153" y="11193"/>
                    <a:pt x="3312" y="11252"/>
                    <a:pt x="3471" y="11312"/>
                  </a:cubicBezTo>
                  <a:lnTo>
                    <a:pt x="3510" y="11312"/>
                  </a:lnTo>
                  <a:cubicBezTo>
                    <a:pt x="3570" y="11312"/>
                    <a:pt x="3609" y="11292"/>
                    <a:pt x="3629" y="11232"/>
                  </a:cubicBezTo>
                  <a:cubicBezTo>
                    <a:pt x="3649" y="11173"/>
                    <a:pt x="3609" y="11094"/>
                    <a:pt x="3550" y="11074"/>
                  </a:cubicBezTo>
                  <a:cubicBezTo>
                    <a:pt x="3411" y="11034"/>
                    <a:pt x="3272" y="10975"/>
                    <a:pt x="3114" y="10895"/>
                  </a:cubicBezTo>
                  <a:cubicBezTo>
                    <a:pt x="3093" y="10881"/>
                    <a:pt x="3069" y="10875"/>
                    <a:pt x="3047" y="10875"/>
                  </a:cubicBezTo>
                  <a:close/>
                  <a:moveTo>
                    <a:pt x="5417" y="10855"/>
                  </a:moveTo>
                  <a:cubicBezTo>
                    <a:pt x="5397" y="10855"/>
                    <a:pt x="5376" y="10861"/>
                    <a:pt x="5355" y="10875"/>
                  </a:cubicBezTo>
                  <a:cubicBezTo>
                    <a:pt x="5216" y="10955"/>
                    <a:pt x="5077" y="11034"/>
                    <a:pt x="4938" y="11094"/>
                  </a:cubicBezTo>
                  <a:cubicBezTo>
                    <a:pt x="4879" y="11113"/>
                    <a:pt x="4839" y="11173"/>
                    <a:pt x="4859" y="11252"/>
                  </a:cubicBezTo>
                  <a:cubicBezTo>
                    <a:pt x="4879" y="11292"/>
                    <a:pt x="4918" y="11332"/>
                    <a:pt x="4978" y="11332"/>
                  </a:cubicBezTo>
                  <a:cubicBezTo>
                    <a:pt x="4998" y="11332"/>
                    <a:pt x="4998" y="11332"/>
                    <a:pt x="5017" y="11312"/>
                  </a:cubicBezTo>
                  <a:cubicBezTo>
                    <a:pt x="5176" y="11252"/>
                    <a:pt x="5335" y="11173"/>
                    <a:pt x="5493" y="11094"/>
                  </a:cubicBezTo>
                  <a:cubicBezTo>
                    <a:pt x="5553" y="11054"/>
                    <a:pt x="5553" y="10975"/>
                    <a:pt x="5513" y="10915"/>
                  </a:cubicBezTo>
                  <a:cubicBezTo>
                    <a:pt x="5488" y="10877"/>
                    <a:pt x="5454" y="10855"/>
                    <a:pt x="5417" y="10855"/>
                  </a:cubicBezTo>
                  <a:close/>
                  <a:moveTo>
                    <a:pt x="4006" y="11173"/>
                  </a:moveTo>
                  <a:cubicBezTo>
                    <a:pt x="3947" y="11173"/>
                    <a:pt x="3887" y="11213"/>
                    <a:pt x="3867" y="11292"/>
                  </a:cubicBezTo>
                  <a:cubicBezTo>
                    <a:pt x="3867" y="11351"/>
                    <a:pt x="3907" y="11411"/>
                    <a:pt x="3986" y="11431"/>
                  </a:cubicBezTo>
                  <a:cubicBezTo>
                    <a:pt x="4085" y="11431"/>
                    <a:pt x="4185" y="11451"/>
                    <a:pt x="4284" y="11451"/>
                  </a:cubicBezTo>
                  <a:cubicBezTo>
                    <a:pt x="4363" y="11451"/>
                    <a:pt x="4423" y="11431"/>
                    <a:pt x="4502" y="11431"/>
                  </a:cubicBezTo>
                  <a:cubicBezTo>
                    <a:pt x="4581" y="11431"/>
                    <a:pt x="4621" y="11371"/>
                    <a:pt x="4621" y="11292"/>
                  </a:cubicBezTo>
                  <a:cubicBezTo>
                    <a:pt x="4604" y="11240"/>
                    <a:pt x="4557" y="11189"/>
                    <a:pt x="4506" y="11189"/>
                  </a:cubicBezTo>
                  <a:cubicBezTo>
                    <a:pt x="4498" y="11189"/>
                    <a:pt x="4490" y="11190"/>
                    <a:pt x="4482" y="11193"/>
                  </a:cubicBezTo>
                  <a:cubicBezTo>
                    <a:pt x="4323" y="11193"/>
                    <a:pt x="4165" y="11193"/>
                    <a:pt x="4006" y="11173"/>
                  </a:cubicBezTo>
                  <a:close/>
                  <a:moveTo>
                    <a:pt x="2110" y="11386"/>
                  </a:moveTo>
                  <a:cubicBezTo>
                    <a:pt x="2062" y="11386"/>
                    <a:pt x="2016" y="11421"/>
                    <a:pt x="1983" y="11470"/>
                  </a:cubicBezTo>
                  <a:cubicBezTo>
                    <a:pt x="1944" y="11629"/>
                    <a:pt x="1904" y="11808"/>
                    <a:pt x="1864" y="11966"/>
                  </a:cubicBezTo>
                  <a:cubicBezTo>
                    <a:pt x="1844" y="12046"/>
                    <a:pt x="1904" y="12105"/>
                    <a:pt x="1963" y="12105"/>
                  </a:cubicBezTo>
                  <a:cubicBezTo>
                    <a:pt x="1983" y="12125"/>
                    <a:pt x="1983" y="12125"/>
                    <a:pt x="1983" y="12125"/>
                  </a:cubicBezTo>
                  <a:cubicBezTo>
                    <a:pt x="2043" y="12125"/>
                    <a:pt x="2102" y="12065"/>
                    <a:pt x="2122" y="12006"/>
                  </a:cubicBezTo>
                  <a:cubicBezTo>
                    <a:pt x="2142" y="11847"/>
                    <a:pt x="2182" y="11689"/>
                    <a:pt x="2221" y="11550"/>
                  </a:cubicBezTo>
                  <a:cubicBezTo>
                    <a:pt x="2241" y="11490"/>
                    <a:pt x="2201" y="11411"/>
                    <a:pt x="2142" y="11391"/>
                  </a:cubicBezTo>
                  <a:cubicBezTo>
                    <a:pt x="2131" y="11388"/>
                    <a:pt x="2121" y="11386"/>
                    <a:pt x="2110" y="11386"/>
                  </a:cubicBezTo>
                  <a:close/>
                  <a:moveTo>
                    <a:pt x="13468" y="11761"/>
                  </a:moveTo>
                  <a:cubicBezTo>
                    <a:pt x="13454" y="11761"/>
                    <a:pt x="13440" y="11763"/>
                    <a:pt x="13426" y="11768"/>
                  </a:cubicBezTo>
                  <a:cubicBezTo>
                    <a:pt x="13347" y="11788"/>
                    <a:pt x="13307" y="11847"/>
                    <a:pt x="13327" y="11907"/>
                  </a:cubicBezTo>
                  <a:cubicBezTo>
                    <a:pt x="13366" y="12006"/>
                    <a:pt x="13386" y="12105"/>
                    <a:pt x="13406" y="12204"/>
                  </a:cubicBezTo>
                  <a:cubicBezTo>
                    <a:pt x="13406" y="12264"/>
                    <a:pt x="13466" y="12303"/>
                    <a:pt x="13525" y="12303"/>
                  </a:cubicBezTo>
                  <a:lnTo>
                    <a:pt x="13545" y="12303"/>
                  </a:lnTo>
                  <a:cubicBezTo>
                    <a:pt x="13624" y="12284"/>
                    <a:pt x="13664" y="12224"/>
                    <a:pt x="13644" y="12165"/>
                  </a:cubicBezTo>
                  <a:cubicBezTo>
                    <a:pt x="13624" y="12046"/>
                    <a:pt x="13604" y="11946"/>
                    <a:pt x="13565" y="11847"/>
                  </a:cubicBezTo>
                  <a:cubicBezTo>
                    <a:pt x="13550" y="11787"/>
                    <a:pt x="13511" y="11761"/>
                    <a:pt x="13468" y="11761"/>
                  </a:cubicBezTo>
                  <a:close/>
                  <a:moveTo>
                    <a:pt x="1944" y="12363"/>
                  </a:moveTo>
                  <a:cubicBezTo>
                    <a:pt x="1864" y="12363"/>
                    <a:pt x="1825" y="12422"/>
                    <a:pt x="1825" y="12482"/>
                  </a:cubicBezTo>
                  <a:lnTo>
                    <a:pt x="1825" y="12541"/>
                  </a:lnTo>
                  <a:cubicBezTo>
                    <a:pt x="1825" y="12700"/>
                    <a:pt x="1825" y="12839"/>
                    <a:pt x="1844" y="12997"/>
                  </a:cubicBezTo>
                  <a:cubicBezTo>
                    <a:pt x="1844" y="13057"/>
                    <a:pt x="1904" y="13097"/>
                    <a:pt x="1963" y="13097"/>
                  </a:cubicBezTo>
                  <a:cubicBezTo>
                    <a:pt x="1983" y="13097"/>
                    <a:pt x="1983" y="13097"/>
                    <a:pt x="1983" y="13116"/>
                  </a:cubicBezTo>
                  <a:cubicBezTo>
                    <a:pt x="2043" y="13097"/>
                    <a:pt x="2102" y="13037"/>
                    <a:pt x="2082" y="12978"/>
                  </a:cubicBezTo>
                  <a:cubicBezTo>
                    <a:pt x="2082" y="12819"/>
                    <a:pt x="2063" y="12680"/>
                    <a:pt x="2063" y="12541"/>
                  </a:cubicBezTo>
                  <a:lnTo>
                    <a:pt x="2063" y="12482"/>
                  </a:lnTo>
                  <a:cubicBezTo>
                    <a:pt x="2063" y="12422"/>
                    <a:pt x="2023" y="12363"/>
                    <a:pt x="1944" y="12363"/>
                  </a:cubicBezTo>
                  <a:close/>
                  <a:moveTo>
                    <a:pt x="13565" y="12541"/>
                  </a:moveTo>
                  <a:cubicBezTo>
                    <a:pt x="13505" y="12541"/>
                    <a:pt x="13446" y="12601"/>
                    <a:pt x="13446" y="12660"/>
                  </a:cubicBezTo>
                  <a:cubicBezTo>
                    <a:pt x="13446" y="12819"/>
                    <a:pt x="13426" y="12978"/>
                    <a:pt x="13386" y="13136"/>
                  </a:cubicBezTo>
                  <a:cubicBezTo>
                    <a:pt x="13386" y="13216"/>
                    <a:pt x="13426" y="13275"/>
                    <a:pt x="13485" y="13295"/>
                  </a:cubicBezTo>
                  <a:lnTo>
                    <a:pt x="13525" y="13295"/>
                  </a:lnTo>
                  <a:cubicBezTo>
                    <a:pt x="13585" y="13295"/>
                    <a:pt x="13624" y="13255"/>
                    <a:pt x="13644" y="13196"/>
                  </a:cubicBezTo>
                  <a:cubicBezTo>
                    <a:pt x="13664" y="13017"/>
                    <a:pt x="13684" y="12839"/>
                    <a:pt x="13684" y="12680"/>
                  </a:cubicBezTo>
                  <a:cubicBezTo>
                    <a:pt x="13684" y="12601"/>
                    <a:pt x="13644" y="12541"/>
                    <a:pt x="13565" y="12541"/>
                  </a:cubicBezTo>
                  <a:close/>
                  <a:moveTo>
                    <a:pt x="2063" y="13349"/>
                  </a:moveTo>
                  <a:cubicBezTo>
                    <a:pt x="2050" y="13349"/>
                    <a:pt x="2037" y="13351"/>
                    <a:pt x="2023" y="13354"/>
                  </a:cubicBezTo>
                  <a:cubicBezTo>
                    <a:pt x="1963" y="13354"/>
                    <a:pt x="1924" y="13434"/>
                    <a:pt x="1944" y="13493"/>
                  </a:cubicBezTo>
                  <a:cubicBezTo>
                    <a:pt x="1983" y="13652"/>
                    <a:pt x="2043" y="13830"/>
                    <a:pt x="2102" y="13989"/>
                  </a:cubicBezTo>
                  <a:cubicBezTo>
                    <a:pt x="2122" y="14029"/>
                    <a:pt x="2162" y="14068"/>
                    <a:pt x="2221" y="14068"/>
                  </a:cubicBezTo>
                  <a:cubicBezTo>
                    <a:pt x="2221" y="14068"/>
                    <a:pt x="2241" y="14068"/>
                    <a:pt x="2261" y="14048"/>
                  </a:cubicBezTo>
                  <a:cubicBezTo>
                    <a:pt x="2320" y="14029"/>
                    <a:pt x="2360" y="13949"/>
                    <a:pt x="2340" y="13890"/>
                  </a:cubicBezTo>
                  <a:cubicBezTo>
                    <a:pt x="2281" y="13751"/>
                    <a:pt x="2221" y="13592"/>
                    <a:pt x="2182" y="13434"/>
                  </a:cubicBezTo>
                  <a:cubicBezTo>
                    <a:pt x="2165" y="13385"/>
                    <a:pt x="2122" y="13349"/>
                    <a:pt x="2063" y="13349"/>
                  </a:cubicBezTo>
                  <a:close/>
                  <a:moveTo>
                    <a:pt x="13375" y="13517"/>
                  </a:moveTo>
                  <a:cubicBezTo>
                    <a:pt x="13328" y="13517"/>
                    <a:pt x="13282" y="13554"/>
                    <a:pt x="13267" y="13612"/>
                  </a:cubicBezTo>
                  <a:cubicBezTo>
                    <a:pt x="13228" y="13751"/>
                    <a:pt x="13168" y="13890"/>
                    <a:pt x="13089" y="14048"/>
                  </a:cubicBezTo>
                  <a:cubicBezTo>
                    <a:pt x="13049" y="14108"/>
                    <a:pt x="13089" y="14187"/>
                    <a:pt x="13148" y="14207"/>
                  </a:cubicBezTo>
                  <a:cubicBezTo>
                    <a:pt x="13168" y="14227"/>
                    <a:pt x="13188" y="14227"/>
                    <a:pt x="13208" y="14227"/>
                  </a:cubicBezTo>
                  <a:cubicBezTo>
                    <a:pt x="13247" y="14227"/>
                    <a:pt x="13287" y="14207"/>
                    <a:pt x="13307" y="14148"/>
                  </a:cubicBezTo>
                  <a:cubicBezTo>
                    <a:pt x="13386" y="14009"/>
                    <a:pt x="13446" y="13850"/>
                    <a:pt x="13505" y="13692"/>
                  </a:cubicBezTo>
                  <a:cubicBezTo>
                    <a:pt x="13525" y="13612"/>
                    <a:pt x="13505" y="13553"/>
                    <a:pt x="13426" y="13533"/>
                  </a:cubicBezTo>
                  <a:cubicBezTo>
                    <a:pt x="13410" y="13522"/>
                    <a:pt x="13393" y="13517"/>
                    <a:pt x="13375" y="13517"/>
                  </a:cubicBezTo>
                  <a:close/>
                  <a:moveTo>
                    <a:pt x="2428" y="14266"/>
                  </a:moveTo>
                  <a:cubicBezTo>
                    <a:pt x="2405" y="14266"/>
                    <a:pt x="2381" y="14272"/>
                    <a:pt x="2360" y="14286"/>
                  </a:cubicBezTo>
                  <a:cubicBezTo>
                    <a:pt x="2301" y="14306"/>
                    <a:pt x="2281" y="14386"/>
                    <a:pt x="2301" y="14445"/>
                  </a:cubicBezTo>
                  <a:cubicBezTo>
                    <a:pt x="2400" y="14584"/>
                    <a:pt x="2479" y="14743"/>
                    <a:pt x="2578" y="14881"/>
                  </a:cubicBezTo>
                  <a:cubicBezTo>
                    <a:pt x="2598" y="14921"/>
                    <a:pt x="2638" y="14941"/>
                    <a:pt x="2677" y="14941"/>
                  </a:cubicBezTo>
                  <a:cubicBezTo>
                    <a:pt x="2697" y="14941"/>
                    <a:pt x="2737" y="14921"/>
                    <a:pt x="2757" y="14921"/>
                  </a:cubicBezTo>
                  <a:cubicBezTo>
                    <a:pt x="2796" y="14881"/>
                    <a:pt x="2816" y="14802"/>
                    <a:pt x="2777" y="14743"/>
                  </a:cubicBezTo>
                  <a:cubicBezTo>
                    <a:pt x="2697" y="14604"/>
                    <a:pt x="2598" y="14465"/>
                    <a:pt x="2539" y="14326"/>
                  </a:cubicBezTo>
                  <a:cubicBezTo>
                    <a:pt x="2513" y="14288"/>
                    <a:pt x="2471" y="14266"/>
                    <a:pt x="2428" y="14266"/>
                  </a:cubicBezTo>
                  <a:close/>
                  <a:moveTo>
                    <a:pt x="12961" y="14405"/>
                  </a:moveTo>
                  <a:cubicBezTo>
                    <a:pt x="12919" y="14405"/>
                    <a:pt x="12876" y="14427"/>
                    <a:pt x="12851" y="14465"/>
                  </a:cubicBezTo>
                  <a:cubicBezTo>
                    <a:pt x="12772" y="14604"/>
                    <a:pt x="12672" y="14723"/>
                    <a:pt x="12573" y="14862"/>
                  </a:cubicBezTo>
                  <a:cubicBezTo>
                    <a:pt x="12514" y="14901"/>
                    <a:pt x="12534" y="14981"/>
                    <a:pt x="12593" y="15020"/>
                  </a:cubicBezTo>
                  <a:cubicBezTo>
                    <a:pt x="12613" y="15040"/>
                    <a:pt x="12633" y="15060"/>
                    <a:pt x="12653" y="15060"/>
                  </a:cubicBezTo>
                  <a:cubicBezTo>
                    <a:pt x="12692" y="15060"/>
                    <a:pt x="12732" y="15040"/>
                    <a:pt x="12752" y="15000"/>
                  </a:cubicBezTo>
                  <a:cubicBezTo>
                    <a:pt x="12871" y="14881"/>
                    <a:pt x="12970" y="14743"/>
                    <a:pt x="13069" y="14604"/>
                  </a:cubicBezTo>
                  <a:cubicBezTo>
                    <a:pt x="13089" y="14544"/>
                    <a:pt x="13089" y="14465"/>
                    <a:pt x="13029" y="14425"/>
                  </a:cubicBezTo>
                  <a:cubicBezTo>
                    <a:pt x="13008" y="14411"/>
                    <a:pt x="12985" y="14405"/>
                    <a:pt x="12961" y="14405"/>
                  </a:cubicBezTo>
                  <a:close/>
                  <a:moveTo>
                    <a:pt x="2982" y="15072"/>
                  </a:moveTo>
                  <a:cubicBezTo>
                    <a:pt x="2953" y="15072"/>
                    <a:pt x="2922" y="15082"/>
                    <a:pt x="2896" y="15100"/>
                  </a:cubicBezTo>
                  <a:cubicBezTo>
                    <a:pt x="2856" y="15159"/>
                    <a:pt x="2836" y="15238"/>
                    <a:pt x="2896" y="15278"/>
                  </a:cubicBezTo>
                  <a:cubicBezTo>
                    <a:pt x="2995" y="15417"/>
                    <a:pt x="3114" y="15536"/>
                    <a:pt x="3233" y="15655"/>
                  </a:cubicBezTo>
                  <a:cubicBezTo>
                    <a:pt x="3252" y="15675"/>
                    <a:pt x="3292" y="15694"/>
                    <a:pt x="3332" y="15694"/>
                  </a:cubicBezTo>
                  <a:cubicBezTo>
                    <a:pt x="3352" y="15694"/>
                    <a:pt x="3391" y="15675"/>
                    <a:pt x="3411" y="15655"/>
                  </a:cubicBezTo>
                  <a:cubicBezTo>
                    <a:pt x="3471" y="15595"/>
                    <a:pt x="3451" y="15516"/>
                    <a:pt x="3411" y="15476"/>
                  </a:cubicBezTo>
                  <a:cubicBezTo>
                    <a:pt x="3292" y="15357"/>
                    <a:pt x="3173" y="15238"/>
                    <a:pt x="3074" y="15119"/>
                  </a:cubicBezTo>
                  <a:cubicBezTo>
                    <a:pt x="3052" y="15087"/>
                    <a:pt x="3018" y="15072"/>
                    <a:pt x="2982" y="15072"/>
                  </a:cubicBezTo>
                  <a:close/>
                  <a:moveTo>
                    <a:pt x="12333" y="15174"/>
                  </a:moveTo>
                  <a:cubicBezTo>
                    <a:pt x="12301" y="15174"/>
                    <a:pt x="12266" y="15189"/>
                    <a:pt x="12236" y="15219"/>
                  </a:cubicBezTo>
                  <a:cubicBezTo>
                    <a:pt x="12137" y="15338"/>
                    <a:pt x="12018" y="15437"/>
                    <a:pt x="11879" y="15556"/>
                  </a:cubicBezTo>
                  <a:cubicBezTo>
                    <a:pt x="11839" y="15595"/>
                    <a:pt x="11839" y="15675"/>
                    <a:pt x="11879" y="15714"/>
                  </a:cubicBezTo>
                  <a:cubicBezTo>
                    <a:pt x="11899" y="15754"/>
                    <a:pt x="11939" y="15774"/>
                    <a:pt x="11978" y="15774"/>
                  </a:cubicBezTo>
                  <a:cubicBezTo>
                    <a:pt x="11998" y="15774"/>
                    <a:pt x="12018" y="15754"/>
                    <a:pt x="12058" y="15734"/>
                  </a:cubicBezTo>
                  <a:cubicBezTo>
                    <a:pt x="12177" y="15615"/>
                    <a:pt x="12296" y="15496"/>
                    <a:pt x="12415" y="15377"/>
                  </a:cubicBezTo>
                  <a:cubicBezTo>
                    <a:pt x="12474" y="15338"/>
                    <a:pt x="12474" y="15258"/>
                    <a:pt x="12415" y="15219"/>
                  </a:cubicBezTo>
                  <a:cubicBezTo>
                    <a:pt x="12395" y="15189"/>
                    <a:pt x="12365" y="15174"/>
                    <a:pt x="12333" y="15174"/>
                  </a:cubicBezTo>
                  <a:close/>
                  <a:moveTo>
                    <a:pt x="3681" y="15766"/>
                  </a:moveTo>
                  <a:cubicBezTo>
                    <a:pt x="3645" y="15766"/>
                    <a:pt x="3611" y="15781"/>
                    <a:pt x="3590" y="15813"/>
                  </a:cubicBezTo>
                  <a:cubicBezTo>
                    <a:pt x="3550" y="15873"/>
                    <a:pt x="3570" y="15952"/>
                    <a:pt x="3629" y="15992"/>
                  </a:cubicBezTo>
                  <a:cubicBezTo>
                    <a:pt x="3748" y="16091"/>
                    <a:pt x="3887" y="16190"/>
                    <a:pt x="4026" y="16270"/>
                  </a:cubicBezTo>
                  <a:cubicBezTo>
                    <a:pt x="4046" y="16289"/>
                    <a:pt x="4085" y="16289"/>
                    <a:pt x="4105" y="16289"/>
                  </a:cubicBezTo>
                  <a:cubicBezTo>
                    <a:pt x="4145" y="16289"/>
                    <a:pt x="4185" y="16270"/>
                    <a:pt x="4204" y="16230"/>
                  </a:cubicBezTo>
                  <a:cubicBezTo>
                    <a:pt x="4244" y="16190"/>
                    <a:pt x="4224" y="16111"/>
                    <a:pt x="4165" y="16071"/>
                  </a:cubicBezTo>
                  <a:cubicBezTo>
                    <a:pt x="4026" y="15972"/>
                    <a:pt x="3907" y="15893"/>
                    <a:pt x="3768" y="15794"/>
                  </a:cubicBezTo>
                  <a:cubicBezTo>
                    <a:pt x="3741" y="15776"/>
                    <a:pt x="3711" y="15766"/>
                    <a:pt x="3681" y="15766"/>
                  </a:cubicBezTo>
                  <a:close/>
                  <a:moveTo>
                    <a:pt x="11589" y="15825"/>
                  </a:moveTo>
                  <a:cubicBezTo>
                    <a:pt x="11560" y="15825"/>
                    <a:pt x="11529" y="15835"/>
                    <a:pt x="11502" y="15853"/>
                  </a:cubicBezTo>
                  <a:cubicBezTo>
                    <a:pt x="11383" y="15932"/>
                    <a:pt x="11245" y="16032"/>
                    <a:pt x="11106" y="16111"/>
                  </a:cubicBezTo>
                  <a:cubicBezTo>
                    <a:pt x="11046" y="16151"/>
                    <a:pt x="11026" y="16230"/>
                    <a:pt x="11066" y="16289"/>
                  </a:cubicBezTo>
                  <a:cubicBezTo>
                    <a:pt x="11086" y="16329"/>
                    <a:pt x="11126" y="16349"/>
                    <a:pt x="11165" y="16349"/>
                  </a:cubicBezTo>
                  <a:cubicBezTo>
                    <a:pt x="11185" y="16349"/>
                    <a:pt x="11205" y="16349"/>
                    <a:pt x="11225" y="16329"/>
                  </a:cubicBezTo>
                  <a:cubicBezTo>
                    <a:pt x="11383" y="16230"/>
                    <a:pt x="11522" y="16151"/>
                    <a:pt x="11661" y="16051"/>
                  </a:cubicBezTo>
                  <a:cubicBezTo>
                    <a:pt x="11701" y="16012"/>
                    <a:pt x="11720" y="15932"/>
                    <a:pt x="11681" y="15873"/>
                  </a:cubicBezTo>
                  <a:cubicBezTo>
                    <a:pt x="11659" y="15840"/>
                    <a:pt x="11625" y="15825"/>
                    <a:pt x="11589" y="15825"/>
                  </a:cubicBezTo>
                  <a:close/>
                  <a:moveTo>
                    <a:pt x="4534" y="16302"/>
                  </a:moveTo>
                  <a:cubicBezTo>
                    <a:pt x="4486" y="16302"/>
                    <a:pt x="4437" y="16324"/>
                    <a:pt x="4423" y="16369"/>
                  </a:cubicBezTo>
                  <a:cubicBezTo>
                    <a:pt x="4383" y="16428"/>
                    <a:pt x="4403" y="16508"/>
                    <a:pt x="4462" y="16527"/>
                  </a:cubicBezTo>
                  <a:cubicBezTo>
                    <a:pt x="4621" y="16607"/>
                    <a:pt x="4780" y="16686"/>
                    <a:pt x="4918" y="16746"/>
                  </a:cubicBezTo>
                  <a:cubicBezTo>
                    <a:pt x="4938" y="16765"/>
                    <a:pt x="4958" y="16765"/>
                    <a:pt x="4978" y="16765"/>
                  </a:cubicBezTo>
                  <a:cubicBezTo>
                    <a:pt x="5017" y="16765"/>
                    <a:pt x="5077" y="16726"/>
                    <a:pt x="5097" y="16686"/>
                  </a:cubicBezTo>
                  <a:cubicBezTo>
                    <a:pt x="5117" y="16627"/>
                    <a:pt x="5077" y="16547"/>
                    <a:pt x="5017" y="16527"/>
                  </a:cubicBezTo>
                  <a:cubicBezTo>
                    <a:pt x="4879" y="16448"/>
                    <a:pt x="4720" y="16389"/>
                    <a:pt x="4581" y="16309"/>
                  </a:cubicBezTo>
                  <a:cubicBezTo>
                    <a:pt x="4566" y="16304"/>
                    <a:pt x="4550" y="16302"/>
                    <a:pt x="4534" y="16302"/>
                  </a:cubicBezTo>
                  <a:close/>
                  <a:moveTo>
                    <a:pt x="10734" y="16341"/>
                  </a:moveTo>
                  <a:cubicBezTo>
                    <a:pt x="10719" y="16341"/>
                    <a:pt x="10704" y="16344"/>
                    <a:pt x="10689" y="16349"/>
                  </a:cubicBezTo>
                  <a:cubicBezTo>
                    <a:pt x="10531" y="16428"/>
                    <a:pt x="10392" y="16488"/>
                    <a:pt x="10233" y="16567"/>
                  </a:cubicBezTo>
                  <a:cubicBezTo>
                    <a:pt x="10174" y="16587"/>
                    <a:pt x="10154" y="16666"/>
                    <a:pt x="10174" y="16726"/>
                  </a:cubicBezTo>
                  <a:cubicBezTo>
                    <a:pt x="10193" y="16765"/>
                    <a:pt x="10233" y="16805"/>
                    <a:pt x="10293" y="16805"/>
                  </a:cubicBezTo>
                  <a:cubicBezTo>
                    <a:pt x="10293" y="16805"/>
                    <a:pt x="10312" y="16785"/>
                    <a:pt x="10332" y="16785"/>
                  </a:cubicBezTo>
                  <a:cubicBezTo>
                    <a:pt x="10491" y="16726"/>
                    <a:pt x="10650" y="16646"/>
                    <a:pt x="10788" y="16567"/>
                  </a:cubicBezTo>
                  <a:cubicBezTo>
                    <a:pt x="10848" y="16547"/>
                    <a:pt x="10868" y="16468"/>
                    <a:pt x="10848" y="16408"/>
                  </a:cubicBezTo>
                  <a:cubicBezTo>
                    <a:pt x="10818" y="16364"/>
                    <a:pt x="10777" y="16341"/>
                    <a:pt x="10734" y="16341"/>
                  </a:cubicBezTo>
                  <a:close/>
                  <a:moveTo>
                    <a:pt x="5441" y="16681"/>
                  </a:moveTo>
                  <a:cubicBezTo>
                    <a:pt x="5388" y="16681"/>
                    <a:pt x="5331" y="16716"/>
                    <a:pt x="5315" y="16765"/>
                  </a:cubicBezTo>
                  <a:cubicBezTo>
                    <a:pt x="5295" y="16845"/>
                    <a:pt x="5335" y="16904"/>
                    <a:pt x="5394" y="16924"/>
                  </a:cubicBezTo>
                  <a:cubicBezTo>
                    <a:pt x="5474" y="16964"/>
                    <a:pt x="5553" y="16984"/>
                    <a:pt x="5632" y="17003"/>
                  </a:cubicBezTo>
                  <a:cubicBezTo>
                    <a:pt x="5712" y="17023"/>
                    <a:pt x="5791" y="17043"/>
                    <a:pt x="5890" y="17083"/>
                  </a:cubicBezTo>
                  <a:lnTo>
                    <a:pt x="5910" y="17083"/>
                  </a:lnTo>
                  <a:cubicBezTo>
                    <a:pt x="5969" y="17083"/>
                    <a:pt x="6029" y="17043"/>
                    <a:pt x="6029" y="16984"/>
                  </a:cubicBezTo>
                  <a:cubicBezTo>
                    <a:pt x="6049" y="16924"/>
                    <a:pt x="6009" y="16845"/>
                    <a:pt x="5950" y="16825"/>
                  </a:cubicBezTo>
                  <a:cubicBezTo>
                    <a:pt x="5870" y="16805"/>
                    <a:pt x="5791" y="16785"/>
                    <a:pt x="5712" y="16765"/>
                  </a:cubicBezTo>
                  <a:cubicBezTo>
                    <a:pt x="5632" y="16746"/>
                    <a:pt x="5553" y="16726"/>
                    <a:pt x="5474" y="16686"/>
                  </a:cubicBezTo>
                  <a:cubicBezTo>
                    <a:pt x="5463" y="16683"/>
                    <a:pt x="5452" y="16681"/>
                    <a:pt x="5441" y="16681"/>
                  </a:cubicBezTo>
                  <a:close/>
                  <a:moveTo>
                    <a:pt x="9817" y="16721"/>
                  </a:moveTo>
                  <a:cubicBezTo>
                    <a:pt x="9804" y="16721"/>
                    <a:pt x="9791" y="16722"/>
                    <a:pt x="9777" y="16726"/>
                  </a:cubicBezTo>
                  <a:cubicBezTo>
                    <a:pt x="9638" y="16785"/>
                    <a:pt x="9480" y="16825"/>
                    <a:pt x="9321" y="16865"/>
                  </a:cubicBezTo>
                  <a:cubicBezTo>
                    <a:pt x="9242" y="16884"/>
                    <a:pt x="9202" y="16944"/>
                    <a:pt x="9222" y="17023"/>
                  </a:cubicBezTo>
                  <a:cubicBezTo>
                    <a:pt x="9242" y="17083"/>
                    <a:pt x="9301" y="17103"/>
                    <a:pt x="9341" y="17103"/>
                  </a:cubicBezTo>
                  <a:lnTo>
                    <a:pt x="9380" y="17103"/>
                  </a:lnTo>
                  <a:cubicBezTo>
                    <a:pt x="9539" y="17063"/>
                    <a:pt x="9698" y="17023"/>
                    <a:pt x="9856" y="16964"/>
                  </a:cubicBezTo>
                  <a:cubicBezTo>
                    <a:pt x="9936" y="16944"/>
                    <a:pt x="9955" y="16865"/>
                    <a:pt x="9936" y="16805"/>
                  </a:cubicBezTo>
                  <a:cubicBezTo>
                    <a:pt x="9919" y="16756"/>
                    <a:pt x="9876" y="16721"/>
                    <a:pt x="9817" y="16721"/>
                  </a:cubicBezTo>
                  <a:close/>
                  <a:moveTo>
                    <a:pt x="6426" y="16944"/>
                  </a:moveTo>
                  <a:cubicBezTo>
                    <a:pt x="6346" y="16944"/>
                    <a:pt x="6287" y="16984"/>
                    <a:pt x="6267" y="17043"/>
                  </a:cubicBezTo>
                  <a:cubicBezTo>
                    <a:pt x="6267" y="17122"/>
                    <a:pt x="6307" y="17182"/>
                    <a:pt x="6366" y="17182"/>
                  </a:cubicBezTo>
                  <a:cubicBezTo>
                    <a:pt x="6544" y="17221"/>
                    <a:pt x="6703" y="17241"/>
                    <a:pt x="6882" y="17261"/>
                  </a:cubicBezTo>
                  <a:cubicBezTo>
                    <a:pt x="6941" y="17261"/>
                    <a:pt x="7001" y="17221"/>
                    <a:pt x="7020" y="17162"/>
                  </a:cubicBezTo>
                  <a:cubicBezTo>
                    <a:pt x="7020" y="17083"/>
                    <a:pt x="6961" y="17023"/>
                    <a:pt x="6901" y="17023"/>
                  </a:cubicBezTo>
                  <a:cubicBezTo>
                    <a:pt x="6743" y="17003"/>
                    <a:pt x="6584" y="16984"/>
                    <a:pt x="6426" y="16944"/>
                  </a:cubicBezTo>
                  <a:close/>
                  <a:moveTo>
                    <a:pt x="8869" y="16960"/>
                  </a:moveTo>
                  <a:cubicBezTo>
                    <a:pt x="8861" y="16960"/>
                    <a:pt x="8853" y="16961"/>
                    <a:pt x="8845" y="16964"/>
                  </a:cubicBezTo>
                  <a:cubicBezTo>
                    <a:pt x="8686" y="17003"/>
                    <a:pt x="8528" y="17023"/>
                    <a:pt x="8349" y="17043"/>
                  </a:cubicBezTo>
                  <a:cubicBezTo>
                    <a:pt x="8290" y="17043"/>
                    <a:pt x="8230" y="17103"/>
                    <a:pt x="8250" y="17162"/>
                  </a:cubicBezTo>
                  <a:cubicBezTo>
                    <a:pt x="8250" y="17241"/>
                    <a:pt x="8309" y="17281"/>
                    <a:pt x="8369" y="17281"/>
                  </a:cubicBezTo>
                  <a:lnTo>
                    <a:pt x="8389" y="17281"/>
                  </a:lnTo>
                  <a:cubicBezTo>
                    <a:pt x="8547" y="17261"/>
                    <a:pt x="8706" y="17241"/>
                    <a:pt x="8885" y="17221"/>
                  </a:cubicBezTo>
                  <a:cubicBezTo>
                    <a:pt x="8944" y="17202"/>
                    <a:pt x="9004" y="17142"/>
                    <a:pt x="8984" y="17063"/>
                  </a:cubicBezTo>
                  <a:cubicBezTo>
                    <a:pt x="8967" y="17011"/>
                    <a:pt x="8920" y="16960"/>
                    <a:pt x="8869" y="16960"/>
                  </a:cubicBezTo>
                  <a:close/>
                  <a:moveTo>
                    <a:pt x="7377" y="17063"/>
                  </a:moveTo>
                  <a:cubicBezTo>
                    <a:pt x="7318" y="17063"/>
                    <a:pt x="7258" y="17122"/>
                    <a:pt x="7258" y="17182"/>
                  </a:cubicBezTo>
                  <a:cubicBezTo>
                    <a:pt x="7258" y="17241"/>
                    <a:pt x="7298" y="17301"/>
                    <a:pt x="7377" y="17301"/>
                  </a:cubicBezTo>
                  <a:cubicBezTo>
                    <a:pt x="7477" y="17321"/>
                    <a:pt x="7596" y="17321"/>
                    <a:pt x="7695" y="17321"/>
                  </a:cubicBezTo>
                  <a:lnTo>
                    <a:pt x="7873" y="17321"/>
                  </a:lnTo>
                  <a:cubicBezTo>
                    <a:pt x="7953" y="17321"/>
                    <a:pt x="7992" y="17261"/>
                    <a:pt x="7992" y="17182"/>
                  </a:cubicBezTo>
                  <a:cubicBezTo>
                    <a:pt x="7992" y="17122"/>
                    <a:pt x="7933" y="17063"/>
                    <a:pt x="7873" y="17063"/>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176125" y="1032825"/>
              <a:ext cx="256400" cy="336550"/>
            </a:xfrm>
            <a:custGeom>
              <a:avLst/>
              <a:gdLst/>
              <a:ahLst/>
              <a:cxnLst/>
              <a:rect l="l" t="t" r="r" b="b"/>
              <a:pathLst>
                <a:path w="10256" h="13462" extrusionOk="0">
                  <a:moveTo>
                    <a:pt x="7057" y="0"/>
                  </a:moveTo>
                  <a:cubicBezTo>
                    <a:pt x="6878" y="0"/>
                    <a:pt x="6688" y="12"/>
                    <a:pt x="6485" y="37"/>
                  </a:cubicBezTo>
                  <a:cubicBezTo>
                    <a:pt x="3451" y="414"/>
                    <a:pt x="1706" y="4182"/>
                    <a:pt x="1706" y="4182"/>
                  </a:cubicBezTo>
                  <a:cubicBezTo>
                    <a:pt x="1111" y="5154"/>
                    <a:pt x="0" y="11718"/>
                    <a:pt x="3173" y="13185"/>
                  </a:cubicBezTo>
                  <a:cubicBezTo>
                    <a:pt x="3589" y="13377"/>
                    <a:pt x="3952" y="13462"/>
                    <a:pt x="4270" y="13462"/>
                  </a:cubicBezTo>
                  <a:cubicBezTo>
                    <a:pt x="5534" y="13462"/>
                    <a:pt x="6113" y="12132"/>
                    <a:pt x="6604" y="10865"/>
                  </a:cubicBezTo>
                  <a:cubicBezTo>
                    <a:pt x="7219" y="9279"/>
                    <a:pt x="5494" y="9536"/>
                    <a:pt x="5018" y="9041"/>
                  </a:cubicBezTo>
                  <a:cubicBezTo>
                    <a:pt x="4522" y="8565"/>
                    <a:pt x="4522" y="5768"/>
                    <a:pt x="5871" y="4658"/>
                  </a:cubicBezTo>
                  <a:cubicBezTo>
                    <a:pt x="6228" y="4367"/>
                    <a:pt x="6591" y="4283"/>
                    <a:pt x="6949" y="4283"/>
                  </a:cubicBezTo>
                  <a:cubicBezTo>
                    <a:pt x="7434" y="4283"/>
                    <a:pt x="7909" y="4438"/>
                    <a:pt x="8341" y="4438"/>
                  </a:cubicBezTo>
                  <a:cubicBezTo>
                    <a:pt x="8546" y="4438"/>
                    <a:pt x="8742" y="4403"/>
                    <a:pt x="8925" y="4301"/>
                  </a:cubicBezTo>
                  <a:cubicBezTo>
                    <a:pt x="9732" y="3831"/>
                    <a:pt x="10255" y="0"/>
                    <a:pt x="7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367500" y="1043150"/>
              <a:ext cx="37700" cy="96225"/>
            </a:xfrm>
            <a:custGeom>
              <a:avLst/>
              <a:gdLst/>
              <a:ahLst/>
              <a:cxnLst/>
              <a:rect l="l" t="t" r="r" b="b"/>
              <a:pathLst>
                <a:path w="1508" h="3849" extrusionOk="0">
                  <a:moveTo>
                    <a:pt x="142" y="0"/>
                  </a:moveTo>
                  <a:cubicBezTo>
                    <a:pt x="122" y="0"/>
                    <a:pt x="101" y="7"/>
                    <a:pt x="80" y="21"/>
                  </a:cubicBezTo>
                  <a:cubicBezTo>
                    <a:pt x="20" y="60"/>
                    <a:pt x="0" y="140"/>
                    <a:pt x="40" y="199"/>
                  </a:cubicBezTo>
                  <a:cubicBezTo>
                    <a:pt x="60" y="219"/>
                    <a:pt x="1230" y="2004"/>
                    <a:pt x="159" y="3650"/>
                  </a:cubicBezTo>
                  <a:cubicBezTo>
                    <a:pt x="119" y="3709"/>
                    <a:pt x="139" y="3789"/>
                    <a:pt x="199" y="3828"/>
                  </a:cubicBezTo>
                  <a:cubicBezTo>
                    <a:pt x="219" y="3828"/>
                    <a:pt x="238" y="3848"/>
                    <a:pt x="258" y="3848"/>
                  </a:cubicBezTo>
                  <a:cubicBezTo>
                    <a:pt x="298" y="3848"/>
                    <a:pt x="338" y="3828"/>
                    <a:pt x="377" y="3789"/>
                  </a:cubicBezTo>
                  <a:cubicBezTo>
                    <a:pt x="1508" y="2004"/>
                    <a:pt x="258" y="80"/>
                    <a:pt x="238" y="60"/>
                  </a:cubicBezTo>
                  <a:cubicBezTo>
                    <a:pt x="213" y="22"/>
                    <a:pt x="179" y="0"/>
                    <a:pt x="142"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258925" y="1269250"/>
              <a:ext cx="65950" cy="84300"/>
            </a:xfrm>
            <a:custGeom>
              <a:avLst/>
              <a:gdLst/>
              <a:ahLst/>
              <a:cxnLst/>
              <a:rect l="l" t="t" r="r" b="b"/>
              <a:pathLst>
                <a:path w="2638" h="3372" extrusionOk="0">
                  <a:moveTo>
                    <a:pt x="2519" y="0"/>
                  </a:moveTo>
                  <a:cubicBezTo>
                    <a:pt x="2440" y="0"/>
                    <a:pt x="2380" y="40"/>
                    <a:pt x="2380" y="119"/>
                  </a:cubicBezTo>
                  <a:cubicBezTo>
                    <a:pt x="2241" y="1428"/>
                    <a:pt x="1845" y="2320"/>
                    <a:pt x="1230" y="2796"/>
                  </a:cubicBezTo>
                  <a:cubicBezTo>
                    <a:pt x="873" y="3061"/>
                    <a:pt x="525" y="3114"/>
                    <a:pt x="326" y="3114"/>
                  </a:cubicBezTo>
                  <a:cubicBezTo>
                    <a:pt x="227" y="3114"/>
                    <a:pt x="166" y="3100"/>
                    <a:pt x="159" y="3094"/>
                  </a:cubicBezTo>
                  <a:cubicBezTo>
                    <a:pt x="99" y="3094"/>
                    <a:pt x="40" y="3133"/>
                    <a:pt x="20" y="3213"/>
                  </a:cubicBezTo>
                  <a:cubicBezTo>
                    <a:pt x="0" y="3272"/>
                    <a:pt x="60" y="3332"/>
                    <a:pt x="119" y="3352"/>
                  </a:cubicBezTo>
                  <a:cubicBezTo>
                    <a:pt x="139" y="3352"/>
                    <a:pt x="199" y="3371"/>
                    <a:pt x="318" y="3371"/>
                  </a:cubicBezTo>
                  <a:cubicBezTo>
                    <a:pt x="556" y="3371"/>
                    <a:pt x="952" y="3312"/>
                    <a:pt x="1369" y="2995"/>
                  </a:cubicBezTo>
                  <a:cubicBezTo>
                    <a:pt x="2063" y="2499"/>
                    <a:pt x="2479" y="1527"/>
                    <a:pt x="2618" y="139"/>
                  </a:cubicBezTo>
                  <a:cubicBezTo>
                    <a:pt x="2638" y="79"/>
                    <a:pt x="2578" y="20"/>
                    <a:pt x="251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520700" y="2008950"/>
              <a:ext cx="43150" cy="44650"/>
            </a:xfrm>
            <a:custGeom>
              <a:avLst/>
              <a:gdLst/>
              <a:ahLst/>
              <a:cxnLst/>
              <a:rect l="l" t="t" r="r" b="b"/>
              <a:pathLst>
                <a:path w="1726" h="1786" extrusionOk="0">
                  <a:moveTo>
                    <a:pt x="655" y="258"/>
                  </a:moveTo>
                  <a:cubicBezTo>
                    <a:pt x="992" y="258"/>
                    <a:pt x="1269" y="337"/>
                    <a:pt x="1309" y="377"/>
                  </a:cubicBezTo>
                  <a:cubicBezTo>
                    <a:pt x="1349" y="476"/>
                    <a:pt x="1428" y="1032"/>
                    <a:pt x="1468" y="1547"/>
                  </a:cubicBezTo>
                  <a:lnTo>
                    <a:pt x="318" y="1547"/>
                  </a:lnTo>
                  <a:cubicBezTo>
                    <a:pt x="278" y="932"/>
                    <a:pt x="298" y="357"/>
                    <a:pt x="397" y="278"/>
                  </a:cubicBezTo>
                  <a:cubicBezTo>
                    <a:pt x="437" y="258"/>
                    <a:pt x="536" y="258"/>
                    <a:pt x="655" y="258"/>
                  </a:cubicBezTo>
                  <a:close/>
                  <a:moveTo>
                    <a:pt x="655" y="0"/>
                  </a:moveTo>
                  <a:cubicBezTo>
                    <a:pt x="516" y="0"/>
                    <a:pt x="377" y="20"/>
                    <a:pt x="298" y="60"/>
                  </a:cubicBezTo>
                  <a:cubicBezTo>
                    <a:pt x="0" y="179"/>
                    <a:pt x="40" y="1131"/>
                    <a:pt x="80" y="1666"/>
                  </a:cubicBezTo>
                  <a:cubicBezTo>
                    <a:pt x="99" y="1745"/>
                    <a:pt x="139" y="1785"/>
                    <a:pt x="218" y="1785"/>
                  </a:cubicBezTo>
                  <a:lnTo>
                    <a:pt x="1607" y="1785"/>
                  </a:lnTo>
                  <a:cubicBezTo>
                    <a:pt x="1666" y="1785"/>
                    <a:pt x="1726" y="1726"/>
                    <a:pt x="1726" y="1666"/>
                  </a:cubicBezTo>
                  <a:cubicBezTo>
                    <a:pt x="1726" y="1646"/>
                    <a:pt x="1726" y="1626"/>
                    <a:pt x="1726" y="1626"/>
                  </a:cubicBezTo>
                  <a:cubicBezTo>
                    <a:pt x="1686" y="1230"/>
                    <a:pt x="1626" y="397"/>
                    <a:pt x="1527" y="258"/>
                  </a:cubicBezTo>
                  <a:cubicBezTo>
                    <a:pt x="1408" y="60"/>
                    <a:pt x="893" y="0"/>
                    <a:pt x="65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164225" y="1991300"/>
              <a:ext cx="488875" cy="257250"/>
            </a:xfrm>
            <a:custGeom>
              <a:avLst/>
              <a:gdLst/>
              <a:ahLst/>
              <a:cxnLst/>
              <a:rect l="l" t="t" r="r" b="b"/>
              <a:pathLst>
                <a:path w="19555" h="10290" extrusionOk="0">
                  <a:moveTo>
                    <a:pt x="11052" y="1"/>
                  </a:moveTo>
                  <a:cubicBezTo>
                    <a:pt x="7497" y="1"/>
                    <a:pt x="1329" y="211"/>
                    <a:pt x="1329" y="211"/>
                  </a:cubicBezTo>
                  <a:cubicBezTo>
                    <a:pt x="1" y="310"/>
                    <a:pt x="635" y="9511"/>
                    <a:pt x="833" y="10027"/>
                  </a:cubicBezTo>
                  <a:cubicBezTo>
                    <a:pt x="913" y="10215"/>
                    <a:pt x="3385" y="10289"/>
                    <a:pt x="6504" y="10289"/>
                  </a:cubicBezTo>
                  <a:cubicBezTo>
                    <a:pt x="11954" y="10289"/>
                    <a:pt x="19379" y="10061"/>
                    <a:pt x="19455" y="9809"/>
                  </a:cubicBezTo>
                  <a:cubicBezTo>
                    <a:pt x="19554" y="9392"/>
                    <a:pt x="19396" y="6616"/>
                    <a:pt x="19078" y="6219"/>
                  </a:cubicBezTo>
                  <a:cubicBezTo>
                    <a:pt x="18781" y="5803"/>
                    <a:pt x="17670" y="5664"/>
                    <a:pt x="17472" y="5367"/>
                  </a:cubicBezTo>
                  <a:cubicBezTo>
                    <a:pt x="17274" y="5069"/>
                    <a:pt x="17055" y="3562"/>
                    <a:pt x="16956" y="3066"/>
                  </a:cubicBezTo>
                  <a:cubicBezTo>
                    <a:pt x="16837" y="2551"/>
                    <a:pt x="14378" y="1599"/>
                    <a:pt x="14061" y="1301"/>
                  </a:cubicBezTo>
                  <a:cubicBezTo>
                    <a:pt x="13763" y="984"/>
                    <a:pt x="14001" y="429"/>
                    <a:pt x="13486" y="111"/>
                  </a:cubicBezTo>
                  <a:cubicBezTo>
                    <a:pt x="13351" y="30"/>
                    <a:pt x="12385" y="1"/>
                    <a:pt x="11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513750" y="2056825"/>
              <a:ext cx="68175" cy="74275"/>
            </a:xfrm>
            <a:custGeom>
              <a:avLst/>
              <a:gdLst/>
              <a:ahLst/>
              <a:cxnLst/>
              <a:rect l="l" t="t" r="r" b="b"/>
              <a:pathLst>
                <a:path w="2727" h="2971" extrusionOk="0">
                  <a:moveTo>
                    <a:pt x="186" y="1"/>
                  </a:moveTo>
                  <a:cubicBezTo>
                    <a:pt x="95" y="1"/>
                    <a:pt x="40" y="38"/>
                    <a:pt x="40" y="128"/>
                  </a:cubicBezTo>
                  <a:cubicBezTo>
                    <a:pt x="40" y="128"/>
                    <a:pt x="1" y="2746"/>
                    <a:pt x="40" y="2845"/>
                  </a:cubicBezTo>
                  <a:cubicBezTo>
                    <a:pt x="74" y="2929"/>
                    <a:pt x="571" y="2970"/>
                    <a:pt x="1124" y="2970"/>
                  </a:cubicBezTo>
                  <a:cubicBezTo>
                    <a:pt x="1874" y="2970"/>
                    <a:pt x="2727" y="2894"/>
                    <a:pt x="2658" y="2746"/>
                  </a:cubicBezTo>
                  <a:cubicBezTo>
                    <a:pt x="2559" y="2488"/>
                    <a:pt x="2460" y="1159"/>
                    <a:pt x="2142" y="981"/>
                  </a:cubicBezTo>
                  <a:cubicBezTo>
                    <a:pt x="1897" y="850"/>
                    <a:pt x="622" y="1"/>
                    <a:pt x="186" y="1"/>
                  </a:cubicBez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4469125" y="2196850"/>
              <a:ext cx="90750" cy="90750"/>
            </a:xfrm>
            <a:custGeom>
              <a:avLst/>
              <a:gdLst/>
              <a:ahLst/>
              <a:cxnLst/>
              <a:rect l="l" t="t" r="r" b="b"/>
              <a:pathLst>
                <a:path w="3630" h="3630" extrusionOk="0">
                  <a:moveTo>
                    <a:pt x="1805" y="0"/>
                  </a:moveTo>
                  <a:cubicBezTo>
                    <a:pt x="814" y="0"/>
                    <a:pt x="1" y="813"/>
                    <a:pt x="1" y="1805"/>
                  </a:cubicBezTo>
                  <a:cubicBezTo>
                    <a:pt x="1" y="2816"/>
                    <a:pt x="814" y="3629"/>
                    <a:pt x="1805" y="3629"/>
                  </a:cubicBezTo>
                  <a:cubicBezTo>
                    <a:pt x="2817" y="3629"/>
                    <a:pt x="3630" y="2816"/>
                    <a:pt x="3630" y="1805"/>
                  </a:cubicBezTo>
                  <a:cubicBezTo>
                    <a:pt x="3630" y="813"/>
                    <a:pt x="2817" y="0"/>
                    <a:pt x="180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218275" y="2196850"/>
              <a:ext cx="90750" cy="90750"/>
            </a:xfrm>
            <a:custGeom>
              <a:avLst/>
              <a:gdLst/>
              <a:ahLst/>
              <a:cxnLst/>
              <a:rect l="l" t="t" r="r" b="b"/>
              <a:pathLst>
                <a:path w="3630" h="3630" extrusionOk="0">
                  <a:moveTo>
                    <a:pt x="1825" y="0"/>
                  </a:moveTo>
                  <a:cubicBezTo>
                    <a:pt x="813" y="0"/>
                    <a:pt x="0" y="813"/>
                    <a:pt x="0" y="1805"/>
                  </a:cubicBezTo>
                  <a:cubicBezTo>
                    <a:pt x="0" y="2816"/>
                    <a:pt x="813" y="3629"/>
                    <a:pt x="1825" y="3629"/>
                  </a:cubicBezTo>
                  <a:cubicBezTo>
                    <a:pt x="2816" y="3629"/>
                    <a:pt x="3629" y="2816"/>
                    <a:pt x="3629" y="1805"/>
                  </a:cubicBezTo>
                  <a:cubicBezTo>
                    <a:pt x="3629" y="813"/>
                    <a:pt x="2816" y="0"/>
                    <a:pt x="182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4323375" y="2040775"/>
              <a:ext cx="40175" cy="104150"/>
            </a:xfrm>
            <a:custGeom>
              <a:avLst/>
              <a:gdLst/>
              <a:ahLst/>
              <a:cxnLst/>
              <a:rect l="l" t="t" r="r" b="b"/>
              <a:pathLst>
                <a:path w="1607" h="4166" extrusionOk="0">
                  <a:moveTo>
                    <a:pt x="803" y="1"/>
                  </a:moveTo>
                  <a:cubicBezTo>
                    <a:pt x="459" y="1"/>
                    <a:pt x="100" y="36"/>
                    <a:pt x="100" y="36"/>
                  </a:cubicBezTo>
                  <a:cubicBezTo>
                    <a:pt x="0" y="76"/>
                    <a:pt x="40" y="3943"/>
                    <a:pt x="60" y="4082"/>
                  </a:cubicBezTo>
                  <a:cubicBezTo>
                    <a:pt x="75" y="4142"/>
                    <a:pt x="270" y="4165"/>
                    <a:pt x="512" y="4165"/>
                  </a:cubicBezTo>
                  <a:cubicBezTo>
                    <a:pt x="907" y="4165"/>
                    <a:pt x="1426" y="4104"/>
                    <a:pt x="1488" y="4042"/>
                  </a:cubicBezTo>
                  <a:cubicBezTo>
                    <a:pt x="1607" y="3943"/>
                    <a:pt x="1488" y="314"/>
                    <a:pt x="1408" y="115"/>
                  </a:cubicBezTo>
                  <a:cubicBezTo>
                    <a:pt x="1363" y="25"/>
                    <a:pt x="1089" y="1"/>
                    <a:pt x="803" y="1"/>
                  </a:cubicBez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4290150" y="2073950"/>
              <a:ext cx="108100" cy="35425"/>
            </a:xfrm>
            <a:custGeom>
              <a:avLst/>
              <a:gdLst/>
              <a:ahLst/>
              <a:cxnLst/>
              <a:rect l="l" t="t" r="r" b="b"/>
              <a:pathLst>
                <a:path w="4324" h="1417" extrusionOk="0">
                  <a:moveTo>
                    <a:pt x="1907" y="0"/>
                  </a:moveTo>
                  <a:cubicBezTo>
                    <a:pt x="1029" y="0"/>
                    <a:pt x="221" y="9"/>
                    <a:pt x="159" y="18"/>
                  </a:cubicBezTo>
                  <a:cubicBezTo>
                    <a:pt x="1" y="58"/>
                    <a:pt x="100" y="1267"/>
                    <a:pt x="199" y="1367"/>
                  </a:cubicBezTo>
                  <a:cubicBezTo>
                    <a:pt x="229" y="1403"/>
                    <a:pt x="587" y="1417"/>
                    <a:pt x="1076" y="1417"/>
                  </a:cubicBezTo>
                  <a:cubicBezTo>
                    <a:pt x="2195" y="1417"/>
                    <a:pt x="4001" y="1342"/>
                    <a:pt x="4126" y="1287"/>
                  </a:cubicBezTo>
                  <a:cubicBezTo>
                    <a:pt x="4324" y="1208"/>
                    <a:pt x="4205" y="58"/>
                    <a:pt x="4205" y="58"/>
                  </a:cubicBezTo>
                  <a:cubicBezTo>
                    <a:pt x="4183" y="14"/>
                    <a:pt x="2992" y="0"/>
                    <a:pt x="1907" y="0"/>
                  </a:cubicBez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4216275" y="2012900"/>
              <a:ext cx="251900" cy="165625"/>
            </a:xfrm>
            <a:custGeom>
              <a:avLst/>
              <a:gdLst/>
              <a:ahLst/>
              <a:cxnLst/>
              <a:rect l="l" t="t" r="r" b="b"/>
              <a:pathLst>
                <a:path w="10076" h="6625" extrusionOk="0">
                  <a:moveTo>
                    <a:pt x="7061" y="239"/>
                  </a:moveTo>
                  <a:cubicBezTo>
                    <a:pt x="8846" y="239"/>
                    <a:pt x="9282" y="298"/>
                    <a:pt x="9401" y="338"/>
                  </a:cubicBezTo>
                  <a:cubicBezTo>
                    <a:pt x="9520" y="854"/>
                    <a:pt x="9797" y="5474"/>
                    <a:pt x="9778" y="6049"/>
                  </a:cubicBezTo>
                  <a:cubicBezTo>
                    <a:pt x="9282" y="6228"/>
                    <a:pt x="5296" y="6367"/>
                    <a:pt x="2222" y="6367"/>
                  </a:cubicBezTo>
                  <a:cubicBezTo>
                    <a:pt x="953" y="6367"/>
                    <a:pt x="635" y="6347"/>
                    <a:pt x="576" y="6327"/>
                  </a:cubicBezTo>
                  <a:cubicBezTo>
                    <a:pt x="477" y="6149"/>
                    <a:pt x="378" y="5157"/>
                    <a:pt x="318" y="3333"/>
                  </a:cubicBezTo>
                  <a:cubicBezTo>
                    <a:pt x="278" y="1845"/>
                    <a:pt x="318" y="675"/>
                    <a:pt x="358" y="378"/>
                  </a:cubicBezTo>
                  <a:cubicBezTo>
                    <a:pt x="953" y="358"/>
                    <a:pt x="4562" y="239"/>
                    <a:pt x="7061" y="239"/>
                  </a:cubicBezTo>
                  <a:close/>
                  <a:moveTo>
                    <a:pt x="7041" y="1"/>
                  </a:moveTo>
                  <a:cubicBezTo>
                    <a:pt x="4344" y="1"/>
                    <a:pt x="298" y="140"/>
                    <a:pt x="259" y="140"/>
                  </a:cubicBezTo>
                  <a:lnTo>
                    <a:pt x="239" y="140"/>
                  </a:lnTo>
                  <a:cubicBezTo>
                    <a:pt x="140" y="160"/>
                    <a:pt x="120" y="279"/>
                    <a:pt x="100" y="536"/>
                  </a:cubicBezTo>
                  <a:cubicBezTo>
                    <a:pt x="40" y="1151"/>
                    <a:pt x="1" y="6367"/>
                    <a:pt x="457" y="6565"/>
                  </a:cubicBezTo>
                  <a:cubicBezTo>
                    <a:pt x="497" y="6565"/>
                    <a:pt x="596" y="6625"/>
                    <a:pt x="2222" y="6625"/>
                  </a:cubicBezTo>
                  <a:cubicBezTo>
                    <a:pt x="3689" y="6625"/>
                    <a:pt x="5593" y="6585"/>
                    <a:pt x="7061" y="6525"/>
                  </a:cubicBezTo>
                  <a:cubicBezTo>
                    <a:pt x="9996" y="6406"/>
                    <a:pt x="9996" y="6287"/>
                    <a:pt x="10016" y="6149"/>
                  </a:cubicBezTo>
                  <a:cubicBezTo>
                    <a:pt x="10075" y="5851"/>
                    <a:pt x="9758" y="556"/>
                    <a:pt x="9619" y="219"/>
                  </a:cubicBezTo>
                  <a:cubicBezTo>
                    <a:pt x="9560" y="100"/>
                    <a:pt x="9520" y="1"/>
                    <a:pt x="7041"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4496900" y="2223125"/>
              <a:ext cx="34725" cy="34725"/>
            </a:xfrm>
            <a:custGeom>
              <a:avLst/>
              <a:gdLst/>
              <a:ahLst/>
              <a:cxnLst/>
              <a:rect l="l" t="t" r="r" b="b"/>
              <a:pathLst>
                <a:path w="1389" h="1389" extrusionOk="0">
                  <a:moveTo>
                    <a:pt x="694" y="0"/>
                  </a:moveTo>
                  <a:cubicBezTo>
                    <a:pt x="318" y="0"/>
                    <a:pt x="0" y="298"/>
                    <a:pt x="0" y="694"/>
                  </a:cubicBezTo>
                  <a:cubicBezTo>
                    <a:pt x="0" y="1071"/>
                    <a:pt x="318" y="1389"/>
                    <a:pt x="694" y="1389"/>
                  </a:cubicBezTo>
                  <a:cubicBezTo>
                    <a:pt x="1071" y="1389"/>
                    <a:pt x="1389" y="1071"/>
                    <a:pt x="1389" y="694"/>
                  </a:cubicBezTo>
                  <a:cubicBezTo>
                    <a:pt x="1389" y="298"/>
                    <a:pt x="1071" y="0"/>
                    <a:pt x="694" y="0"/>
                  </a:cubicBez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4243550" y="2223125"/>
              <a:ext cx="34725" cy="34725"/>
            </a:xfrm>
            <a:custGeom>
              <a:avLst/>
              <a:gdLst/>
              <a:ahLst/>
              <a:cxnLst/>
              <a:rect l="l" t="t" r="r" b="b"/>
              <a:pathLst>
                <a:path w="1389" h="1389" extrusionOk="0">
                  <a:moveTo>
                    <a:pt x="695" y="0"/>
                  </a:moveTo>
                  <a:cubicBezTo>
                    <a:pt x="298" y="0"/>
                    <a:pt x="1" y="298"/>
                    <a:pt x="1" y="694"/>
                  </a:cubicBezTo>
                  <a:cubicBezTo>
                    <a:pt x="1" y="1071"/>
                    <a:pt x="298" y="1389"/>
                    <a:pt x="695" y="1389"/>
                  </a:cubicBezTo>
                  <a:cubicBezTo>
                    <a:pt x="1071" y="1389"/>
                    <a:pt x="1389" y="1071"/>
                    <a:pt x="1389" y="694"/>
                  </a:cubicBezTo>
                  <a:cubicBezTo>
                    <a:pt x="1389" y="298"/>
                    <a:pt x="1071" y="0"/>
                    <a:pt x="695" y="0"/>
                  </a:cubicBez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7"/>
          <p:cNvGrpSpPr/>
          <p:nvPr/>
        </p:nvGrpSpPr>
        <p:grpSpPr>
          <a:xfrm>
            <a:off x="4956003" y="4264303"/>
            <a:ext cx="234782" cy="234771"/>
            <a:chOff x="2343700" y="2781425"/>
            <a:chExt cx="102150" cy="102150"/>
          </a:xfrm>
        </p:grpSpPr>
        <p:sp>
          <p:nvSpPr>
            <p:cNvPr id="807" name="Google Shape;807;p37"/>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2358575" y="2796550"/>
              <a:ext cx="74375" cy="73650"/>
            </a:xfrm>
            <a:custGeom>
              <a:avLst/>
              <a:gdLst/>
              <a:ahLst/>
              <a:cxnLst/>
              <a:rect l="l" t="t" r="r" b="b"/>
              <a:pathLst>
                <a:path w="2975" h="2946" extrusionOk="0">
                  <a:moveTo>
                    <a:pt x="2839" y="0"/>
                  </a:moveTo>
                  <a:cubicBezTo>
                    <a:pt x="2806" y="0"/>
                    <a:pt x="2777" y="10"/>
                    <a:pt x="2757" y="30"/>
                  </a:cubicBezTo>
                  <a:lnTo>
                    <a:pt x="60" y="2747"/>
                  </a:lnTo>
                  <a:cubicBezTo>
                    <a:pt x="0" y="2787"/>
                    <a:pt x="0" y="2866"/>
                    <a:pt x="60" y="2906"/>
                  </a:cubicBezTo>
                  <a:cubicBezTo>
                    <a:pt x="80" y="2945"/>
                    <a:pt x="99" y="2945"/>
                    <a:pt x="139" y="2945"/>
                  </a:cubicBezTo>
                  <a:cubicBezTo>
                    <a:pt x="159" y="2945"/>
                    <a:pt x="199" y="2945"/>
                    <a:pt x="218" y="2906"/>
                  </a:cubicBezTo>
                  <a:lnTo>
                    <a:pt x="2935" y="209"/>
                  </a:lnTo>
                  <a:cubicBezTo>
                    <a:pt x="2975" y="169"/>
                    <a:pt x="2975" y="90"/>
                    <a:pt x="2935" y="30"/>
                  </a:cubicBezTo>
                  <a:cubicBezTo>
                    <a:pt x="2906" y="10"/>
                    <a:pt x="2871" y="0"/>
                    <a:pt x="283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7"/>
          <p:cNvGrpSpPr/>
          <p:nvPr/>
        </p:nvGrpSpPr>
        <p:grpSpPr>
          <a:xfrm>
            <a:off x="3938154" y="4132122"/>
            <a:ext cx="690612" cy="474082"/>
            <a:chOff x="2137706" y="2980725"/>
            <a:chExt cx="300475" cy="206275"/>
          </a:xfrm>
        </p:grpSpPr>
        <p:grpSp>
          <p:nvGrpSpPr>
            <p:cNvPr id="811" name="Google Shape;811;p37"/>
            <p:cNvGrpSpPr/>
            <p:nvPr/>
          </p:nvGrpSpPr>
          <p:grpSpPr>
            <a:xfrm>
              <a:off x="2137706" y="2980725"/>
              <a:ext cx="300475" cy="206275"/>
              <a:chOff x="2135950" y="2980725"/>
              <a:chExt cx="300475" cy="206275"/>
            </a:xfrm>
          </p:grpSpPr>
          <p:sp>
            <p:nvSpPr>
              <p:cNvPr id="812" name="Google Shape;812;p37"/>
              <p:cNvSpPr/>
              <p:nvPr/>
            </p:nvSpPr>
            <p:spPr>
              <a:xfrm>
                <a:off x="2356100" y="3024350"/>
                <a:ext cx="77350" cy="72425"/>
              </a:xfrm>
              <a:custGeom>
                <a:avLst/>
                <a:gdLst/>
                <a:ahLst/>
                <a:cxnLst/>
                <a:rect l="l" t="t" r="r" b="b"/>
                <a:pathLst>
                  <a:path w="3094" h="2897" extrusionOk="0">
                    <a:moveTo>
                      <a:pt x="1547" y="1"/>
                    </a:moveTo>
                    <a:cubicBezTo>
                      <a:pt x="694" y="1"/>
                      <a:pt x="0" y="695"/>
                      <a:pt x="0" y="1548"/>
                    </a:cubicBezTo>
                    <a:lnTo>
                      <a:pt x="0" y="2896"/>
                    </a:lnTo>
                    <a:lnTo>
                      <a:pt x="3094" y="2896"/>
                    </a:lnTo>
                    <a:lnTo>
                      <a:pt x="3094" y="1548"/>
                    </a:lnTo>
                    <a:cubicBezTo>
                      <a:pt x="3094" y="695"/>
                      <a:pt x="2400" y="1"/>
                      <a:pt x="154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2356100" y="3096750"/>
                <a:ext cx="77350" cy="87275"/>
              </a:xfrm>
              <a:custGeom>
                <a:avLst/>
                <a:gdLst/>
                <a:ahLst/>
                <a:cxnLst/>
                <a:rect l="l" t="t" r="r" b="b"/>
                <a:pathLst>
                  <a:path w="3094" h="3491" extrusionOk="0">
                    <a:moveTo>
                      <a:pt x="0" y="0"/>
                    </a:moveTo>
                    <a:lnTo>
                      <a:pt x="0" y="1944"/>
                    </a:lnTo>
                    <a:cubicBezTo>
                      <a:pt x="0" y="2797"/>
                      <a:pt x="694" y="3491"/>
                      <a:pt x="1547" y="3491"/>
                    </a:cubicBezTo>
                    <a:cubicBezTo>
                      <a:pt x="2400" y="3491"/>
                      <a:pt x="3094" y="2797"/>
                      <a:pt x="3094" y="1944"/>
                    </a:cubicBezTo>
                    <a:lnTo>
                      <a:pt x="3094" y="0"/>
                    </a:ln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2353125" y="3093775"/>
                <a:ext cx="83300" cy="93225"/>
              </a:xfrm>
              <a:custGeom>
                <a:avLst/>
                <a:gdLst/>
                <a:ahLst/>
                <a:cxnLst/>
                <a:rect l="l" t="t" r="r" b="b"/>
                <a:pathLst>
                  <a:path w="3332" h="3729" extrusionOk="0">
                    <a:moveTo>
                      <a:pt x="3094" y="258"/>
                    </a:moveTo>
                    <a:lnTo>
                      <a:pt x="3094" y="2063"/>
                    </a:lnTo>
                    <a:cubicBezTo>
                      <a:pt x="3094" y="2836"/>
                      <a:pt x="2459" y="3471"/>
                      <a:pt x="1666" y="3471"/>
                    </a:cubicBezTo>
                    <a:cubicBezTo>
                      <a:pt x="873" y="3471"/>
                      <a:pt x="238" y="2836"/>
                      <a:pt x="238" y="2063"/>
                    </a:cubicBezTo>
                    <a:lnTo>
                      <a:pt x="238" y="258"/>
                    </a:lnTo>
                    <a:close/>
                    <a:moveTo>
                      <a:pt x="119" y="0"/>
                    </a:moveTo>
                    <a:cubicBezTo>
                      <a:pt x="40" y="0"/>
                      <a:pt x="0" y="60"/>
                      <a:pt x="0" y="119"/>
                    </a:cubicBezTo>
                    <a:lnTo>
                      <a:pt x="0" y="2063"/>
                    </a:lnTo>
                    <a:cubicBezTo>
                      <a:pt x="0" y="2975"/>
                      <a:pt x="734" y="3729"/>
                      <a:pt x="1666" y="3729"/>
                    </a:cubicBezTo>
                    <a:cubicBezTo>
                      <a:pt x="2578" y="3729"/>
                      <a:pt x="3332" y="2975"/>
                      <a:pt x="3332" y="2063"/>
                    </a:cubicBezTo>
                    <a:lnTo>
                      <a:pt x="3332" y="119"/>
                    </a:lnTo>
                    <a:cubicBezTo>
                      <a:pt x="3332" y="60"/>
                      <a:pt x="3292" y="0"/>
                      <a:pt x="3213"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2135950" y="2983700"/>
                <a:ext cx="72925" cy="77375"/>
              </a:xfrm>
              <a:custGeom>
                <a:avLst/>
                <a:gdLst/>
                <a:ahLst/>
                <a:cxnLst/>
                <a:rect l="l" t="t" r="r" b="b"/>
                <a:pathLst>
                  <a:path w="2917" h="3095" extrusionOk="0">
                    <a:moveTo>
                      <a:pt x="1548" y="1"/>
                    </a:moveTo>
                    <a:cubicBezTo>
                      <a:pt x="695" y="1"/>
                      <a:pt x="1" y="695"/>
                      <a:pt x="1" y="1548"/>
                    </a:cubicBezTo>
                    <a:cubicBezTo>
                      <a:pt x="1" y="2400"/>
                      <a:pt x="695" y="3094"/>
                      <a:pt x="1548" y="3094"/>
                    </a:cubicBezTo>
                    <a:lnTo>
                      <a:pt x="2916" y="3094"/>
                    </a:lnTo>
                    <a:lnTo>
                      <a:pt x="2916" y="1"/>
                    </a:ln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2208850" y="2983700"/>
                <a:ext cx="86775" cy="77375"/>
              </a:xfrm>
              <a:custGeom>
                <a:avLst/>
                <a:gdLst/>
                <a:ahLst/>
                <a:cxnLst/>
                <a:rect l="l" t="t" r="r" b="b"/>
                <a:pathLst>
                  <a:path w="3471" h="3095" extrusionOk="0">
                    <a:moveTo>
                      <a:pt x="0" y="1"/>
                    </a:moveTo>
                    <a:lnTo>
                      <a:pt x="0" y="3094"/>
                    </a:lnTo>
                    <a:lnTo>
                      <a:pt x="1924" y="3094"/>
                    </a:lnTo>
                    <a:cubicBezTo>
                      <a:pt x="2777" y="3094"/>
                      <a:pt x="3471" y="2400"/>
                      <a:pt x="3471" y="1548"/>
                    </a:cubicBezTo>
                    <a:cubicBezTo>
                      <a:pt x="3471" y="695"/>
                      <a:pt x="2777" y="1"/>
                      <a:pt x="1924"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2205875" y="2980725"/>
                <a:ext cx="93225" cy="83825"/>
              </a:xfrm>
              <a:custGeom>
                <a:avLst/>
                <a:gdLst/>
                <a:ahLst/>
                <a:cxnLst/>
                <a:rect l="l" t="t" r="r" b="b"/>
                <a:pathLst>
                  <a:path w="3729" h="3353" extrusionOk="0">
                    <a:moveTo>
                      <a:pt x="2043" y="239"/>
                    </a:moveTo>
                    <a:cubicBezTo>
                      <a:pt x="2836" y="239"/>
                      <a:pt x="3471" y="893"/>
                      <a:pt x="3471" y="1667"/>
                    </a:cubicBezTo>
                    <a:cubicBezTo>
                      <a:pt x="3471" y="2460"/>
                      <a:pt x="2836" y="3094"/>
                      <a:pt x="2043" y="3094"/>
                    </a:cubicBezTo>
                    <a:lnTo>
                      <a:pt x="238" y="3094"/>
                    </a:lnTo>
                    <a:lnTo>
                      <a:pt x="238" y="239"/>
                    </a:lnTo>
                    <a:close/>
                    <a:moveTo>
                      <a:pt x="119" y="1"/>
                    </a:moveTo>
                    <a:cubicBezTo>
                      <a:pt x="60" y="1"/>
                      <a:pt x="0" y="60"/>
                      <a:pt x="0" y="120"/>
                    </a:cubicBezTo>
                    <a:lnTo>
                      <a:pt x="0" y="3213"/>
                    </a:lnTo>
                    <a:cubicBezTo>
                      <a:pt x="0" y="3293"/>
                      <a:pt x="60" y="3352"/>
                      <a:pt x="119" y="3352"/>
                    </a:cubicBezTo>
                    <a:lnTo>
                      <a:pt x="2043" y="3352"/>
                    </a:lnTo>
                    <a:cubicBezTo>
                      <a:pt x="2975" y="3352"/>
                      <a:pt x="3728" y="2599"/>
                      <a:pt x="3728" y="1667"/>
                    </a:cubicBezTo>
                    <a:cubicBezTo>
                      <a:pt x="3728" y="754"/>
                      <a:pt x="2975"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37"/>
            <p:cNvGrpSpPr/>
            <p:nvPr/>
          </p:nvGrpSpPr>
          <p:grpSpPr>
            <a:xfrm>
              <a:off x="2137706" y="2980725"/>
              <a:ext cx="300475" cy="206275"/>
              <a:chOff x="2135950" y="2980725"/>
              <a:chExt cx="300475" cy="206275"/>
            </a:xfrm>
          </p:grpSpPr>
          <p:sp>
            <p:nvSpPr>
              <p:cNvPr id="819" name="Google Shape;819;p37"/>
              <p:cNvSpPr/>
              <p:nvPr/>
            </p:nvSpPr>
            <p:spPr>
              <a:xfrm>
                <a:off x="2356100" y="3024350"/>
                <a:ext cx="77350" cy="72425"/>
              </a:xfrm>
              <a:custGeom>
                <a:avLst/>
                <a:gdLst/>
                <a:ahLst/>
                <a:cxnLst/>
                <a:rect l="l" t="t" r="r" b="b"/>
                <a:pathLst>
                  <a:path w="3094" h="2897" extrusionOk="0">
                    <a:moveTo>
                      <a:pt x="1547" y="1"/>
                    </a:moveTo>
                    <a:cubicBezTo>
                      <a:pt x="694" y="1"/>
                      <a:pt x="0" y="695"/>
                      <a:pt x="0" y="1548"/>
                    </a:cubicBezTo>
                    <a:lnTo>
                      <a:pt x="0" y="2896"/>
                    </a:lnTo>
                    <a:lnTo>
                      <a:pt x="3094" y="2896"/>
                    </a:lnTo>
                    <a:lnTo>
                      <a:pt x="3094" y="1548"/>
                    </a:lnTo>
                    <a:cubicBezTo>
                      <a:pt x="3094" y="695"/>
                      <a:pt x="2400" y="1"/>
                      <a:pt x="15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2356100" y="3096750"/>
                <a:ext cx="77350" cy="87275"/>
              </a:xfrm>
              <a:custGeom>
                <a:avLst/>
                <a:gdLst/>
                <a:ahLst/>
                <a:cxnLst/>
                <a:rect l="l" t="t" r="r" b="b"/>
                <a:pathLst>
                  <a:path w="3094" h="3491" extrusionOk="0">
                    <a:moveTo>
                      <a:pt x="0" y="0"/>
                    </a:moveTo>
                    <a:lnTo>
                      <a:pt x="0" y="1944"/>
                    </a:lnTo>
                    <a:cubicBezTo>
                      <a:pt x="0" y="2797"/>
                      <a:pt x="694" y="3491"/>
                      <a:pt x="1547" y="3491"/>
                    </a:cubicBezTo>
                    <a:cubicBezTo>
                      <a:pt x="2400" y="3491"/>
                      <a:pt x="3094" y="2797"/>
                      <a:pt x="3094" y="1944"/>
                    </a:cubicBezTo>
                    <a:lnTo>
                      <a:pt x="30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2353125" y="3093775"/>
                <a:ext cx="83300" cy="93225"/>
              </a:xfrm>
              <a:custGeom>
                <a:avLst/>
                <a:gdLst/>
                <a:ahLst/>
                <a:cxnLst/>
                <a:rect l="l" t="t" r="r" b="b"/>
                <a:pathLst>
                  <a:path w="3332" h="3729" extrusionOk="0">
                    <a:moveTo>
                      <a:pt x="3094" y="258"/>
                    </a:moveTo>
                    <a:lnTo>
                      <a:pt x="3094" y="2063"/>
                    </a:lnTo>
                    <a:cubicBezTo>
                      <a:pt x="3094" y="2836"/>
                      <a:pt x="2459" y="3471"/>
                      <a:pt x="1666" y="3471"/>
                    </a:cubicBezTo>
                    <a:cubicBezTo>
                      <a:pt x="873" y="3471"/>
                      <a:pt x="238" y="2836"/>
                      <a:pt x="238" y="2063"/>
                    </a:cubicBezTo>
                    <a:lnTo>
                      <a:pt x="238" y="258"/>
                    </a:lnTo>
                    <a:close/>
                    <a:moveTo>
                      <a:pt x="119" y="0"/>
                    </a:moveTo>
                    <a:cubicBezTo>
                      <a:pt x="40" y="0"/>
                      <a:pt x="0" y="60"/>
                      <a:pt x="0" y="119"/>
                    </a:cubicBezTo>
                    <a:lnTo>
                      <a:pt x="0" y="2063"/>
                    </a:lnTo>
                    <a:cubicBezTo>
                      <a:pt x="0" y="2975"/>
                      <a:pt x="734" y="3729"/>
                      <a:pt x="1666" y="3729"/>
                    </a:cubicBezTo>
                    <a:cubicBezTo>
                      <a:pt x="2578" y="3729"/>
                      <a:pt x="3332" y="2975"/>
                      <a:pt x="3332" y="2063"/>
                    </a:cubicBezTo>
                    <a:lnTo>
                      <a:pt x="3332" y="119"/>
                    </a:lnTo>
                    <a:cubicBezTo>
                      <a:pt x="3332" y="60"/>
                      <a:pt x="3292" y="0"/>
                      <a:pt x="3213"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2135950" y="2983700"/>
                <a:ext cx="72925" cy="77375"/>
              </a:xfrm>
              <a:custGeom>
                <a:avLst/>
                <a:gdLst/>
                <a:ahLst/>
                <a:cxnLst/>
                <a:rect l="l" t="t" r="r" b="b"/>
                <a:pathLst>
                  <a:path w="2917" h="3095" extrusionOk="0">
                    <a:moveTo>
                      <a:pt x="1548" y="1"/>
                    </a:moveTo>
                    <a:cubicBezTo>
                      <a:pt x="695" y="1"/>
                      <a:pt x="1" y="695"/>
                      <a:pt x="1" y="1548"/>
                    </a:cubicBezTo>
                    <a:cubicBezTo>
                      <a:pt x="1" y="2400"/>
                      <a:pt x="695" y="3094"/>
                      <a:pt x="1548" y="3094"/>
                    </a:cubicBezTo>
                    <a:lnTo>
                      <a:pt x="2916" y="3094"/>
                    </a:lnTo>
                    <a:lnTo>
                      <a:pt x="2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2208850" y="2983700"/>
                <a:ext cx="86775" cy="77375"/>
              </a:xfrm>
              <a:custGeom>
                <a:avLst/>
                <a:gdLst/>
                <a:ahLst/>
                <a:cxnLst/>
                <a:rect l="l" t="t" r="r" b="b"/>
                <a:pathLst>
                  <a:path w="3471" h="3095" extrusionOk="0">
                    <a:moveTo>
                      <a:pt x="0" y="1"/>
                    </a:moveTo>
                    <a:lnTo>
                      <a:pt x="0" y="3094"/>
                    </a:lnTo>
                    <a:lnTo>
                      <a:pt x="1924" y="3094"/>
                    </a:lnTo>
                    <a:cubicBezTo>
                      <a:pt x="2777" y="3094"/>
                      <a:pt x="3471" y="2400"/>
                      <a:pt x="3471" y="1548"/>
                    </a:cubicBezTo>
                    <a:cubicBezTo>
                      <a:pt x="3471" y="695"/>
                      <a:pt x="2777" y="1"/>
                      <a:pt x="1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2205875" y="2980725"/>
                <a:ext cx="93225" cy="83825"/>
              </a:xfrm>
              <a:custGeom>
                <a:avLst/>
                <a:gdLst/>
                <a:ahLst/>
                <a:cxnLst/>
                <a:rect l="l" t="t" r="r" b="b"/>
                <a:pathLst>
                  <a:path w="3729" h="3353" extrusionOk="0">
                    <a:moveTo>
                      <a:pt x="2043" y="239"/>
                    </a:moveTo>
                    <a:cubicBezTo>
                      <a:pt x="2836" y="239"/>
                      <a:pt x="3471" y="893"/>
                      <a:pt x="3471" y="1667"/>
                    </a:cubicBezTo>
                    <a:cubicBezTo>
                      <a:pt x="3471" y="2460"/>
                      <a:pt x="2836" y="3094"/>
                      <a:pt x="2043" y="3094"/>
                    </a:cubicBezTo>
                    <a:lnTo>
                      <a:pt x="238" y="3094"/>
                    </a:lnTo>
                    <a:lnTo>
                      <a:pt x="238" y="239"/>
                    </a:lnTo>
                    <a:close/>
                    <a:moveTo>
                      <a:pt x="119" y="1"/>
                    </a:moveTo>
                    <a:cubicBezTo>
                      <a:pt x="60" y="1"/>
                      <a:pt x="0" y="60"/>
                      <a:pt x="0" y="120"/>
                    </a:cubicBezTo>
                    <a:lnTo>
                      <a:pt x="0" y="3213"/>
                    </a:lnTo>
                    <a:cubicBezTo>
                      <a:pt x="0" y="3293"/>
                      <a:pt x="60" y="3352"/>
                      <a:pt x="119" y="3352"/>
                    </a:cubicBezTo>
                    <a:lnTo>
                      <a:pt x="2043" y="3352"/>
                    </a:lnTo>
                    <a:cubicBezTo>
                      <a:pt x="2975" y="3352"/>
                      <a:pt x="3728" y="2599"/>
                      <a:pt x="3728" y="1667"/>
                    </a:cubicBezTo>
                    <a:cubicBezTo>
                      <a:pt x="3728" y="754"/>
                      <a:pt x="2975" y="1"/>
                      <a:pt x="2043"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5" name="Google Shape;825;p37"/>
          <p:cNvGrpSpPr/>
          <p:nvPr/>
        </p:nvGrpSpPr>
        <p:grpSpPr>
          <a:xfrm>
            <a:off x="1082419" y="338392"/>
            <a:ext cx="432824" cy="402233"/>
            <a:chOff x="1082419" y="338392"/>
            <a:chExt cx="432824" cy="402233"/>
          </a:xfrm>
        </p:grpSpPr>
        <p:sp>
          <p:nvSpPr>
            <p:cNvPr id="826" name="Google Shape;826;p37"/>
            <p:cNvSpPr/>
            <p:nvPr/>
          </p:nvSpPr>
          <p:spPr>
            <a:xfrm>
              <a:off x="1082419" y="344310"/>
              <a:ext cx="432824" cy="390746"/>
            </a:xfrm>
            <a:custGeom>
              <a:avLst/>
              <a:gdLst/>
              <a:ahLst/>
              <a:cxnLst/>
              <a:rect l="l" t="t" r="r" b="b"/>
              <a:pathLst>
                <a:path w="8628" h="7790" extrusionOk="0">
                  <a:moveTo>
                    <a:pt x="2294" y="0"/>
                  </a:moveTo>
                  <a:cubicBezTo>
                    <a:pt x="2130" y="0"/>
                    <a:pt x="2396" y="926"/>
                    <a:pt x="2698" y="1852"/>
                  </a:cubicBezTo>
                  <a:cubicBezTo>
                    <a:pt x="2559" y="1971"/>
                    <a:pt x="2440" y="2090"/>
                    <a:pt x="2341" y="2209"/>
                  </a:cubicBezTo>
                  <a:cubicBezTo>
                    <a:pt x="2041" y="2166"/>
                    <a:pt x="1652" y="2145"/>
                    <a:pt x="1288" y="2145"/>
                  </a:cubicBezTo>
                  <a:cubicBezTo>
                    <a:pt x="810" y="2145"/>
                    <a:pt x="374" y="2181"/>
                    <a:pt x="239" y="2248"/>
                  </a:cubicBezTo>
                  <a:cubicBezTo>
                    <a:pt x="1" y="2347"/>
                    <a:pt x="1092" y="2942"/>
                    <a:pt x="1865" y="3339"/>
                  </a:cubicBezTo>
                  <a:cubicBezTo>
                    <a:pt x="1845" y="3597"/>
                    <a:pt x="1845" y="3855"/>
                    <a:pt x="1885" y="4132"/>
                  </a:cubicBezTo>
                  <a:cubicBezTo>
                    <a:pt x="1369" y="4569"/>
                    <a:pt x="536" y="5580"/>
                    <a:pt x="477" y="5858"/>
                  </a:cubicBezTo>
                  <a:cubicBezTo>
                    <a:pt x="465" y="5908"/>
                    <a:pt x="501" y="5929"/>
                    <a:pt x="571" y="5929"/>
                  </a:cubicBezTo>
                  <a:cubicBezTo>
                    <a:pt x="864" y="5929"/>
                    <a:pt x="1765" y="5554"/>
                    <a:pt x="2420" y="5283"/>
                  </a:cubicBezTo>
                  <a:cubicBezTo>
                    <a:pt x="2579" y="5461"/>
                    <a:pt x="2758" y="5620"/>
                    <a:pt x="2956" y="5758"/>
                  </a:cubicBezTo>
                  <a:cubicBezTo>
                    <a:pt x="2857" y="6254"/>
                    <a:pt x="2797" y="6889"/>
                    <a:pt x="2857" y="7067"/>
                  </a:cubicBezTo>
                  <a:cubicBezTo>
                    <a:pt x="2863" y="7085"/>
                    <a:pt x="2874" y="7093"/>
                    <a:pt x="2890" y="7093"/>
                  </a:cubicBezTo>
                  <a:cubicBezTo>
                    <a:pt x="3015" y="7093"/>
                    <a:pt x="3411" y="6555"/>
                    <a:pt x="3729" y="6096"/>
                  </a:cubicBezTo>
                  <a:cubicBezTo>
                    <a:pt x="3907" y="6128"/>
                    <a:pt x="4099" y="6160"/>
                    <a:pt x="4303" y="6160"/>
                  </a:cubicBezTo>
                  <a:cubicBezTo>
                    <a:pt x="4349" y="6160"/>
                    <a:pt x="4396" y="6159"/>
                    <a:pt x="4443" y="6155"/>
                  </a:cubicBezTo>
                  <a:cubicBezTo>
                    <a:pt x="4780" y="6770"/>
                    <a:pt x="5415" y="7642"/>
                    <a:pt x="5653" y="7781"/>
                  </a:cubicBezTo>
                  <a:cubicBezTo>
                    <a:pt x="5663" y="7787"/>
                    <a:pt x="5672" y="7789"/>
                    <a:pt x="5680" y="7789"/>
                  </a:cubicBezTo>
                  <a:cubicBezTo>
                    <a:pt x="5857" y="7789"/>
                    <a:pt x="5707" y="6613"/>
                    <a:pt x="5593" y="5798"/>
                  </a:cubicBezTo>
                  <a:cubicBezTo>
                    <a:pt x="5812" y="5659"/>
                    <a:pt x="5990" y="5501"/>
                    <a:pt x="6169" y="5302"/>
                  </a:cubicBezTo>
                  <a:cubicBezTo>
                    <a:pt x="6975" y="5610"/>
                    <a:pt x="8005" y="5898"/>
                    <a:pt x="8321" y="5898"/>
                  </a:cubicBezTo>
                  <a:cubicBezTo>
                    <a:pt x="8332" y="5898"/>
                    <a:pt x="8341" y="5898"/>
                    <a:pt x="8350" y="5897"/>
                  </a:cubicBezTo>
                  <a:cubicBezTo>
                    <a:pt x="8628" y="5858"/>
                    <a:pt x="7577" y="5005"/>
                    <a:pt x="6664" y="4331"/>
                  </a:cubicBezTo>
                  <a:cubicBezTo>
                    <a:pt x="6744" y="4073"/>
                    <a:pt x="6763" y="3815"/>
                    <a:pt x="6744" y="3557"/>
                  </a:cubicBezTo>
                  <a:cubicBezTo>
                    <a:pt x="7220" y="3339"/>
                    <a:pt x="8013" y="2823"/>
                    <a:pt x="8112" y="2625"/>
                  </a:cubicBezTo>
                  <a:cubicBezTo>
                    <a:pt x="8159" y="2555"/>
                    <a:pt x="8022" y="2531"/>
                    <a:pt x="7800" y="2531"/>
                  </a:cubicBezTo>
                  <a:cubicBezTo>
                    <a:pt x="7455" y="2531"/>
                    <a:pt x="6903" y="2589"/>
                    <a:pt x="6506" y="2625"/>
                  </a:cubicBezTo>
                  <a:cubicBezTo>
                    <a:pt x="6426" y="2506"/>
                    <a:pt x="6367" y="2367"/>
                    <a:pt x="6268" y="2248"/>
                  </a:cubicBezTo>
                  <a:cubicBezTo>
                    <a:pt x="6605" y="1653"/>
                    <a:pt x="6942" y="880"/>
                    <a:pt x="6942" y="642"/>
                  </a:cubicBezTo>
                  <a:cubicBezTo>
                    <a:pt x="6939" y="610"/>
                    <a:pt x="6919" y="596"/>
                    <a:pt x="6885" y="596"/>
                  </a:cubicBezTo>
                  <a:cubicBezTo>
                    <a:pt x="6683" y="596"/>
                    <a:pt x="5994" y="1094"/>
                    <a:pt x="5435" y="1534"/>
                  </a:cubicBezTo>
                  <a:cubicBezTo>
                    <a:pt x="5276" y="1455"/>
                    <a:pt x="5098" y="1396"/>
                    <a:pt x="4919" y="1336"/>
                  </a:cubicBezTo>
                  <a:cubicBezTo>
                    <a:pt x="4899" y="820"/>
                    <a:pt x="4820" y="186"/>
                    <a:pt x="4721" y="47"/>
                  </a:cubicBezTo>
                  <a:cubicBezTo>
                    <a:pt x="4712" y="33"/>
                    <a:pt x="4701" y="26"/>
                    <a:pt x="4689" y="26"/>
                  </a:cubicBezTo>
                  <a:cubicBezTo>
                    <a:pt x="4565" y="26"/>
                    <a:pt x="4285" y="715"/>
                    <a:pt x="4086" y="1257"/>
                  </a:cubicBezTo>
                  <a:cubicBezTo>
                    <a:pt x="3928" y="1277"/>
                    <a:pt x="3769" y="1316"/>
                    <a:pt x="3590" y="1356"/>
                  </a:cubicBezTo>
                  <a:lnTo>
                    <a:pt x="3531" y="1376"/>
                  </a:lnTo>
                  <a:cubicBezTo>
                    <a:pt x="3055" y="741"/>
                    <a:pt x="2520" y="126"/>
                    <a:pt x="2321" y="7"/>
                  </a:cubicBezTo>
                  <a:cubicBezTo>
                    <a:pt x="2311" y="3"/>
                    <a:pt x="2302" y="0"/>
                    <a:pt x="2294"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1086432" y="338392"/>
              <a:ext cx="426804" cy="402233"/>
            </a:xfrm>
            <a:custGeom>
              <a:avLst/>
              <a:gdLst/>
              <a:ahLst/>
              <a:cxnLst/>
              <a:rect l="l" t="t" r="r" b="b"/>
              <a:pathLst>
                <a:path w="8508" h="8019" extrusionOk="0">
                  <a:moveTo>
                    <a:pt x="4581" y="344"/>
                  </a:moveTo>
                  <a:cubicBezTo>
                    <a:pt x="4641" y="582"/>
                    <a:pt x="4700" y="1018"/>
                    <a:pt x="4720" y="1474"/>
                  </a:cubicBezTo>
                  <a:cubicBezTo>
                    <a:pt x="4720" y="1514"/>
                    <a:pt x="4760" y="1573"/>
                    <a:pt x="4819" y="1573"/>
                  </a:cubicBezTo>
                  <a:cubicBezTo>
                    <a:pt x="4978" y="1633"/>
                    <a:pt x="5156" y="1692"/>
                    <a:pt x="5295" y="1771"/>
                  </a:cubicBezTo>
                  <a:cubicBezTo>
                    <a:pt x="5307" y="1777"/>
                    <a:pt x="5320" y="1780"/>
                    <a:pt x="5334" y="1780"/>
                  </a:cubicBezTo>
                  <a:cubicBezTo>
                    <a:pt x="5368" y="1780"/>
                    <a:pt x="5406" y="1766"/>
                    <a:pt x="5434" y="1752"/>
                  </a:cubicBezTo>
                  <a:cubicBezTo>
                    <a:pt x="6247" y="1117"/>
                    <a:pt x="6584" y="919"/>
                    <a:pt x="6723" y="859"/>
                  </a:cubicBezTo>
                  <a:lnTo>
                    <a:pt x="6723" y="859"/>
                  </a:lnTo>
                  <a:cubicBezTo>
                    <a:pt x="6664" y="1137"/>
                    <a:pt x="6406" y="1732"/>
                    <a:pt x="6089" y="2307"/>
                  </a:cubicBezTo>
                  <a:cubicBezTo>
                    <a:pt x="6069" y="2346"/>
                    <a:pt x="6069" y="2406"/>
                    <a:pt x="6089" y="2446"/>
                  </a:cubicBezTo>
                  <a:cubicBezTo>
                    <a:pt x="6168" y="2565"/>
                    <a:pt x="6247" y="2684"/>
                    <a:pt x="6307" y="2803"/>
                  </a:cubicBezTo>
                  <a:cubicBezTo>
                    <a:pt x="6327" y="2862"/>
                    <a:pt x="6386" y="2882"/>
                    <a:pt x="6446" y="2882"/>
                  </a:cubicBezTo>
                  <a:cubicBezTo>
                    <a:pt x="6822" y="2822"/>
                    <a:pt x="7358" y="2783"/>
                    <a:pt x="7695" y="2783"/>
                  </a:cubicBezTo>
                  <a:lnTo>
                    <a:pt x="7854" y="2783"/>
                  </a:lnTo>
                  <a:cubicBezTo>
                    <a:pt x="7616" y="2981"/>
                    <a:pt x="7021" y="3378"/>
                    <a:pt x="6624" y="3556"/>
                  </a:cubicBezTo>
                  <a:cubicBezTo>
                    <a:pt x="6565" y="3576"/>
                    <a:pt x="6545" y="3636"/>
                    <a:pt x="6545" y="3675"/>
                  </a:cubicBezTo>
                  <a:cubicBezTo>
                    <a:pt x="6565" y="3933"/>
                    <a:pt x="6525" y="4171"/>
                    <a:pt x="6465" y="4409"/>
                  </a:cubicBezTo>
                  <a:cubicBezTo>
                    <a:pt x="6465" y="4468"/>
                    <a:pt x="6485" y="4508"/>
                    <a:pt x="6525" y="4548"/>
                  </a:cubicBezTo>
                  <a:cubicBezTo>
                    <a:pt x="7576" y="5361"/>
                    <a:pt x="7973" y="5718"/>
                    <a:pt x="8111" y="5876"/>
                  </a:cubicBezTo>
                  <a:cubicBezTo>
                    <a:pt x="7735" y="5837"/>
                    <a:pt x="6882" y="5599"/>
                    <a:pt x="6128" y="5301"/>
                  </a:cubicBezTo>
                  <a:cubicBezTo>
                    <a:pt x="6069" y="5301"/>
                    <a:pt x="6029" y="5301"/>
                    <a:pt x="5989" y="5341"/>
                  </a:cubicBezTo>
                  <a:cubicBezTo>
                    <a:pt x="5831" y="5519"/>
                    <a:pt x="5652" y="5678"/>
                    <a:pt x="5434" y="5797"/>
                  </a:cubicBezTo>
                  <a:cubicBezTo>
                    <a:pt x="5394" y="5837"/>
                    <a:pt x="5375" y="5876"/>
                    <a:pt x="5375" y="5936"/>
                  </a:cubicBezTo>
                  <a:cubicBezTo>
                    <a:pt x="5573" y="7126"/>
                    <a:pt x="5573" y="7562"/>
                    <a:pt x="5553" y="7721"/>
                  </a:cubicBezTo>
                  <a:cubicBezTo>
                    <a:pt x="5315" y="7503"/>
                    <a:pt x="4780" y="6809"/>
                    <a:pt x="4462" y="6214"/>
                  </a:cubicBezTo>
                  <a:cubicBezTo>
                    <a:pt x="4443" y="6174"/>
                    <a:pt x="4403" y="6154"/>
                    <a:pt x="4363" y="6154"/>
                  </a:cubicBezTo>
                  <a:lnTo>
                    <a:pt x="4343" y="6154"/>
                  </a:lnTo>
                  <a:cubicBezTo>
                    <a:pt x="4125" y="6154"/>
                    <a:pt x="3887" y="6134"/>
                    <a:pt x="3669" y="6095"/>
                  </a:cubicBezTo>
                  <a:cubicBezTo>
                    <a:pt x="3658" y="6089"/>
                    <a:pt x="3646" y="6087"/>
                    <a:pt x="3634" y="6087"/>
                  </a:cubicBezTo>
                  <a:cubicBezTo>
                    <a:pt x="3600" y="6087"/>
                    <a:pt x="3565" y="6105"/>
                    <a:pt x="3550" y="6134"/>
                  </a:cubicBezTo>
                  <a:cubicBezTo>
                    <a:pt x="3173" y="6690"/>
                    <a:pt x="2975" y="6928"/>
                    <a:pt x="2876" y="7027"/>
                  </a:cubicBezTo>
                  <a:cubicBezTo>
                    <a:pt x="2876" y="6789"/>
                    <a:pt x="2916" y="6333"/>
                    <a:pt x="3015" y="5896"/>
                  </a:cubicBezTo>
                  <a:cubicBezTo>
                    <a:pt x="3015" y="5857"/>
                    <a:pt x="2995" y="5797"/>
                    <a:pt x="2955" y="5777"/>
                  </a:cubicBezTo>
                  <a:cubicBezTo>
                    <a:pt x="2757" y="5638"/>
                    <a:pt x="2578" y="5500"/>
                    <a:pt x="2440" y="5321"/>
                  </a:cubicBezTo>
                  <a:cubicBezTo>
                    <a:pt x="2411" y="5292"/>
                    <a:pt x="2371" y="5274"/>
                    <a:pt x="2328" y="5274"/>
                  </a:cubicBezTo>
                  <a:cubicBezTo>
                    <a:pt x="2313" y="5274"/>
                    <a:pt x="2297" y="5276"/>
                    <a:pt x="2281" y="5282"/>
                  </a:cubicBezTo>
                  <a:cubicBezTo>
                    <a:pt x="1448" y="5638"/>
                    <a:pt x="833" y="5876"/>
                    <a:pt x="556" y="5916"/>
                  </a:cubicBezTo>
                  <a:cubicBezTo>
                    <a:pt x="734" y="5579"/>
                    <a:pt x="1408" y="4766"/>
                    <a:pt x="1884" y="4349"/>
                  </a:cubicBezTo>
                  <a:cubicBezTo>
                    <a:pt x="1924" y="4310"/>
                    <a:pt x="1944" y="4270"/>
                    <a:pt x="1944" y="4230"/>
                  </a:cubicBezTo>
                  <a:cubicBezTo>
                    <a:pt x="1884" y="3992"/>
                    <a:pt x="1884" y="3735"/>
                    <a:pt x="1924" y="3497"/>
                  </a:cubicBezTo>
                  <a:cubicBezTo>
                    <a:pt x="1924" y="3437"/>
                    <a:pt x="1904" y="3378"/>
                    <a:pt x="1864" y="3358"/>
                  </a:cubicBezTo>
                  <a:cubicBezTo>
                    <a:pt x="774" y="2803"/>
                    <a:pt x="437" y="2565"/>
                    <a:pt x="318" y="2446"/>
                  </a:cubicBezTo>
                  <a:cubicBezTo>
                    <a:pt x="456" y="2426"/>
                    <a:pt x="734" y="2386"/>
                    <a:pt x="1151" y="2386"/>
                  </a:cubicBezTo>
                  <a:cubicBezTo>
                    <a:pt x="1547" y="2386"/>
                    <a:pt x="1964" y="2426"/>
                    <a:pt x="2261" y="2465"/>
                  </a:cubicBezTo>
                  <a:cubicBezTo>
                    <a:pt x="2301" y="2465"/>
                    <a:pt x="2340" y="2446"/>
                    <a:pt x="2380" y="2426"/>
                  </a:cubicBezTo>
                  <a:cubicBezTo>
                    <a:pt x="2479" y="2287"/>
                    <a:pt x="2578" y="2168"/>
                    <a:pt x="2697" y="2069"/>
                  </a:cubicBezTo>
                  <a:cubicBezTo>
                    <a:pt x="2737" y="2049"/>
                    <a:pt x="2757" y="1990"/>
                    <a:pt x="2737" y="1950"/>
                  </a:cubicBezTo>
                  <a:cubicBezTo>
                    <a:pt x="2420" y="958"/>
                    <a:pt x="2321" y="522"/>
                    <a:pt x="2301" y="344"/>
                  </a:cubicBezTo>
                  <a:lnTo>
                    <a:pt x="2301" y="344"/>
                  </a:lnTo>
                  <a:cubicBezTo>
                    <a:pt x="2519" y="542"/>
                    <a:pt x="2935" y="1018"/>
                    <a:pt x="3352" y="1573"/>
                  </a:cubicBezTo>
                  <a:cubicBezTo>
                    <a:pt x="3381" y="1602"/>
                    <a:pt x="3421" y="1621"/>
                    <a:pt x="3455" y="1621"/>
                  </a:cubicBezTo>
                  <a:cubicBezTo>
                    <a:pt x="3468" y="1621"/>
                    <a:pt x="3480" y="1618"/>
                    <a:pt x="3491" y="1613"/>
                  </a:cubicBezTo>
                  <a:lnTo>
                    <a:pt x="3550" y="1593"/>
                  </a:lnTo>
                  <a:cubicBezTo>
                    <a:pt x="3709" y="1553"/>
                    <a:pt x="3867" y="1514"/>
                    <a:pt x="4026" y="1514"/>
                  </a:cubicBezTo>
                  <a:cubicBezTo>
                    <a:pt x="4066" y="1494"/>
                    <a:pt x="4105" y="1474"/>
                    <a:pt x="4125" y="1434"/>
                  </a:cubicBezTo>
                  <a:cubicBezTo>
                    <a:pt x="4363" y="760"/>
                    <a:pt x="4502" y="482"/>
                    <a:pt x="4581" y="344"/>
                  </a:cubicBezTo>
                  <a:close/>
                  <a:moveTo>
                    <a:pt x="2198" y="0"/>
                  </a:moveTo>
                  <a:cubicBezTo>
                    <a:pt x="2149" y="0"/>
                    <a:pt x="2106" y="19"/>
                    <a:pt x="2083" y="66"/>
                  </a:cubicBezTo>
                  <a:cubicBezTo>
                    <a:pt x="2023" y="145"/>
                    <a:pt x="1944" y="264"/>
                    <a:pt x="2459" y="1930"/>
                  </a:cubicBezTo>
                  <a:cubicBezTo>
                    <a:pt x="2380" y="2009"/>
                    <a:pt x="2301" y="2109"/>
                    <a:pt x="2221" y="2208"/>
                  </a:cubicBezTo>
                  <a:cubicBezTo>
                    <a:pt x="1904" y="2168"/>
                    <a:pt x="1527" y="2148"/>
                    <a:pt x="1131" y="2148"/>
                  </a:cubicBezTo>
                  <a:cubicBezTo>
                    <a:pt x="833" y="2148"/>
                    <a:pt x="298" y="2148"/>
                    <a:pt x="99" y="2247"/>
                  </a:cubicBezTo>
                  <a:cubicBezTo>
                    <a:pt x="40" y="2287"/>
                    <a:pt x="0" y="2346"/>
                    <a:pt x="0" y="2406"/>
                  </a:cubicBezTo>
                  <a:cubicBezTo>
                    <a:pt x="0" y="2505"/>
                    <a:pt x="0" y="2684"/>
                    <a:pt x="1666" y="3536"/>
                  </a:cubicBezTo>
                  <a:cubicBezTo>
                    <a:pt x="1646" y="3755"/>
                    <a:pt x="1646" y="3973"/>
                    <a:pt x="1666" y="4191"/>
                  </a:cubicBezTo>
                  <a:cubicBezTo>
                    <a:pt x="1151" y="4667"/>
                    <a:pt x="357" y="5619"/>
                    <a:pt x="278" y="5936"/>
                  </a:cubicBezTo>
                  <a:cubicBezTo>
                    <a:pt x="258" y="5995"/>
                    <a:pt x="278" y="6055"/>
                    <a:pt x="298" y="6095"/>
                  </a:cubicBezTo>
                  <a:cubicBezTo>
                    <a:pt x="357" y="6174"/>
                    <a:pt x="456" y="6174"/>
                    <a:pt x="496" y="6174"/>
                  </a:cubicBezTo>
                  <a:cubicBezTo>
                    <a:pt x="734" y="6174"/>
                    <a:pt x="1349" y="5956"/>
                    <a:pt x="2301" y="5539"/>
                  </a:cubicBezTo>
                  <a:cubicBezTo>
                    <a:pt x="2440" y="5678"/>
                    <a:pt x="2578" y="5817"/>
                    <a:pt x="2737" y="5936"/>
                  </a:cubicBezTo>
                  <a:cubicBezTo>
                    <a:pt x="2658" y="6372"/>
                    <a:pt x="2598" y="7007"/>
                    <a:pt x="2658" y="7225"/>
                  </a:cubicBezTo>
                  <a:cubicBezTo>
                    <a:pt x="2678" y="7284"/>
                    <a:pt x="2737" y="7324"/>
                    <a:pt x="2816" y="7324"/>
                  </a:cubicBezTo>
                  <a:cubicBezTo>
                    <a:pt x="2896" y="7324"/>
                    <a:pt x="3035" y="7324"/>
                    <a:pt x="3689" y="6352"/>
                  </a:cubicBezTo>
                  <a:cubicBezTo>
                    <a:pt x="3834" y="6381"/>
                    <a:pt x="3979" y="6400"/>
                    <a:pt x="4124" y="6400"/>
                  </a:cubicBezTo>
                  <a:cubicBezTo>
                    <a:pt x="4178" y="6400"/>
                    <a:pt x="4231" y="6397"/>
                    <a:pt x="4284" y="6392"/>
                  </a:cubicBezTo>
                  <a:cubicBezTo>
                    <a:pt x="4601" y="6967"/>
                    <a:pt x="5236" y="7860"/>
                    <a:pt x="5513" y="7998"/>
                  </a:cubicBezTo>
                  <a:cubicBezTo>
                    <a:pt x="5533" y="8018"/>
                    <a:pt x="5573" y="8018"/>
                    <a:pt x="5593" y="8018"/>
                  </a:cubicBezTo>
                  <a:cubicBezTo>
                    <a:pt x="5652" y="8018"/>
                    <a:pt x="5692" y="7998"/>
                    <a:pt x="5712" y="7959"/>
                  </a:cubicBezTo>
                  <a:cubicBezTo>
                    <a:pt x="5771" y="7899"/>
                    <a:pt x="5910" y="7741"/>
                    <a:pt x="5632" y="5976"/>
                  </a:cubicBezTo>
                  <a:cubicBezTo>
                    <a:pt x="5811" y="5857"/>
                    <a:pt x="5970" y="5718"/>
                    <a:pt x="6108" y="5559"/>
                  </a:cubicBezTo>
                  <a:cubicBezTo>
                    <a:pt x="6896" y="5847"/>
                    <a:pt x="7925" y="6135"/>
                    <a:pt x="8241" y="6135"/>
                  </a:cubicBezTo>
                  <a:cubicBezTo>
                    <a:pt x="8252" y="6135"/>
                    <a:pt x="8261" y="6135"/>
                    <a:pt x="8270" y="6134"/>
                  </a:cubicBezTo>
                  <a:cubicBezTo>
                    <a:pt x="8349" y="6114"/>
                    <a:pt x="8409" y="6075"/>
                    <a:pt x="8429" y="6015"/>
                  </a:cubicBezTo>
                  <a:cubicBezTo>
                    <a:pt x="8468" y="5896"/>
                    <a:pt x="8508" y="5757"/>
                    <a:pt x="6723" y="4389"/>
                  </a:cubicBezTo>
                  <a:cubicBezTo>
                    <a:pt x="6783" y="4171"/>
                    <a:pt x="6802" y="3953"/>
                    <a:pt x="6802" y="3735"/>
                  </a:cubicBezTo>
                  <a:cubicBezTo>
                    <a:pt x="7239" y="3517"/>
                    <a:pt x="8012" y="3041"/>
                    <a:pt x="8151" y="2803"/>
                  </a:cubicBezTo>
                  <a:cubicBezTo>
                    <a:pt x="8171" y="2763"/>
                    <a:pt x="8171" y="2703"/>
                    <a:pt x="8151" y="2644"/>
                  </a:cubicBezTo>
                  <a:cubicBezTo>
                    <a:pt x="8092" y="2565"/>
                    <a:pt x="7973" y="2525"/>
                    <a:pt x="7695" y="2525"/>
                  </a:cubicBezTo>
                  <a:cubicBezTo>
                    <a:pt x="7358" y="2525"/>
                    <a:pt x="6882" y="2565"/>
                    <a:pt x="6485" y="2624"/>
                  </a:cubicBezTo>
                  <a:cubicBezTo>
                    <a:pt x="6446" y="2525"/>
                    <a:pt x="6386" y="2446"/>
                    <a:pt x="6346" y="2366"/>
                  </a:cubicBezTo>
                  <a:cubicBezTo>
                    <a:pt x="6604" y="1851"/>
                    <a:pt x="6981" y="1038"/>
                    <a:pt x="6981" y="760"/>
                  </a:cubicBezTo>
                  <a:cubicBezTo>
                    <a:pt x="6981" y="661"/>
                    <a:pt x="6902" y="582"/>
                    <a:pt x="6802" y="582"/>
                  </a:cubicBezTo>
                  <a:cubicBezTo>
                    <a:pt x="6723" y="582"/>
                    <a:pt x="6525" y="582"/>
                    <a:pt x="5335" y="1494"/>
                  </a:cubicBezTo>
                  <a:cubicBezTo>
                    <a:pt x="5216" y="1454"/>
                    <a:pt x="5097" y="1395"/>
                    <a:pt x="4978" y="1355"/>
                  </a:cubicBezTo>
                  <a:cubicBezTo>
                    <a:pt x="4938" y="919"/>
                    <a:pt x="4859" y="284"/>
                    <a:pt x="4740" y="86"/>
                  </a:cubicBezTo>
                  <a:cubicBezTo>
                    <a:pt x="4720" y="46"/>
                    <a:pt x="4661" y="26"/>
                    <a:pt x="4601" y="26"/>
                  </a:cubicBezTo>
                  <a:cubicBezTo>
                    <a:pt x="4502" y="26"/>
                    <a:pt x="4383" y="26"/>
                    <a:pt x="3927" y="1256"/>
                  </a:cubicBezTo>
                  <a:cubicBezTo>
                    <a:pt x="3768" y="1276"/>
                    <a:pt x="3629" y="1315"/>
                    <a:pt x="3491" y="1355"/>
                  </a:cubicBezTo>
                  <a:cubicBezTo>
                    <a:pt x="3054" y="760"/>
                    <a:pt x="2519" y="145"/>
                    <a:pt x="2301" y="26"/>
                  </a:cubicBezTo>
                  <a:cubicBezTo>
                    <a:pt x="2268" y="10"/>
                    <a:pt x="2232" y="0"/>
                    <a:pt x="219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1308258" y="453504"/>
              <a:ext cx="54780" cy="42385"/>
            </a:xfrm>
            <a:custGeom>
              <a:avLst/>
              <a:gdLst/>
              <a:ahLst/>
              <a:cxnLst/>
              <a:rect l="l" t="t" r="r" b="b"/>
              <a:pathLst>
                <a:path w="1092" h="845" extrusionOk="0">
                  <a:moveTo>
                    <a:pt x="263" y="1"/>
                  </a:moveTo>
                  <a:cubicBezTo>
                    <a:pt x="172" y="1"/>
                    <a:pt x="108" y="12"/>
                    <a:pt x="100" y="12"/>
                  </a:cubicBezTo>
                  <a:cubicBezTo>
                    <a:pt x="40" y="32"/>
                    <a:pt x="1" y="111"/>
                    <a:pt x="21" y="170"/>
                  </a:cubicBezTo>
                  <a:cubicBezTo>
                    <a:pt x="40" y="230"/>
                    <a:pt x="100" y="270"/>
                    <a:pt x="159" y="270"/>
                  </a:cubicBezTo>
                  <a:cubicBezTo>
                    <a:pt x="159" y="270"/>
                    <a:pt x="219" y="255"/>
                    <a:pt x="301" y="255"/>
                  </a:cubicBezTo>
                  <a:cubicBezTo>
                    <a:pt x="382" y="255"/>
                    <a:pt x="487" y="270"/>
                    <a:pt x="576" y="329"/>
                  </a:cubicBezTo>
                  <a:cubicBezTo>
                    <a:pt x="695" y="408"/>
                    <a:pt x="794" y="547"/>
                    <a:pt x="834" y="746"/>
                  </a:cubicBezTo>
                  <a:cubicBezTo>
                    <a:pt x="834" y="805"/>
                    <a:pt x="893" y="845"/>
                    <a:pt x="953" y="845"/>
                  </a:cubicBezTo>
                  <a:lnTo>
                    <a:pt x="972" y="845"/>
                  </a:lnTo>
                  <a:cubicBezTo>
                    <a:pt x="1052" y="825"/>
                    <a:pt x="1091" y="765"/>
                    <a:pt x="1072" y="686"/>
                  </a:cubicBezTo>
                  <a:cubicBezTo>
                    <a:pt x="1012" y="428"/>
                    <a:pt x="893" y="230"/>
                    <a:pt x="715" y="111"/>
                  </a:cubicBezTo>
                  <a:cubicBezTo>
                    <a:pt x="556" y="20"/>
                    <a:pt x="384" y="1"/>
                    <a:pt x="26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1244599" y="473467"/>
              <a:ext cx="62706" cy="38372"/>
            </a:xfrm>
            <a:custGeom>
              <a:avLst/>
              <a:gdLst/>
              <a:ahLst/>
              <a:cxnLst/>
              <a:rect l="l" t="t" r="r" b="b"/>
              <a:pathLst>
                <a:path w="1250" h="765" extrusionOk="0">
                  <a:moveTo>
                    <a:pt x="517" y="1"/>
                  </a:moveTo>
                  <a:cubicBezTo>
                    <a:pt x="283" y="1"/>
                    <a:pt x="95" y="110"/>
                    <a:pt x="80" y="110"/>
                  </a:cubicBezTo>
                  <a:cubicBezTo>
                    <a:pt x="20" y="149"/>
                    <a:pt x="1" y="209"/>
                    <a:pt x="40" y="268"/>
                  </a:cubicBezTo>
                  <a:cubicBezTo>
                    <a:pt x="70" y="313"/>
                    <a:pt x="111" y="335"/>
                    <a:pt x="155" y="335"/>
                  </a:cubicBezTo>
                  <a:cubicBezTo>
                    <a:pt x="169" y="335"/>
                    <a:pt x="184" y="333"/>
                    <a:pt x="199" y="328"/>
                  </a:cubicBezTo>
                  <a:cubicBezTo>
                    <a:pt x="214" y="328"/>
                    <a:pt x="362" y="244"/>
                    <a:pt x="538" y="244"/>
                  </a:cubicBezTo>
                  <a:cubicBezTo>
                    <a:pt x="589" y="244"/>
                    <a:pt x="642" y="251"/>
                    <a:pt x="695" y="268"/>
                  </a:cubicBezTo>
                  <a:cubicBezTo>
                    <a:pt x="833" y="328"/>
                    <a:pt x="933" y="467"/>
                    <a:pt x="992" y="665"/>
                  </a:cubicBezTo>
                  <a:cubicBezTo>
                    <a:pt x="1012" y="724"/>
                    <a:pt x="1071" y="764"/>
                    <a:pt x="1111" y="764"/>
                  </a:cubicBezTo>
                  <a:cubicBezTo>
                    <a:pt x="1131" y="764"/>
                    <a:pt x="1151" y="764"/>
                    <a:pt x="1151" y="744"/>
                  </a:cubicBezTo>
                  <a:cubicBezTo>
                    <a:pt x="1210" y="724"/>
                    <a:pt x="1250" y="665"/>
                    <a:pt x="1230" y="605"/>
                  </a:cubicBezTo>
                  <a:cubicBezTo>
                    <a:pt x="1151" y="308"/>
                    <a:pt x="992" y="129"/>
                    <a:pt x="774" y="50"/>
                  </a:cubicBezTo>
                  <a:cubicBezTo>
                    <a:pt x="687" y="14"/>
                    <a:pt x="599" y="1"/>
                    <a:pt x="51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1340112" y="509531"/>
              <a:ext cx="43794" cy="58988"/>
            </a:xfrm>
            <a:custGeom>
              <a:avLst/>
              <a:gdLst/>
              <a:ahLst/>
              <a:cxnLst/>
              <a:rect l="l" t="t" r="r" b="b"/>
              <a:pathLst>
                <a:path w="873" h="1176" extrusionOk="0">
                  <a:moveTo>
                    <a:pt x="120" y="0"/>
                  </a:moveTo>
                  <a:cubicBezTo>
                    <a:pt x="61" y="0"/>
                    <a:pt x="20" y="39"/>
                    <a:pt x="20" y="105"/>
                  </a:cubicBezTo>
                  <a:cubicBezTo>
                    <a:pt x="0" y="164"/>
                    <a:pt x="40" y="243"/>
                    <a:pt x="99" y="243"/>
                  </a:cubicBezTo>
                  <a:cubicBezTo>
                    <a:pt x="119" y="243"/>
                    <a:pt x="417" y="323"/>
                    <a:pt x="536" y="541"/>
                  </a:cubicBezTo>
                  <a:cubicBezTo>
                    <a:pt x="615" y="660"/>
                    <a:pt x="615" y="818"/>
                    <a:pt x="536" y="997"/>
                  </a:cubicBezTo>
                  <a:cubicBezTo>
                    <a:pt x="516" y="1056"/>
                    <a:pt x="556" y="1136"/>
                    <a:pt x="615" y="1156"/>
                  </a:cubicBezTo>
                  <a:cubicBezTo>
                    <a:pt x="635" y="1175"/>
                    <a:pt x="635" y="1175"/>
                    <a:pt x="655" y="1175"/>
                  </a:cubicBezTo>
                  <a:cubicBezTo>
                    <a:pt x="714" y="1175"/>
                    <a:pt x="754" y="1136"/>
                    <a:pt x="774" y="1096"/>
                  </a:cubicBezTo>
                  <a:cubicBezTo>
                    <a:pt x="873" y="838"/>
                    <a:pt x="873" y="600"/>
                    <a:pt x="754" y="422"/>
                  </a:cubicBezTo>
                  <a:cubicBezTo>
                    <a:pt x="575" y="85"/>
                    <a:pt x="179" y="5"/>
                    <a:pt x="159" y="5"/>
                  </a:cubicBezTo>
                  <a:cubicBezTo>
                    <a:pt x="145" y="2"/>
                    <a:pt x="132" y="0"/>
                    <a:pt x="120"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1082419" y="344310"/>
              <a:ext cx="432824" cy="390746"/>
            </a:xfrm>
            <a:custGeom>
              <a:avLst/>
              <a:gdLst/>
              <a:ahLst/>
              <a:cxnLst/>
              <a:rect l="l" t="t" r="r" b="b"/>
              <a:pathLst>
                <a:path w="8628" h="7790" extrusionOk="0">
                  <a:moveTo>
                    <a:pt x="2294" y="0"/>
                  </a:moveTo>
                  <a:cubicBezTo>
                    <a:pt x="2130" y="0"/>
                    <a:pt x="2396" y="926"/>
                    <a:pt x="2698" y="1852"/>
                  </a:cubicBezTo>
                  <a:cubicBezTo>
                    <a:pt x="2559" y="1971"/>
                    <a:pt x="2440" y="2090"/>
                    <a:pt x="2341" y="2209"/>
                  </a:cubicBezTo>
                  <a:cubicBezTo>
                    <a:pt x="2041" y="2166"/>
                    <a:pt x="1652" y="2145"/>
                    <a:pt x="1288" y="2145"/>
                  </a:cubicBezTo>
                  <a:cubicBezTo>
                    <a:pt x="810" y="2145"/>
                    <a:pt x="374" y="2181"/>
                    <a:pt x="239" y="2248"/>
                  </a:cubicBezTo>
                  <a:cubicBezTo>
                    <a:pt x="1" y="2347"/>
                    <a:pt x="1092" y="2942"/>
                    <a:pt x="1865" y="3339"/>
                  </a:cubicBezTo>
                  <a:cubicBezTo>
                    <a:pt x="1845" y="3597"/>
                    <a:pt x="1845" y="3855"/>
                    <a:pt x="1885" y="4132"/>
                  </a:cubicBezTo>
                  <a:cubicBezTo>
                    <a:pt x="1369" y="4569"/>
                    <a:pt x="536" y="5580"/>
                    <a:pt x="477" y="5858"/>
                  </a:cubicBezTo>
                  <a:cubicBezTo>
                    <a:pt x="465" y="5908"/>
                    <a:pt x="501" y="5929"/>
                    <a:pt x="571" y="5929"/>
                  </a:cubicBezTo>
                  <a:cubicBezTo>
                    <a:pt x="864" y="5929"/>
                    <a:pt x="1765" y="5554"/>
                    <a:pt x="2420" y="5283"/>
                  </a:cubicBezTo>
                  <a:cubicBezTo>
                    <a:pt x="2579" y="5461"/>
                    <a:pt x="2758" y="5620"/>
                    <a:pt x="2956" y="5758"/>
                  </a:cubicBezTo>
                  <a:cubicBezTo>
                    <a:pt x="2857" y="6254"/>
                    <a:pt x="2797" y="6889"/>
                    <a:pt x="2857" y="7067"/>
                  </a:cubicBezTo>
                  <a:cubicBezTo>
                    <a:pt x="2863" y="7085"/>
                    <a:pt x="2874" y="7093"/>
                    <a:pt x="2890" y="7093"/>
                  </a:cubicBezTo>
                  <a:cubicBezTo>
                    <a:pt x="3015" y="7093"/>
                    <a:pt x="3411" y="6555"/>
                    <a:pt x="3729" y="6096"/>
                  </a:cubicBezTo>
                  <a:cubicBezTo>
                    <a:pt x="3907" y="6128"/>
                    <a:pt x="4099" y="6160"/>
                    <a:pt x="4303" y="6160"/>
                  </a:cubicBezTo>
                  <a:cubicBezTo>
                    <a:pt x="4349" y="6160"/>
                    <a:pt x="4396" y="6159"/>
                    <a:pt x="4443" y="6155"/>
                  </a:cubicBezTo>
                  <a:cubicBezTo>
                    <a:pt x="4780" y="6770"/>
                    <a:pt x="5415" y="7642"/>
                    <a:pt x="5653" y="7781"/>
                  </a:cubicBezTo>
                  <a:cubicBezTo>
                    <a:pt x="5663" y="7787"/>
                    <a:pt x="5672" y="7789"/>
                    <a:pt x="5680" y="7789"/>
                  </a:cubicBezTo>
                  <a:cubicBezTo>
                    <a:pt x="5857" y="7789"/>
                    <a:pt x="5707" y="6613"/>
                    <a:pt x="5593" y="5798"/>
                  </a:cubicBezTo>
                  <a:cubicBezTo>
                    <a:pt x="5812" y="5659"/>
                    <a:pt x="5990" y="5501"/>
                    <a:pt x="6169" y="5302"/>
                  </a:cubicBezTo>
                  <a:cubicBezTo>
                    <a:pt x="6975" y="5610"/>
                    <a:pt x="8005" y="5898"/>
                    <a:pt x="8321" y="5898"/>
                  </a:cubicBezTo>
                  <a:cubicBezTo>
                    <a:pt x="8332" y="5898"/>
                    <a:pt x="8341" y="5898"/>
                    <a:pt x="8350" y="5897"/>
                  </a:cubicBezTo>
                  <a:cubicBezTo>
                    <a:pt x="8628" y="5858"/>
                    <a:pt x="7577" y="5005"/>
                    <a:pt x="6664" y="4331"/>
                  </a:cubicBezTo>
                  <a:cubicBezTo>
                    <a:pt x="6744" y="4073"/>
                    <a:pt x="6763" y="3815"/>
                    <a:pt x="6744" y="3557"/>
                  </a:cubicBezTo>
                  <a:cubicBezTo>
                    <a:pt x="7220" y="3339"/>
                    <a:pt x="8013" y="2823"/>
                    <a:pt x="8112" y="2625"/>
                  </a:cubicBezTo>
                  <a:cubicBezTo>
                    <a:pt x="8159" y="2555"/>
                    <a:pt x="8022" y="2531"/>
                    <a:pt x="7800" y="2531"/>
                  </a:cubicBezTo>
                  <a:cubicBezTo>
                    <a:pt x="7455" y="2531"/>
                    <a:pt x="6903" y="2589"/>
                    <a:pt x="6506" y="2625"/>
                  </a:cubicBezTo>
                  <a:cubicBezTo>
                    <a:pt x="6426" y="2506"/>
                    <a:pt x="6367" y="2367"/>
                    <a:pt x="6268" y="2248"/>
                  </a:cubicBezTo>
                  <a:cubicBezTo>
                    <a:pt x="6605" y="1653"/>
                    <a:pt x="6942" y="880"/>
                    <a:pt x="6942" y="642"/>
                  </a:cubicBezTo>
                  <a:cubicBezTo>
                    <a:pt x="6939" y="610"/>
                    <a:pt x="6919" y="596"/>
                    <a:pt x="6885" y="596"/>
                  </a:cubicBezTo>
                  <a:cubicBezTo>
                    <a:pt x="6683" y="596"/>
                    <a:pt x="5994" y="1094"/>
                    <a:pt x="5435" y="1534"/>
                  </a:cubicBezTo>
                  <a:cubicBezTo>
                    <a:pt x="5276" y="1455"/>
                    <a:pt x="5098" y="1396"/>
                    <a:pt x="4919" y="1336"/>
                  </a:cubicBezTo>
                  <a:cubicBezTo>
                    <a:pt x="4899" y="820"/>
                    <a:pt x="4820" y="186"/>
                    <a:pt x="4721" y="47"/>
                  </a:cubicBezTo>
                  <a:cubicBezTo>
                    <a:pt x="4712" y="33"/>
                    <a:pt x="4701" y="26"/>
                    <a:pt x="4689" y="26"/>
                  </a:cubicBezTo>
                  <a:cubicBezTo>
                    <a:pt x="4565" y="26"/>
                    <a:pt x="4285" y="715"/>
                    <a:pt x="4086" y="1257"/>
                  </a:cubicBezTo>
                  <a:cubicBezTo>
                    <a:pt x="3928" y="1277"/>
                    <a:pt x="3769" y="1316"/>
                    <a:pt x="3590" y="1356"/>
                  </a:cubicBezTo>
                  <a:lnTo>
                    <a:pt x="3531" y="1376"/>
                  </a:lnTo>
                  <a:cubicBezTo>
                    <a:pt x="3055" y="741"/>
                    <a:pt x="2520" y="126"/>
                    <a:pt x="2321" y="7"/>
                  </a:cubicBezTo>
                  <a:cubicBezTo>
                    <a:pt x="2311" y="3"/>
                    <a:pt x="2302" y="0"/>
                    <a:pt x="2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1086432" y="338392"/>
              <a:ext cx="426804" cy="402233"/>
            </a:xfrm>
            <a:custGeom>
              <a:avLst/>
              <a:gdLst/>
              <a:ahLst/>
              <a:cxnLst/>
              <a:rect l="l" t="t" r="r" b="b"/>
              <a:pathLst>
                <a:path w="8508" h="8019" extrusionOk="0">
                  <a:moveTo>
                    <a:pt x="4581" y="344"/>
                  </a:moveTo>
                  <a:cubicBezTo>
                    <a:pt x="4641" y="582"/>
                    <a:pt x="4700" y="1018"/>
                    <a:pt x="4720" y="1474"/>
                  </a:cubicBezTo>
                  <a:cubicBezTo>
                    <a:pt x="4720" y="1514"/>
                    <a:pt x="4760" y="1573"/>
                    <a:pt x="4819" y="1573"/>
                  </a:cubicBezTo>
                  <a:cubicBezTo>
                    <a:pt x="4978" y="1633"/>
                    <a:pt x="5156" y="1692"/>
                    <a:pt x="5295" y="1771"/>
                  </a:cubicBezTo>
                  <a:cubicBezTo>
                    <a:pt x="5307" y="1777"/>
                    <a:pt x="5320" y="1780"/>
                    <a:pt x="5334" y="1780"/>
                  </a:cubicBezTo>
                  <a:cubicBezTo>
                    <a:pt x="5368" y="1780"/>
                    <a:pt x="5406" y="1766"/>
                    <a:pt x="5434" y="1752"/>
                  </a:cubicBezTo>
                  <a:cubicBezTo>
                    <a:pt x="6247" y="1117"/>
                    <a:pt x="6584" y="919"/>
                    <a:pt x="6723" y="859"/>
                  </a:cubicBezTo>
                  <a:lnTo>
                    <a:pt x="6723" y="859"/>
                  </a:lnTo>
                  <a:cubicBezTo>
                    <a:pt x="6664" y="1137"/>
                    <a:pt x="6406" y="1732"/>
                    <a:pt x="6089" y="2307"/>
                  </a:cubicBezTo>
                  <a:cubicBezTo>
                    <a:pt x="6069" y="2346"/>
                    <a:pt x="6069" y="2406"/>
                    <a:pt x="6089" y="2446"/>
                  </a:cubicBezTo>
                  <a:cubicBezTo>
                    <a:pt x="6168" y="2565"/>
                    <a:pt x="6247" y="2684"/>
                    <a:pt x="6307" y="2803"/>
                  </a:cubicBezTo>
                  <a:cubicBezTo>
                    <a:pt x="6327" y="2862"/>
                    <a:pt x="6386" y="2882"/>
                    <a:pt x="6446" y="2882"/>
                  </a:cubicBezTo>
                  <a:cubicBezTo>
                    <a:pt x="6822" y="2822"/>
                    <a:pt x="7358" y="2783"/>
                    <a:pt x="7695" y="2783"/>
                  </a:cubicBezTo>
                  <a:lnTo>
                    <a:pt x="7854" y="2783"/>
                  </a:lnTo>
                  <a:cubicBezTo>
                    <a:pt x="7616" y="2981"/>
                    <a:pt x="7021" y="3378"/>
                    <a:pt x="6624" y="3556"/>
                  </a:cubicBezTo>
                  <a:cubicBezTo>
                    <a:pt x="6565" y="3576"/>
                    <a:pt x="6545" y="3636"/>
                    <a:pt x="6545" y="3675"/>
                  </a:cubicBezTo>
                  <a:cubicBezTo>
                    <a:pt x="6565" y="3933"/>
                    <a:pt x="6525" y="4171"/>
                    <a:pt x="6465" y="4409"/>
                  </a:cubicBezTo>
                  <a:cubicBezTo>
                    <a:pt x="6465" y="4468"/>
                    <a:pt x="6485" y="4508"/>
                    <a:pt x="6525" y="4548"/>
                  </a:cubicBezTo>
                  <a:cubicBezTo>
                    <a:pt x="7576" y="5361"/>
                    <a:pt x="7973" y="5718"/>
                    <a:pt x="8111" y="5876"/>
                  </a:cubicBezTo>
                  <a:cubicBezTo>
                    <a:pt x="7735" y="5837"/>
                    <a:pt x="6882" y="5599"/>
                    <a:pt x="6128" y="5301"/>
                  </a:cubicBezTo>
                  <a:cubicBezTo>
                    <a:pt x="6069" y="5301"/>
                    <a:pt x="6029" y="5301"/>
                    <a:pt x="5989" y="5341"/>
                  </a:cubicBezTo>
                  <a:cubicBezTo>
                    <a:pt x="5831" y="5519"/>
                    <a:pt x="5652" y="5678"/>
                    <a:pt x="5434" y="5797"/>
                  </a:cubicBezTo>
                  <a:cubicBezTo>
                    <a:pt x="5394" y="5837"/>
                    <a:pt x="5375" y="5876"/>
                    <a:pt x="5375" y="5936"/>
                  </a:cubicBezTo>
                  <a:cubicBezTo>
                    <a:pt x="5573" y="7126"/>
                    <a:pt x="5573" y="7562"/>
                    <a:pt x="5553" y="7721"/>
                  </a:cubicBezTo>
                  <a:cubicBezTo>
                    <a:pt x="5315" y="7503"/>
                    <a:pt x="4780" y="6809"/>
                    <a:pt x="4462" y="6214"/>
                  </a:cubicBezTo>
                  <a:cubicBezTo>
                    <a:pt x="4443" y="6174"/>
                    <a:pt x="4403" y="6154"/>
                    <a:pt x="4363" y="6154"/>
                  </a:cubicBezTo>
                  <a:lnTo>
                    <a:pt x="4343" y="6154"/>
                  </a:lnTo>
                  <a:cubicBezTo>
                    <a:pt x="4125" y="6154"/>
                    <a:pt x="3887" y="6134"/>
                    <a:pt x="3669" y="6095"/>
                  </a:cubicBezTo>
                  <a:cubicBezTo>
                    <a:pt x="3658" y="6089"/>
                    <a:pt x="3646" y="6087"/>
                    <a:pt x="3634" y="6087"/>
                  </a:cubicBezTo>
                  <a:cubicBezTo>
                    <a:pt x="3600" y="6087"/>
                    <a:pt x="3565" y="6105"/>
                    <a:pt x="3550" y="6134"/>
                  </a:cubicBezTo>
                  <a:cubicBezTo>
                    <a:pt x="3173" y="6690"/>
                    <a:pt x="2975" y="6928"/>
                    <a:pt x="2876" y="7027"/>
                  </a:cubicBezTo>
                  <a:cubicBezTo>
                    <a:pt x="2876" y="6789"/>
                    <a:pt x="2916" y="6333"/>
                    <a:pt x="3015" y="5896"/>
                  </a:cubicBezTo>
                  <a:cubicBezTo>
                    <a:pt x="3015" y="5857"/>
                    <a:pt x="2995" y="5797"/>
                    <a:pt x="2955" y="5777"/>
                  </a:cubicBezTo>
                  <a:cubicBezTo>
                    <a:pt x="2757" y="5638"/>
                    <a:pt x="2578" y="5500"/>
                    <a:pt x="2440" y="5321"/>
                  </a:cubicBezTo>
                  <a:cubicBezTo>
                    <a:pt x="2411" y="5292"/>
                    <a:pt x="2371" y="5274"/>
                    <a:pt x="2328" y="5274"/>
                  </a:cubicBezTo>
                  <a:cubicBezTo>
                    <a:pt x="2313" y="5274"/>
                    <a:pt x="2297" y="5276"/>
                    <a:pt x="2281" y="5282"/>
                  </a:cubicBezTo>
                  <a:cubicBezTo>
                    <a:pt x="1448" y="5638"/>
                    <a:pt x="833" y="5876"/>
                    <a:pt x="556" y="5916"/>
                  </a:cubicBezTo>
                  <a:cubicBezTo>
                    <a:pt x="734" y="5579"/>
                    <a:pt x="1408" y="4766"/>
                    <a:pt x="1884" y="4349"/>
                  </a:cubicBezTo>
                  <a:cubicBezTo>
                    <a:pt x="1924" y="4310"/>
                    <a:pt x="1944" y="4270"/>
                    <a:pt x="1944" y="4230"/>
                  </a:cubicBezTo>
                  <a:cubicBezTo>
                    <a:pt x="1884" y="3992"/>
                    <a:pt x="1884" y="3735"/>
                    <a:pt x="1924" y="3497"/>
                  </a:cubicBezTo>
                  <a:cubicBezTo>
                    <a:pt x="1924" y="3437"/>
                    <a:pt x="1904" y="3378"/>
                    <a:pt x="1864" y="3358"/>
                  </a:cubicBezTo>
                  <a:cubicBezTo>
                    <a:pt x="774" y="2803"/>
                    <a:pt x="437" y="2565"/>
                    <a:pt x="318" y="2446"/>
                  </a:cubicBezTo>
                  <a:cubicBezTo>
                    <a:pt x="456" y="2426"/>
                    <a:pt x="734" y="2386"/>
                    <a:pt x="1151" y="2386"/>
                  </a:cubicBezTo>
                  <a:cubicBezTo>
                    <a:pt x="1547" y="2386"/>
                    <a:pt x="1964" y="2426"/>
                    <a:pt x="2261" y="2465"/>
                  </a:cubicBezTo>
                  <a:cubicBezTo>
                    <a:pt x="2301" y="2465"/>
                    <a:pt x="2340" y="2446"/>
                    <a:pt x="2380" y="2426"/>
                  </a:cubicBezTo>
                  <a:cubicBezTo>
                    <a:pt x="2479" y="2287"/>
                    <a:pt x="2578" y="2168"/>
                    <a:pt x="2697" y="2069"/>
                  </a:cubicBezTo>
                  <a:cubicBezTo>
                    <a:pt x="2737" y="2049"/>
                    <a:pt x="2757" y="1990"/>
                    <a:pt x="2737" y="1950"/>
                  </a:cubicBezTo>
                  <a:cubicBezTo>
                    <a:pt x="2420" y="958"/>
                    <a:pt x="2321" y="522"/>
                    <a:pt x="2301" y="344"/>
                  </a:cubicBezTo>
                  <a:lnTo>
                    <a:pt x="2301" y="344"/>
                  </a:lnTo>
                  <a:cubicBezTo>
                    <a:pt x="2519" y="542"/>
                    <a:pt x="2935" y="1018"/>
                    <a:pt x="3352" y="1573"/>
                  </a:cubicBezTo>
                  <a:cubicBezTo>
                    <a:pt x="3381" y="1602"/>
                    <a:pt x="3421" y="1621"/>
                    <a:pt x="3455" y="1621"/>
                  </a:cubicBezTo>
                  <a:cubicBezTo>
                    <a:pt x="3468" y="1621"/>
                    <a:pt x="3480" y="1618"/>
                    <a:pt x="3491" y="1613"/>
                  </a:cubicBezTo>
                  <a:lnTo>
                    <a:pt x="3550" y="1593"/>
                  </a:lnTo>
                  <a:cubicBezTo>
                    <a:pt x="3709" y="1553"/>
                    <a:pt x="3867" y="1514"/>
                    <a:pt x="4026" y="1514"/>
                  </a:cubicBezTo>
                  <a:cubicBezTo>
                    <a:pt x="4066" y="1494"/>
                    <a:pt x="4105" y="1474"/>
                    <a:pt x="4125" y="1434"/>
                  </a:cubicBezTo>
                  <a:cubicBezTo>
                    <a:pt x="4363" y="760"/>
                    <a:pt x="4502" y="482"/>
                    <a:pt x="4581" y="344"/>
                  </a:cubicBezTo>
                  <a:close/>
                  <a:moveTo>
                    <a:pt x="2198" y="0"/>
                  </a:moveTo>
                  <a:cubicBezTo>
                    <a:pt x="2149" y="0"/>
                    <a:pt x="2106" y="19"/>
                    <a:pt x="2083" y="66"/>
                  </a:cubicBezTo>
                  <a:cubicBezTo>
                    <a:pt x="2023" y="145"/>
                    <a:pt x="1944" y="264"/>
                    <a:pt x="2459" y="1930"/>
                  </a:cubicBezTo>
                  <a:cubicBezTo>
                    <a:pt x="2380" y="2009"/>
                    <a:pt x="2301" y="2109"/>
                    <a:pt x="2221" y="2208"/>
                  </a:cubicBezTo>
                  <a:cubicBezTo>
                    <a:pt x="1904" y="2168"/>
                    <a:pt x="1527" y="2148"/>
                    <a:pt x="1131" y="2148"/>
                  </a:cubicBezTo>
                  <a:cubicBezTo>
                    <a:pt x="833" y="2148"/>
                    <a:pt x="298" y="2148"/>
                    <a:pt x="99" y="2247"/>
                  </a:cubicBezTo>
                  <a:cubicBezTo>
                    <a:pt x="40" y="2287"/>
                    <a:pt x="0" y="2346"/>
                    <a:pt x="0" y="2406"/>
                  </a:cubicBezTo>
                  <a:cubicBezTo>
                    <a:pt x="0" y="2505"/>
                    <a:pt x="0" y="2684"/>
                    <a:pt x="1666" y="3536"/>
                  </a:cubicBezTo>
                  <a:cubicBezTo>
                    <a:pt x="1646" y="3755"/>
                    <a:pt x="1646" y="3973"/>
                    <a:pt x="1666" y="4191"/>
                  </a:cubicBezTo>
                  <a:cubicBezTo>
                    <a:pt x="1151" y="4667"/>
                    <a:pt x="357" y="5619"/>
                    <a:pt x="278" y="5936"/>
                  </a:cubicBezTo>
                  <a:cubicBezTo>
                    <a:pt x="258" y="5995"/>
                    <a:pt x="278" y="6055"/>
                    <a:pt x="298" y="6095"/>
                  </a:cubicBezTo>
                  <a:cubicBezTo>
                    <a:pt x="357" y="6174"/>
                    <a:pt x="456" y="6174"/>
                    <a:pt x="496" y="6174"/>
                  </a:cubicBezTo>
                  <a:cubicBezTo>
                    <a:pt x="734" y="6174"/>
                    <a:pt x="1349" y="5956"/>
                    <a:pt x="2301" y="5539"/>
                  </a:cubicBezTo>
                  <a:cubicBezTo>
                    <a:pt x="2440" y="5678"/>
                    <a:pt x="2578" y="5817"/>
                    <a:pt x="2737" y="5936"/>
                  </a:cubicBezTo>
                  <a:cubicBezTo>
                    <a:pt x="2658" y="6372"/>
                    <a:pt x="2598" y="7007"/>
                    <a:pt x="2658" y="7225"/>
                  </a:cubicBezTo>
                  <a:cubicBezTo>
                    <a:pt x="2678" y="7284"/>
                    <a:pt x="2737" y="7324"/>
                    <a:pt x="2816" y="7324"/>
                  </a:cubicBezTo>
                  <a:cubicBezTo>
                    <a:pt x="2896" y="7324"/>
                    <a:pt x="3035" y="7324"/>
                    <a:pt x="3689" y="6352"/>
                  </a:cubicBezTo>
                  <a:cubicBezTo>
                    <a:pt x="3834" y="6381"/>
                    <a:pt x="3979" y="6400"/>
                    <a:pt x="4124" y="6400"/>
                  </a:cubicBezTo>
                  <a:cubicBezTo>
                    <a:pt x="4178" y="6400"/>
                    <a:pt x="4231" y="6397"/>
                    <a:pt x="4284" y="6392"/>
                  </a:cubicBezTo>
                  <a:cubicBezTo>
                    <a:pt x="4601" y="6967"/>
                    <a:pt x="5236" y="7860"/>
                    <a:pt x="5513" y="7998"/>
                  </a:cubicBezTo>
                  <a:cubicBezTo>
                    <a:pt x="5533" y="8018"/>
                    <a:pt x="5573" y="8018"/>
                    <a:pt x="5593" y="8018"/>
                  </a:cubicBezTo>
                  <a:cubicBezTo>
                    <a:pt x="5652" y="8018"/>
                    <a:pt x="5692" y="7998"/>
                    <a:pt x="5712" y="7959"/>
                  </a:cubicBezTo>
                  <a:cubicBezTo>
                    <a:pt x="5771" y="7899"/>
                    <a:pt x="5910" y="7741"/>
                    <a:pt x="5632" y="5976"/>
                  </a:cubicBezTo>
                  <a:cubicBezTo>
                    <a:pt x="5811" y="5857"/>
                    <a:pt x="5970" y="5718"/>
                    <a:pt x="6108" y="5559"/>
                  </a:cubicBezTo>
                  <a:cubicBezTo>
                    <a:pt x="6896" y="5847"/>
                    <a:pt x="7925" y="6135"/>
                    <a:pt x="8241" y="6135"/>
                  </a:cubicBezTo>
                  <a:cubicBezTo>
                    <a:pt x="8252" y="6135"/>
                    <a:pt x="8261" y="6135"/>
                    <a:pt x="8270" y="6134"/>
                  </a:cubicBezTo>
                  <a:cubicBezTo>
                    <a:pt x="8349" y="6114"/>
                    <a:pt x="8409" y="6075"/>
                    <a:pt x="8429" y="6015"/>
                  </a:cubicBezTo>
                  <a:cubicBezTo>
                    <a:pt x="8468" y="5896"/>
                    <a:pt x="8508" y="5757"/>
                    <a:pt x="6723" y="4389"/>
                  </a:cubicBezTo>
                  <a:cubicBezTo>
                    <a:pt x="6783" y="4171"/>
                    <a:pt x="6802" y="3953"/>
                    <a:pt x="6802" y="3735"/>
                  </a:cubicBezTo>
                  <a:cubicBezTo>
                    <a:pt x="7239" y="3517"/>
                    <a:pt x="8012" y="3041"/>
                    <a:pt x="8151" y="2803"/>
                  </a:cubicBezTo>
                  <a:cubicBezTo>
                    <a:pt x="8171" y="2763"/>
                    <a:pt x="8171" y="2703"/>
                    <a:pt x="8151" y="2644"/>
                  </a:cubicBezTo>
                  <a:cubicBezTo>
                    <a:pt x="8092" y="2565"/>
                    <a:pt x="7973" y="2525"/>
                    <a:pt x="7695" y="2525"/>
                  </a:cubicBezTo>
                  <a:cubicBezTo>
                    <a:pt x="7358" y="2525"/>
                    <a:pt x="6882" y="2565"/>
                    <a:pt x="6485" y="2624"/>
                  </a:cubicBezTo>
                  <a:cubicBezTo>
                    <a:pt x="6446" y="2525"/>
                    <a:pt x="6386" y="2446"/>
                    <a:pt x="6346" y="2366"/>
                  </a:cubicBezTo>
                  <a:cubicBezTo>
                    <a:pt x="6604" y="1851"/>
                    <a:pt x="6981" y="1038"/>
                    <a:pt x="6981" y="760"/>
                  </a:cubicBezTo>
                  <a:cubicBezTo>
                    <a:pt x="6981" y="661"/>
                    <a:pt x="6902" y="582"/>
                    <a:pt x="6802" y="582"/>
                  </a:cubicBezTo>
                  <a:cubicBezTo>
                    <a:pt x="6723" y="582"/>
                    <a:pt x="6525" y="582"/>
                    <a:pt x="5335" y="1494"/>
                  </a:cubicBezTo>
                  <a:cubicBezTo>
                    <a:pt x="5216" y="1454"/>
                    <a:pt x="5097" y="1395"/>
                    <a:pt x="4978" y="1355"/>
                  </a:cubicBezTo>
                  <a:cubicBezTo>
                    <a:pt x="4938" y="919"/>
                    <a:pt x="4859" y="284"/>
                    <a:pt x="4740" y="86"/>
                  </a:cubicBezTo>
                  <a:cubicBezTo>
                    <a:pt x="4720" y="46"/>
                    <a:pt x="4661" y="26"/>
                    <a:pt x="4601" y="26"/>
                  </a:cubicBezTo>
                  <a:cubicBezTo>
                    <a:pt x="4502" y="26"/>
                    <a:pt x="4383" y="26"/>
                    <a:pt x="3927" y="1256"/>
                  </a:cubicBezTo>
                  <a:cubicBezTo>
                    <a:pt x="3768" y="1276"/>
                    <a:pt x="3629" y="1315"/>
                    <a:pt x="3491" y="1355"/>
                  </a:cubicBezTo>
                  <a:cubicBezTo>
                    <a:pt x="3054" y="760"/>
                    <a:pt x="2519" y="145"/>
                    <a:pt x="2301" y="26"/>
                  </a:cubicBezTo>
                  <a:cubicBezTo>
                    <a:pt x="2268" y="10"/>
                    <a:pt x="2232" y="0"/>
                    <a:pt x="219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1308258" y="453504"/>
              <a:ext cx="54780" cy="42385"/>
            </a:xfrm>
            <a:custGeom>
              <a:avLst/>
              <a:gdLst/>
              <a:ahLst/>
              <a:cxnLst/>
              <a:rect l="l" t="t" r="r" b="b"/>
              <a:pathLst>
                <a:path w="1092" h="845" extrusionOk="0">
                  <a:moveTo>
                    <a:pt x="263" y="1"/>
                  </a:moveTo>
                  <a:cubicBezTo>
                    <a:pt x="172" y="1"/>
                    <a:pt x="108" y="12"/>
                    <a:pt x="100" y="12"/>
                  </a:cubicBezTo>
                  <a:cubicBezTo>
                    <a:pt x="40" y="32"/>
                    <a:pt x="1" y="111"/>
                    <a:pt x="21" y="170"/>
                  </a:cubicBezTo>
                  <a:cubicBezTo>
                    <a:pt x="40" y="230"/>
                    <a:pt x="100" y="270"/>
                    <a:pt x="159" y="270"/>
                  </a:cubicBezTo>
                  <a:cubicBezTo>
                    <a:pt x="159" y="270"/>
                    <a:pt x="219" y="255"/>
                    <a:pt x="301" y="255"/>
                  </a:cubicBezTo>
                  <a:cubicBezTo>
                    <a:pt x="382" y="255"/>
                    <a:pt x="487" y="270"/>
                    <a:pt x="576" y="329"/>
                  </a:cubicBezTo>
                  <a:cubicBezTo>
                    <a:pt x="695" y="408"/>
                    <a:pt x="794" y="547"/>
                    <a:pt x="834" y="746"/>
                  </a:cubicBezTo>
                  <a:cubicBezTo>
                    <a:pt x="834" y="805"/>
                    <a:pt x="893" y="845"/>
                    <a:pt x="953" y="845"/>
                  </a:cubicBezTo>
                  <a:lnTo>
                    <a:pt x="972" y="845"/>
                  </a:lnTo>
                  <a:cubicBezTo>
                    <a:pt x="1052" y="825"/>
                    <a:pt x="1091" y="765"/>
                    <a:pt x="1072" y="686"/>
                  </a:cubicBezTo>
                  <a:cubicBezTo>
                    <a:pt x="1012" y="428"/>
                    <a:pt x="893" y="230"/>
                    <a:pt x="715" y="111"/>
                  </a:cubicBezTo>
                  <a:cubicBezTo>
                    <a:pt x="556" y="20"/>
                    <a:pt x="384" y="1"/>
                    <a:pt x="263"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1244599" y="473467"/>
              <a:ext cx="62706" cy="38372"/>
            </a:xfrm>
            <a:custGeom>
              <a:avLst/>
              <a:gdLst/>
              <a:ahLst/>
              <a:cxnLst/>
              <a:rect l="l" t="t" r="r" b="b"/>
              <a:pathLst>
                <a:path w="1250" h="765" extrusionOk="0">
                  <a:moveTo>
                    <a:pt x="517" y="1"/>
                  </a:moveTo>
                  <a:cubicBezTo>
                    <a:pt x="283" y="1"/>
                    <a:pt x="95" y="110"/>
                    <a:pt x="80" y="110"/>
                  </a:cubicBezTo>
                  <a:cubicBezTo>
                    <a:pt x="20" y="149"/>
                    <a:pt x="1" y="209"/>
                    <a:pt x="40" y="268"/>
                  </a:cubicBezTo>
                  <a:cubicBezTo>
                    <a:pt x="70" y="313"/>
                    <a:pt x="111" y="335"/>
                    <a:pt x="155" y="335"/>
                  </a:cubicBezTo>
                  <a:cubicBezTo>
                    <a:pt x="169" y="335"/>
                    <a:pt x="184" y="333"/>
                    <a:pt x="199" y="328"/>
                  </a:cubicBezTo>
                  <a:cubicBezTo>
                    <a:pt x="214" y="328"/>
                    <a:pt x="362" y="244"/>
                    <a:pt x="538" y="244"/>
                  </a:cubicBezTo>
                  <a:cubicBezTo>
                    <a:pt x="589" y="244"/>
                    <a:pt x="642" y="251"/>
                    <a:pt x="695" y="268"/>
                  </a:cubicBezTo>
                  <a:cubicBezTo>
                    <a:pt x="833" y="328"/>
                    <a:pt x="933" y="467"/>
                    <a:pt x="992" y="665"/>
                  </a:cubicBezTo>
                  <a:cubicBezTo>
                    <a:pt x="1012" y="724"/>
                    <a:pt x="1071" y="764"/>
                    <a:pt x="1111" y="764"/>
                  </a:cubicBezTo>
                  <a:cubicBezTo>
                    <a:pt x="1131" y="764"/>
                    <a:pt x="1151" y="764"/>
                    <a:pt x="1151" y="744"/>
                  </a:cubicBezTo>
                  <a:cubicBezTo>
                    <a:pt x="1210" y="724"/>
                    <a:pt x="1250" y="665"/>
                    <a:pt x="1230" y="605"/>
                  </a:cubicBezTo>
                  <a:cubicBezTo>
                    <a:pt x="1151" y="308"/>
                    <a:pt x="992" y="129"/>
                    <a:pt x="774" y="50"/>
                  </a:cubicBezTo>
                  <a:cubicBezTo>
                    <a:pt x="687" y="14"/>
                    <a:pt x="599" y="1"/>
                    <a:pt x="517"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1340112" y="509531"/>
              <a:ext cx="43794" cy="58988"/>
            </a:xfrm>
            <a:custGeom>
              <a:avLst/>
              <a:gdLst/>
              <a:ahLst/>
              <a:cxnLst/>
              <a:rect l="l" t="t" r="r" b="b"/>
              <a:pathLst>
                <a:path w="873" h="1176" extrusionOk="0">
                  <a:moveTo>
                    <a:pt x="120" y="0"/>
                  </a:moveTo>
                  <a:cubicBezTo>
                    <a:pt x="61" y="0"/>
                    <a:pt x="20" y="39"/>
                    <a:pt x="20" y="105"/>
                  </a:cubicBezTo>
                  <a:cubicBezTo>
                    <a:pt x="0" y="164"/>
                    <a:pt x="40" y="243"/>
                    <a:pt x="99" y="243"/>
                  </a:cubicBezTo>
                  <a:cubicBezTo>
                    <a:pt x="119" y="243"/>
                    <a:pt x="417" y="323"/>
                    <a:pt x="536" y="541"/>
                  </a:cubicBezTo>
                  <a:cubicBezTo>
                    <a:pt x="615" y="660"/>
                    <a:pt x="615" y="818"/>
                    <a:pt x="536" y="997"/>
                  </a:cubicBezTo>
                  <a:cubicBezTo>
                    <a:pt x="516" y="1056"/>
                    <a:pt x="556" y="1136"/>
                    <a:pt x="615" y="1156"/>
                  </a:cubicBezTo>
                  <a:cubicBezTo>
                    <a:pt x="635" y="1175"/>
                    <a:pt x="635" y="1175"/>
                    <a:pt x="655" y="1175"/>
                  </a:cubicBezTo>
                  <a:cubicBezTo>
                    <a:pt x="714" y="1175"/>
                    <a:pt x="754" y="1136"/>
                    <a:pt x="774" y="1096"/>
                  </a:cubicBezTo>
                  <a:cubicBezTo>
                    <a:pt x="873" y="838"/>
                    <a:pt x="873" y="600"/>
                    <a:pt x="754" y="422"/>
                  </a:cubicBezTo>
                  <a:cubicBezTo>
                    <a:pt x="575" y="85"/>
                    <a:pt x="179" y="5"/>
                    <a:pt x="159" y="5"/>
                  </a:cubicBezTo>
                  <a:cubicBezTo>
                    <a:pt x="145" y="2"/>
                    <a:pt x="132" y="0"/>
                    <a:pt x="12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37"/>
          <p:cNvGrpSpPr/>
          <p:nvPr/>
        </p:nvGrpSpPr>
        <p:grpSpPr>
          <a:xfrm>
            <a:off x="5134371" y="566875"/>
            <a:ext cx="310758" cy="297792"/>
            <a:chOff x="5134371" y="513625"/>
            <a:chExt cx="310758" cy="297792"/>
          </a:xfrm>
        </p:grpSpPr>
        <p:sp>
          <p:nvSpPr>
            <p:cNvPr id="837" name="Google Shape;837;p37"/>
            <p:cNvSpPr/>
            <p:nvPr/>
          </p:nvSpPr>
          <p:spPr>
            <a:xfrm>
              <a:off x="5270031" y="550661"/>
              <a:ext cx="52464" cy="227444"/>
            </a:xfrm>
            <a:custGeom>
              <a:avLst/>
              <a:gdLst/>
              <a:ahLst/>
              <a:cxnLst/>
              <a:rect l="l" t="t" r="r" b="b"/>
              <a:pathLst>
                <a:path w="874" h="3789" extrusionOk="0">
                  <a:moveTo>
                    <a:pt x="754" y="1"/>
                  </a:moveTo>
                  <a:cubicBezTo>
                    <a:pt x="695" y="1"/>
                    <a:pt x="635" y="40"/>
                    <a:pt x="616" y="100"/>
                  </a:cubicBezTo>
                  <a:lnTo>
                    <a:pt x="1" y="3650"/>
                  </a:lnTo>
                  <a:cubicBezTo>
                    <a:pt x="1" y="3709"/>
                    <a:pt x="41" y="3769"/>
                    <a:pt x="100" y="3788"/>
                  </a:cubicBezTo>
                  <a:lnTo>
                    <a:pt x="140" y="3788"/>
                  </a:lnTo>
                  <a:cubicBezTo>
                    <a:pt x="199" y="3788"/>
                    <a:pt x="239" y="3749"/>
                    <a:pt x="259" y="3689"/>
                  </a:cubicBezTo>
                  <a:lnTo>
                    <a:pt x="854" y="140"/>
                  </a:lnTo>
                  <a:cubicBezTo>
                    <a:pt x="873" y="80"/>
                    <a:pt x="834" y="21"/>
                    <a:pt x="754"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5161744" y="614649"/>
              <a:ext cx="259559" cy="77736"/>
            </a:xfrm>
            <a:custGeom>
              <a:avLst/>
              <a:gdLst/>
              <a:ahLst/>
              <a:cxnLst/>
              <a:rect l="l" t="t" r="r" b="b"/>
              <a:pathLst>
                <a:path w="4324" h="1295" extrusionOk="0">
                  <a:moveTo>
                    <a:pt x="4178" y="0"/>
                  </a:moveTo>
                  <a:cubicBezTo>
                    <a:pt x="4167" y="0"/>
                    <a:pt x="4155" y="2"/>
                    <a:pt x="4145" y="6"/>
                  </a:cubicBezTo>
                  <a:lnTo>
                    <a:pt x="119" y="1057"/>
                  </a:lnTo>
                  <a:cubicBezTo>
                    <a:pt x="40" y="1077"/>
                    <a:pt x="0" y="1136"/>
                    <a:pt x="20" y="1195"/>
                  </a:cubicBezTo>
                  <a:cubicBezTo>
                    <a:pt x="40" y="1255"/>
                    <a:pt x="80" y="1295"/>
                    <a:pt x="139" y="1295"/>
                  </a:cubicBezTo>
                  <a:lnTo>
                    <a:pt x="179" y="1295"/>
                  </a:lnTo>
                  <a:lnTo>
                    <a:pt x="4204" y="244"/>
                  </a:lnTo>
                  <a:cubicBezTo>
                    <a:pt x="4264" y="224"/>
                    <a:pt x="4323" y="164"/>
                    <a:pt x="4304" y="85"/>
                  </a:cubicBezTo>
                  <a:cubicBezTo>
                    <a:pt x="4287" y="36"/>
                    <a:pt x="4231" y="0"/>
                    <a:pt x="417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5206943" y="567949"/>
              <a:ext cx="170298" cy="179182"/>
            </a:xfrm>
            <a:custGeom>
              <a:avLst/>
              <a:gdLst/>
              <a:ahLst/>
              <a:cxnLst/>
              <a:rect l="l" t="t" r="r" b="b"/>
              <a:pathLst>
                <a:path w="2837" h="2985" extrusionOk="0">
                  <a:moveTo>
                    <a:pt x="137" y="0"/>
                  </a:moveTo>
                  <a:cubicBezTo>
                    <a:pt x="105" y="0"/>
                    <a:pt x="70" y="10"/>
                    <a:pt x="40" y="30"/>
                  </a:cubicBezTo>
                  <a:cubicBezTo>
                    <a:pt x="1" y="70"/>
                    <a:pt x="1" y="149"/>
                    <a:pt x="40" y="209"/>
                  </a:cubicBezTo>
                  <a:lnTo>
                    <a:pt x="2619" y="2945"/>
                  </a:lnTo>
                  <a:cubicBezTo>
                    <a:pt x="2638" y="2985"/>
                    <a:pt x="2678" y="2985"/>
                    <a:pt x="2698" y="2985"/>
                  </a:cubicBezTo>
                  <a:cubicBezTo>
                    <a:pt x="2738" y="2985"/>
                    <a:pt x="2777" y="2985"/>
                    <a:pt x="2797" y="2965"/>
                  </a:cubicBezTo>
                  <a:cubicBezTo>
                    <a:pt x="2837" y="2906"/>
                    <a:pt x="2837" y="2826"/>
                    <a:pt x="2797" y="2787"/>
                  </a:cubicBezTo>
                  <a:lnTo>
                    <a:pt x="219" y="30"/>
                  </a:lnTo>
                  <a:cubicBezTo>
                    <a:pt x="199" y="10"/>
                    <a:pt x="169" y="0"/>
                    <a:pt x="1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5286719" y="520888"/>
              <a:ext cx="51263" cy="52464"/>
            </a:xfrm>
            <a:custGeom>
              <a:avLst/>
              <a:gdLst/>
              <a:ahLst/>
              <a:cxnLst/>
              <a:rect l="l" t="t" r="r" b="b"/>
              <a:pathLst>
                <a:path w="854" h="874" extrusionOk="0">
                  <a:moveTo>
                    <a:pt x="437" y="1"/>
                  </a:moveTo>
                  <a:cubicBezTo>
                    <a:pt x="179" y="1"/>
                    <a:pt x="0" y="199"/>
                    <a:pt x="0" y="437"/>
                  </a:cubicBezTo>
                  <a:cubicBezTo>
                    <a:pt x="0" y="675"/>
                    <a:pt x="179" y="874"/>
                    <a:pt x="437" y="874"/>
                  </a:cubicBezTo>
                  <a:cubicBezTo>
                    <a:pt x="675" y="874"/>
                    <a:pt x="853" y="675"/>
                    <a:pt x="853" y="437"/>
                  </a:cubicBezTo>
                  <a:cubicBezTo>
                    <a:pt x="853" y="199"/>
                    <a:pt x="675" y="1"/>
                    <a:pt x="43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5277174" y="513625"/>
              <a:ext cx="70292" cy="66871"/>
            </a:xfrm>
            <a:custGeom>
              <a:avLst/>
              <a:gdLst/>
              <a:ahLst/>
              <a:cxnLst/>
              <a:rect l="l" t="t" r="r" b="b"/>
              <a:pathLst>
                <a:path w="1171" h="1114" extrusionOk="0">
                  <a:moveTo>
                    <a:pt x="596" y="241"/>
                  </a:moveTo>
                  <a:cubicBezTo>
                    <a:pt x="695" y="241"/>
                    <a:pt x="814" y="300"/>
                    <a:pt x="854" y="400"/>
                  </a:cubicBezTo>
                  <a:cubicBezTo>
                    <a:pt x="893" y="479"/>
                    <a:pt x="913" y="558"/>
                    <a:pt x="893" y="638"/>
                  </a:cubicBezTo>
                  <a:cubicBezTo>
                    <a:pt x="854" y="717"/>
                    <a:pt x="814" y="776"/>
                    <a:pt x="735" y="816"/>
                  </a:cubicBezTo>
                  <a:cubicBezTo>
                    <a:pt x="692" y="840"/>
                    <a:pt x="644" y="852"/>
                    <a:pt x="596" y="852"/>
                  </a:cubicBezTo>
                  <a:cubicBezTo>
                    <a:pt x="486" y="852"/>
                    <a:pt x="373" y="793"/>
                    <a:pt x="318" y="697"/>
                  </a:cubicBezTo>
                  <a:cubicBezTo>
                    <a:pt x="278" y="618"/>
                    <a:pt x="259" y="538"/>
                    <a:pt x="298" y="459"/>
                  </a:cubicBezTo>
                  <a:cubicBezTo>
                    <a:pt x="318" y="380"/>
                    <a:pt x="378" y="320"/>
                    <a:pt x="437" y="281"/>
                  </a:cubicBezTo>
                  <a:cubicBezTo>
                    <a:pt x="477" y="261"/>
                    <a:pt x="536" y="241"/>
                    <a:pt x="596" y="241"/>
                  </a:cubicBezTo>
                  <a:close/>
                  <a:moveTo>
                    <a:pt x="580" y="0"/>
                  </a:moveTo>
                  <a:cubicBezTo>
                    <a:pt x="492" y="0"/>
                    <a:pt x="402" y="20"/>
                    <a:pt x="318" y="62"/>
                  </a:cubicBezTo>
                  <a:cubicBezTo>
                    <a:pt x="199" y="142"/>
                    <a:pt x="100" y="241"/>
                    <a:pt x="60" y="400"/>
                  </a:cubicBezTo>
                  <a:cubicBezTo>
                    <a:pt x="1" y="538"/>
                    <a:pt x="21" y="677"/>
                    <a:pt x="100" y="816"/>
                  </a:cubicBezTo>
                  <a:cubicBezTo>
                    <a:pt x="199" y="995"/>
                    <a:pt x="378" y="1114"/>
                    <a:pt x="596" y="1114"/>
                  </a:cubicBezTo>
                  <a:cubicBezTo>
                    <a:pt x="675" y="1114"/>
                    <a:pt x="774" y="1094"/>
                    <a:pt x="854" y="1054"/>
                  </a:cubicBezTo>
                  <a:cubicBezTo>
                    <a:pt x="992" y="975"/>
                    <a:pt x="1072" y="856"/>
                    <a:pt x="1131" y="717"/>
                  </a:cubicBezTo>
                  <a:cubicBezTo>
                    <a:pt x="1171" y="578"/>
                    <a:pt x="1151" y="419"/>
                    <a:pt x="1072" y="300"/>
                  </a:cubicBezTo>
                  <a:cubicBezTo>
                    <a:pt x="975" y="107"/>
                    <a:pt x="782" y="0"/>
                    <a:pt x="580"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5255745" y="751870"/>
              <a:ext cx="52464" cy="52404"/>
            </a:xfrm>
            <a:custGeom>
              <a:avLst/>
              <a:gdLst/>
              <a:ahLst/>
              <a:cxnLst/>
              <a:rect l="l" t="t" r="r" b="b"/>
              <a:pathLst>
                <a:path w="874" h="873" extrusionOk="0">
                  <a:moveTo>
                    <a:pt x="437" y="0"/>
                  </a:moveTo>
                  <a:cubicBezTo>
                    <a:pt x="199" y="0"/>
                    <a:pt x="1" y="199"/>
                    <a:pt x="1" y="436"/>
                  </a:cubicBezTo>
                  <a:cubicBezTo>
                    <a:pt x="1" y="674"/>
                    <a:pt x="199" y="873"/>
                    <a:pt x="437" y="873"/>
                  </a:cubicBezTo>
                  <a:cubicBezTo>
                    <a:pt x="675" y="873"/>
                    <a:pt x="873" y="674"/>
                    <a:pt x="873" y="436"/>
                  </a:cubicBezTo>
                  <a:cubicBezTo>
                    <a:pt x="873" y="199"/>
                    <a:pt x="675" y="0"/>
                    <a:pt x="4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243860" y="744787"/>
              <a:ext cx="76235" cy="66631"/>
            </a:xfrm>
            <a:custGeom>
              <a:avLst/>
              <a:gdLst/>
              <a:ahLst/>
              <a:cxnLst/>
              <a:rect l="l" t="t" r="r" b="b"/>
              <a:pathLst>
                <a:path w="1270" h="1110" extrusionOk="0">
                  <a:moveTo>
                    <a:pt x="635" y="257"/>
                  </a:moveTo>
                  <a:cubicBezTo>
                    <a:pt x="754" y="257"/>
                    <a:pt x="853" y="317"/>
                    <a:pt x="913" y="416"/>
                  </a:cubicBezTo>
                  <a:cubicBezTo>
                    <a:pt x="992" y="554"/>
                    <a:pt x="933" y="753"/>
                    <a:pt x="774" y="832"/>
                  </a:cubicBezTo>
                  <a:cubicBezTo>
                    <a:pt x="732" y="856"/>
                    <a:pt x="684" y="868"/>
                    <a:pt x="635" y="868"/>
                  </a:cubicBezTo>
                  <a:cubicBezTo>
                    <a:pt x="525" y="868"/>
                    <a:pt x="413" y="810"/>
                    <a:pt x="358" y="713"/>
                  </a:cubicBezTo>
                  <a:cubicBezTo>
                    <a:pt x="278" y="554"/>
                    <a:pt x="338" y="376"/>
                    <a:pt x="477" y="297"/>
                  </a:cubicBezTo>
                  <a:cubicBezTo>
                    <a:pt x="536" y="257"/>
                    <a:pt x="576" y="257"/>
                    <a:pt x="635" y="257"/>
                  </a:cubicBezTo>
                  <a:close/>
                  <a:moveTo>
                    <a:pt x="618" y="0"/>
                  </a:moveTo>
                  <a:cubicBezTo>
                    <a:pt x="534" y="0"/>
                    <a:pt x="452" y="19"/>
                    <a:pt x="377" y="59"/>
                  </a:cubicBezTo>
                  <a:cubicBezTo>
                    <a:pt x="100" y="217"/>
                    <a:pt x="1" y="554"/>
                    <a:pt x="139" y="832"/>
                  </a:cubicBezTo>
                  <a:cubicBezTo>
                    <a:pt x="239" y="1011"/>
                    <a:pt x="437" y="1110"/>
                    <a:pt x="635" y="1110"/>
                  </a:cubicBezTo>
                  <a:cubicBezTo>
                    <a:pt x="734" y="1110"/>
                    <a:pt x="814" y="1090"/>
                    <a:pt x="893" y="1050"/>
                  </a:cubicBezTo>
                  <a:cubicBezTo>
                    <a:pt x="1171" y="911"/>
                    <a:pt x="1270" y="574"/>
                    <a:pt x="1131" y="297"/>
                  </a:cubicBezTo>
                  <a:cubicBezTo>
                    <a:pt x="1032" y="113"/>
                    <a:pt x="823" y="0"/>
                    <a:pt x="61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145056" y="657808"/>
              <a:ext cx="52464" cy="52464"/>
            </a:xfrm>
            <a:custGeom>
              <a:avLst/>
              <a:gdLst/>
              <a:ahLst/>
              <a:cxnLst/>
              <a:rect l="l" t="t" r="r" b="b"/>
              <a:pathLst>
                <a:path w="874" h="874" extrusionOk="0">
                  <a:moveTo>
                    <a:pt x="437" y="1"/>
                  </a:moveTo>
                  <a:cubicBezTo>
                    <a:pt x="199" y="1"/>
                    <a:pt x="1" y="199"/>
                    <a:pt x="1" y="437"/>
                  </a:cubicBezTo>
                  <a:cubicBezTo>
                    <a:pt x="1" y="675"/>
                    <a:pt x="199" y="873"/>
                    <a:pt x="437" y="873"/>
                  </a:cubicBezTo>
                  <a:cubicBezTo>
                    <a:pt x="675" y="873"/>
                    <a:pt x="873" y="675"/>
                    <a:pt x="873" y="437"/>
                  </a:cubicBezTo>
                  <a:cubicBezTo>
                    <a:pt x="873" y="199"/>
                    <a:pt x="675" y="1"/>
                    <a:pt x="43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134371" y="651266"/>
              <a:ext cx="70292" cy="66150"/>
            </a:xfrm>
            <a:custGeom>
              <a:avLst/>
              <a:gdLst/>
              <a:ahLst/>
              <a:cxnLst/>
              <a:rect l="l" t="t" r="r" b="b"/>
              <a:pathLst>
                <a:path w="1171" h="1102" extrusionOk="0">
                  <a:moveTo>
                    <a:pt x="615" y="229"/>
                  </a:moveTo>
                  <a:cubicBezTo>
                    <a:pt x="694" y="229"/>
                    <a:pt x="774" y="268"/>
                    <a:pt x="833" y="328"/>
                  </a:cubicBezTo>
                  <a:cubicBezTo>
                    <a:pt x="892" y="387"/>
                    <a:pt x="932" y="467"/>
                    <a:pt x="932" y="546"/>
                  </a:cubicBezTo>
                  <a:cubicBezTo>
                    <a:pt x="932" y="625"/>
                    <a:pt x="892" y="704"/>
                    <a:pt x="833" y="764"/>
                  </a:cubicBezTo>
                  <a:cubicBezTo>
                    <a:pt x="774" y="823"/>
                    <a:pt x="694" y="853"/>
                    <a:pt x="615" y="853"/>
                  </a:cubicBezTo>
                  <a:cubicBezTo>
                    <a:pt x="536" y="853"/>
                    <a:pt x="456" y="823"/>
                    <a:pt x="397" y="764"/>
                  </a:cubicBezTo>
                  <a:cubicBezTo>
                    <a:pt x="278" y="645"/>
                    <a:pt x="278" y="447"/>
                    <a:pt x="397" y="328"/>
                  </a:cubicBezTo>
                  <a:cubicBezTo>
                    <a:pt x="456" y="268"/>
                    <a:pt x="536" y="229"/>
                    <a:pt x="615" y="229"/>
                  </a:cubicBezTo>
                  <a:close/>
                  <a:moveTo>
                    <a:pt x="615" y="0"/>
                  </a:moveTo>
                  <a:cubicBezTo>
                    <a:pt x="471" y="0"/>
                    <a:pt x="327" y="50"/>
                    <a:pt x="218" y="149"/>
                  </a:cubicBezTo>
                  <a:cubicBezTo>
                    <a:pt x="0" y="367"/>
                    <a:pt x="0" y="724"/>
                    <a:pt x="218" y="942"/>
                  </a:cubicBezTo>
                  <a:cubicBezTo>
                    <a:pt x="317" y="1042"/>
                    <a:pt x="476" y="1101"/>
                    <a:pt x="615" y="1101"/>
                  </a:cubicBezTo>
                  <a:cubicBezTo>
                    <a:pt x="774" y="1101"/>
                    <a:pt x="912" y="1042"/>
                    <a:pt x="1011" y="942"/>
                  </a:cubicBezTo>
                  <a:cubicBezTo>
                    <a:pt x="1111" y="843"/>
                    <a:pt x="1170" y="685"/>
                    <a:pt x="1170" y="546"/>
                  </a:cubicBezTo>
                  <a:cubicBezTo>
                    <a:pt x="1170" y="407"/>
                    <a:pt x="1111" y="248"/>
                    <a:pt x="1011" y="149"/>
                  </a:cubicBezTo>
                  <a:cubicBezTo>
                    <a:pt x="902" y="50"/>
                    <a:pt x="759" y="0"/>
                    <a:pt x="615"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5385522" y="587578"/>
              <a:ext cx="52464" cy="52464"/>
            </a:xfrm>
            <a:custGeom>
              <a:avLst/>
              <a:gdLst/>
              <a:ahLst/>
              <a:cxnLst/>
              <a:rect l="l" t="t" r="r" b="b"/>
              <a:pathLst>
                <a:path w="874" h="874" extrusionOk="0">
                  <a:moveTo>
                    <a:pt x="437" y="0"/>
                  </a:moveTo>
                  <a:cubicBezTo>
                    <a:pt x="199" y="0"/>
                    <a:pt x="0" y="199"/>
                    <a:pt x="0" y="437"/>
                  </a:cubicBezTo>
                  <a:cubicBezTo>
                    <a:pt x="0" y="675"/>
                    <a:pt x="199" y="873"/>
                    <a:pt x="437" y="873"/>
                  </a:cubicBezTo>
                  <a:cubicBezTo>
                    <a:pt x="675" y="873"/>
                    <a:pt x="873" y="675"/>
                    <a:pt x="873" y="437"/>
                  </a:cubicBezTo>
                  <a:cubicBezTo>
                    <a:pt x="873" y="199"/>
                    <a:pt x="675" y="0"/>
                    <a:pt x="4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5378379" y="581035"/>
              <a:ext cx="66751" cy="66150"/>
            </a:xfrm>
            <a:custGeom>
              <a:avLst/>
              <a:gdLst/>
              <a:ahLst/>
              <a:cxnLst/>
              <a:rect l="l" t="t" r="r" b="b"/>
              <a:pathLst>
                <a:path w="1112" h="1102" extrusionOk="0">
                  <a:moveTo>
                    <a:pt x="556" y="228"/>
                  </a:moveTo>
                  <a:cubicBezTo>
                    <a:pt x="635" y="228"/>
                    <a:pt x="714" y="268"/>
                    <a:pt x="774" y="328"/>
                  </a:cubicBezTo>
                  <a:cubicBezTo>
                    <a:pt x="833" y="387"/>
                    <a:pt x="873" y="466"/>
                    <a:pt x="873" y="546"/>
                  </a:cubicBezTo>
                  <a:cubicBezTo>
                    <a:pt x="873" y="625"/>
                    <a:pt x="833" y="704"/>
                    <a:pt x="774" y="764"/>
                  </a:cubicBezTo>
                  <a:cubicBezTo>
                    <a:pt x="714" y="823"/>
                    <a:pt x="635" y="853"/>
                    <a:pt x="556" y="853"/>
                  </a:cubicBezTo>
                  <a:cubicBezTo>
                    <a:pt x="476" y="853"/>
                    <a:pt x="397" y="823"/>
                    <a:pt x="338" y="764"/>
                  </a:cubicBezTo>
                  <a:cubicBezTo>
                    <a:pt x="278" y="704"/>
                    <a:pt x="238" y="625"/>
                    <a:pt x="238" y="546"/>
                  </a:cubicBezTo>
                  <a:cubicBezTo>
                    <a:pt x="238" y="466"/>
                    <a:pt x="278" y="387"/>
                    <a:pt x="338" y="328"/>
                  </a:cubicBezTo>
                  <a:cubicBezTo>
                    <a:pt x="397" y="268"/>
                    <a:pt x="476" y="228"/>
                    <a:pt x="556" y="228"/>
                  </a:cubicBezTo>
                  <a:close/>
                  <a:moveTo>
                    <a:pt x="556" y="0"/>
                  </a:moveTo>
                  <a:cubicBezTo>
                    <a:pt x="412" y="0"/>
                    <a:pt x="268" y="50"/>
                    <a:pt x="159" y="149"/>
                  </a:cubicBezTo>
                  <a:cubicBezTo>
                    <a:pt x="60" y="248"/>
                    <a:pt x="1" y="407"/>
                    <a:pt x="1" y="546"/>
                  </a:cubicBezTo>
                  <a:cubicBezTo>
                    <a:pt x="1" y="704"/>
                    <a:pt x="60" y="843"/>
                    <a:pt x="159" y="942"/>
                  </a:cubicBezTo>
                  <a:cubicBezTo>
                    <a:pt x="258" y="1042"/>
                    <a:pt x="397" y="1101"/>
                    <a:pt x="556" y="1101"/>
                  </a:cubicBezTo>
                  <a:cubicBezTo>
                    <a:pt x="695" y="1101"/>
                    <a:pt x="833" y="1042"/>
                    <a:pt x="952" y="942"/>
                  </a:cubicBezTo>
                  <a:cubicBezTo>
                    <a:pt x="1052" y="843"/>
                    <a:pt x="1111" y="704"/>
                    <a:pt x="1111" y="546"/>
                  </a:cubicBezTo>
                  <a:cubicBezTo>
                    <a:pt x="1111" y="407"/>
                    <a:pt x="1052" y="248"/>
                    <a:pt x="952" y="149"/>
                  </a:cubicBezTo>
                  <a:cubicBezTo>
                    <a:pt x="843" y="50"/>
                    <a:pt x="700" y="0"/>
                    <a:pt x="556"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5178371" y="539977"/>
              <a:ext cx="52464" cy="52404"/>
            </a:xfrm>
            <a:custGeom>
              <a:avLst/>
              <a:gdLst/>
              <a:ahLst/>
              <a:cxnLst/>
              <a:rect l="l" t="t" r="r" b="b"/>
              <a:pathLst>
                <a:path w="874" h="873" extrusionOk="0">
                  <a:moveTo>
                    <a:pt x="437" y="0"/>
                  </a:moveTo>
                  <a:cubicBezTo>
                    <a:pt x="199" y="0"/>
                    <a:pt x="1" y="199"/>
                    <a:pt x="1" y="437"/>
                  </a:cubicBezTo>
                  <a:cubicBezTo>
                    <a:pt x="1" y="675"/>
                    <a:pt x="199" y="873"/>
                    <a:pt x="437" y="873"/>
                  </a:cubicBezTo>
                  <a:cubicBezTo>
                    <a:pt x="675" y="873"/>
                    <a:pt x="873" y="675"/>
                    <a:pt x="873" y="437"/>
                  </a:cubicBezTo>
                  <a:cubicBezTo>
                    <a:pt x="873" y="199"/>
                    <a:pt x="675" y="0"/>
                    <a:pt x="4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5167686" y="533434"/>
              <a:ext cx="73834" cy="66090"/>
            </a:xfrm>
            <a:custGeom>
              <a:avLst/>
              <a:gdLst/>
              <a:ahLst/>
              <a:cxnLst/>
              <a:rect l="l" t="t" r="r" b="b"/>
              <a:pathLst>
                <a:path w="1230" h="1101" extrusionOk="0">
                  <a:moveTo>
                    <a:pt x="615" y="248"/>
                  </a:moveTo>
                  <a:cubicBezTo>
                    <a:pt x="694" y="248"/>
                    <a:pt x="774" y="268"/>
                    <a:pt x="833" y="327"/>
                  </a:cubicBezTo>
                  <a:cubicBezTo>
                    <a:pt x="952" y="446"/>
                    <a:pt x="952" y="645"/>
                    <a:pt x="833" y="764"/>
                  </a:cubicBezTo>
                  <a:cubicBezTo>
                    <a:pt x="774" y="823"/>
                    <a:pt x="694" y="853"/>
                    <a:pt x="615" y="853"/>
                  </a:cubicBezTo>
                  <a:cubicBezTo>
                    <a:pt x="536" y="853"/>
                    <a:pt x="456" y="823"/>
                    <a:pt x="397" y="764"/>
                  </a:cubicBezTo>
                  <a:cubicBezTo>
                    <a:pt x="278" y="645"/>
                    <a:pt x="278" y="446"/>
                    <a:pt x="397" y="327"/>
                  </a:cubicBezTo>
                  <a:cubicBezTo>
                    <a:pt x="456" y="268"/>
                    <a:pt x="536" y="248"/>
                    <a:pt x="615" y="248"/>
                  </a:cubicBezTo>
                  <a:close/>
                  <a:moveTo>
                    <a:pt x="615" y="0"/>
                  </a:moveTo>
                  <a:cubicBezTo>
                    <a:pt x="471" y="0"/>
                    <a:pt x="328" y="50"/>
                    <a:pt x="219" y="149"/>
                  </a:cubicBezTo>
                  <a:cubicBezTo>
                    <a:pt x="0" y="367"/>
                    <a:pt x="0" y="724"/>
                    <a:pt x="219" y="942"/>
                  </a:cubicBezTo>
                  <a:cubicBezTo>
                    <a:pt x="318" y="1061"/>
                    <a:pt x="476" y="1101"/>
                    <a:pt x="615" y="1101"/>
                  </a:cubicBezTo>
                  <a:cubicBezTo>
                    <a:pt x="774" y="1101"/>
                    <a:pt x="913" y="1061"/>
                    <a:pt x="1012" y="942"/>
                  </a:cubicBezTo>
                  <a:cubicBezTo>
                    <a:pt x="1230" y="724"/>
                    <a:pt x="1230" y="367"/>
                    <a:pt x="1012" y="149"/>
                  </a:cubicBezTo>
                  <a:cubicBezTo>
                    <a:pt x="903" y="50"/>
                    <a:pt x="759" y="0"/>
                    <a:pt x="615"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5353408" y="714954"/>
              <a:ext cx="52404" cy="52404"/>
            </a:xfrm>
            <a:custGeom>
              <a:avLst/>
              <a:gdLst/>
              <a:ahLst/>
              <a:cxnLst/>
              <a:rect l="l" t="t" r="r" b="b"/>
              <a:pathLst>
                <a:path w="873" h="873" extrusionOk="0">
                  <a:moveTo>
                    <a:pt x="436" y="0"/>
                  </a:moveTo>
                  <a:cubicBezTo>
                    <a:pt x="198" y="0"/>
                    <a:pt x="0" y="199"/>
                    <a:pt x="0" y="437"/>
                  </a:cubicBezTo>
                  <a:cubicBezTo>
                    <a:pt x="0" y="675"/>
                    <a:pt x="198" y="873"/>
                    <a:pt x="436" y="873"/>
                  </a:cubicBezTo>
                  <a:cubicBezTo>
                    <a:pt x="674" y="873"/>
                    <a:pt x="873" y="675"/>
                    <a:pt x="873" y="437"/>
                  </a:cubicBezTo>
                  <a:cubicBezTo>
                    <a:pt x="873" y="199"/>
                    <a:pt x="674" y="0"/>
                    <a:pt x="436"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5346265" y="707510"/>
              <a:ext cx="66691" cy="66991"/>
            </a:xfrm>
            <a:custGeom>
              <a:avLst/>
              <a:gdLst/>
              <a:ahLst/>
              <a:cxnLst/>
              <a:rect l="l" t="t" r="r" b="b"/>
              <a:pathLst>
                <a:path w="1111" h="1116" extrusionOk="0">
                  <a:moveTo>
                    <a:pt x="555" y="243"/>
                  </a:moveTo>
                  <a:cubicBezTo>
                    <a:pt x="635" y="243"/>
                    <a:pt x="714" y="283"/>
                    <a:pt x="773" y="343"/>
                  </a:cubicBezTo>
                  <a:cubicBezTo>
                    <a:pt x="833" y="402"/>
                    <a:pt x="853" y="481"/>
                    <a:pt x="853" y="561"/>
                  </a:cubicBezTo>
                  <a:cubicBezTo>
                    <a:pt x="853" y="640"/>
                    <a:pt x="833" y="719"/>
                    <a:pt x="773" y="779"/>
                  </a:cubicBezTo>
                  <a:cubicBezTo>
                    <a:pt x="714" y="838"/>
                    <a:pt x="635" y="868"/>
                    <a:pt x="555" y="868"/>
                  </a:cubicBezTo>
                  <a:cubicBezTo>
                    <a:pt x="476" y="868"/>
                    <a:pt x="397" y="838"/>
                    <a:pt x="337" y="779"/>
                  </a:cubicBezTo>
                  <a:cubicBezTo>
                    <a:pt x="278" y="719"/>
                    <a:pt x="238" y="640"/>
                    <a:pt x="238" y="561"/>
                  </a:cubicBezTo>
                  <a:cubicBezTo>
                    <a:pt x="238" y="481"/>
                    <a:pt x="278" y="402"/>
                    <a:pt x="337" y="343"/>
                  </a:cubicBezTo>
                  <a:cubicBezTo>
                    <a:pt x="397" y="283"/>
                    <a:pt x="476" y="243"/>
                    <a:pt x="555" y="243"/>
                  </a:cubicBezTo>
                  <a:close/>
                  <a:moveTo>
                    <a:pt x="548" y="0"/>
                  </a:moveTo>
                  <a:cubicBezTo>
                    <a:pt x="402" y="0"/>
                    <a:pt x="258" y="55"/>
                    <a:pt x="159" y="164"/>
                  </a:cubicBezTo>
                  <a:cubicBezTo>
                    <a:pt x="40" y="263"/>
                    <a:pt x="0" y="402"/>
                    <a:pt x="0" y="561"/>
                  </a:cubicBezTo>
                  <a:cubicBezTo>
                    <a:pt x="0" y="700"/>
                    <a:pt x="40" y="838"/>
                    <a:pt x="159" y="957"/>
                  </a:cubicBezTo>
                  <a:cubicBezTo>
                    <a:pt x="258" y="1057"/>
                    <a:pt x="397" y="1116"/>
                    <a:pt x="555" y="1116"/>
                  </a:cubicBezTo>
                  <a:cubicBezTo>
                    <a:pt x="694" y="1116"/>
                    <a:pt x="833" y="1057"/>
                    <a:pt x="952" y="957"/>
                  </a:cubicBezTo>
                  <a:cubicBezTo>
                    <a:pt x="1051" y="858"/>
                    <a:pt x="1111" y="700"/>
                    <a:pt x="1111" y="561"/>
                  </a:cubicBezTo>
                  <a:cubicBezTo>
                    <a:pt x="1111" y="402"/>
                    <a:pt x="1051" y="263"/>
                    <a:pt x="952" y="164"/>
                  </a:cubicBezTo>
                  <a:cubicBezTo>
                    <a:pt x="843" y="55"/>
                    <a:pt x="694" y="0"/>
                    <a:pt x="54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270031" y="550661"/>
              <a:ext cx="52464" cy="227444"/>
            </a:xfrm>
            <a:custGeom>
              <a:avLst/>
              <a:gdLst/>
              <a:ahLst/>
              <a:cxnLst/>
              <a:rect l="l" t="t" r="r" b="b"/>
              <a:pathLst>
                <a:path w="874" h="3789" extrusionOk="0">
                  <a:moveTo>
                    <a:pt x="754" y="1"/>
                  </a:moveTo>
                  <a:cubicBezTo>
                    <a:pt x="695" y="1"/>
                    <a:pt x="635" y="40"/>
                    <a:pt x="616" y="100"/>
                  </a:cubicBezTo>
                  <a:lnTo>
                    <a:pt x="1" y="3650"/>
                  </a:lnTo>
                  <a:cubicBezTo>
                    <a:pt x="1" y="3709"/>
                    <a:pt x="41" y="3769"/>
                    <a:pt x="100" y="3788"/>
                  </a:cubicBezTo>
                  <a:lnTo>
                    <a:pt x="140" y="3788"/>
                  </a:lnTo>
                  <a:cubicBezTo>
                    <a:pt x="199" y="3788"/>
                    <a:pt x="239" y="3749"/>
                    <a:pt x="259" y="3689"/>
                  </a:cubicBezTo>
                  <a:lnTo>
                    <a:pt x="854" y="140"/>
                  </a:lnTo>
                  <a:cubicBezTo>
                    <a:pt x="873" y="80"/>
                    <a:pt x="834" y="21"/>
                    <a:pt x="754"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5161744" y="614649"/>
              <a:ext cx="259559" cy="77736"/>
            </a:xfrm>
            <a:custGeom>
              <a:avLst/>
              <a:gdLst/>
              <a:ahLst/>
              <a:cxnLst/>
              <a:rect l="l" t="t" r="r" b="b"/>
              <a:pathLst>
                <a:path w="4324" h="1295" extrusionOk="0">
                  <a:moveTo>
                    <a:pt x="4178" y="0"/>
                  </a:moveTo>
                  <a:cubicBezTo>
                    <a:pt x="4167" y="0"/>
                    <a:pt x="4155" y="2"/>
                    <a:pt x="4145" y="6"/>
                  </a:cubicBezTo>
                  <a:lnTo>
                    <a:pt x="119" y="1057"/>
                  </a:lnTo>
                  <a:cubicBezTo>
                    <a:pt x="40" y="1077"/>
                    <a:pt x="0" y="1136"/>
                    <a:pt x="20" y="1195"/>
                  </a:cubicBezTo>
                  <a:cubicBezTo>
                    <a:pt x="40" y="1255"/>
                    <a:pt x="80" y="1295"/>
                    <a:pt x="139" y="1295"/>
                  </a:cubicBezTo>
                  <a:lnTo>
                    <a:pt x="179" y="1295"/>
                  </a:lnTo>
                  <a:lnTo>
                    <a:pt x="4204" y="244"/>
                  </a:lnTo>
                  <a:cubicBezTo>
                    <a:pt x="4264" y="224"/>
                    <a:pt x="4323" y="164"/>
                    <a:pt x="4304" y="85"/>
                  </a:cubicBezTo>
                  <a:cubicBezTo>
                    <a:pt x="4287" y="36"/>
                    <a:pt x="4231" y="0"/>
                    <a:pt x="417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5206943" y="567949"/>
              <a:ext cx="170298" cy="179182"/>
            </a:xfrm>
            <a:custGeom>
              <a:avLst/>
              <a:gdLst/>
              <a:ahLst/>
              <a:cxnLst/>
              <a:rect l="l" t="t" r="r" b="b"/>
              <a:pathLst>
                <a:path w="2837" h="2985" extrusionOk="0">
                  <a:moveTo>
                    <a:pt x="137" y="0"/>
                  </a:moveTo>
                  <a:cubicBezTo>
                    <a:pt x="105" y="0"/>
                    <a:pt x="70" y="10"/>
                    <a:pt x="40" y="30"/>
                  </a:cubicBezTo>
                  <a:cubicBezTo>
                    <a:pt x="1" y="70"/>
                    <a:pt x="1" y="149"/>
                    <a:pt x="40" y="209"/>
                  </a:cubicBezTo>
                  <a:lnTo>
                    <a:pt x="2619" y="2945"/>
                  </a:lnTo>
                  <a:cubicBezTo>
                    <a:pt x="2638" y="2985"/>
                    <a:pt x="2678" y="2985"/>
                    <a:pt x="2698" y="2985"/>
                  </a:cubicBezTo>
                  <a:cubicBezTo>
                    <a:pt x="2738" y="2985"/>
                    <a:pt x="2777" y="2985"/>
                    <a:pt x="2797" y="2965"/>
                  </a:cubicBezTo>
                  <a:cubicBezTo>
                    <a:pt x="2837" y="2906"/>
                    <a:pt x="2837" y="2826"/>
                    <a:pt x="2797" y="2787"/>
                  </a:cubicBezTo>
                  <a:lnTo>
                    <a:pt x="219" y="30"/>
                  </a:lnTo>
                  <a:cubicBezTo>
                    <a:pt x="199" y="10"/>
                    <a:pt x="169" y="0"/>
                    <a:pt x="137"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5286719" y="520888"/>
              <a:ext cx="51263" cy="52464"/>
            </a:xfrm>
            <a:custGeom>
              <a:avLst/>
              <a:gdLst/>
              <a:ahLst/>
              <a:cxnLst/>
              <a:rect l="l" t="t" r="r" b="b"/>
              <a:pathLst>
                <a:path w="854" h="874" extrusionOk="0">
                  <a:moveTo>
                    <a:pt x="437" y="1"/>
                  </a:moveTo>
                  <a:cubicBezTo>
                    <a:pt x="179" y="1"/>
                    <a:pt x="0" y="199"/>
                    <a:pt x="0" y="437"/>
                  </a:cubicBezTo>
                  <a:cubicBezTo>
                    <a:pt x="0" y="675"/>
                    <a:pt x="179" y="874"/>
                    <a:pt x="437" y="874"/>
                  </a:cubicBezTo>
                  <a:cubicBezTo>
                    <a:pt x="675" y="874"/>
                    <a:pt x="853" y="675"/>
                    <a:pt x="853" y="437"/>
                  </a:cubicBezTo>
                  <a:cubicBezTo>
                    <a:pt x="853" y="199"/>
                    <a:pt x="675" y="1"/>
                    <a:pt x="4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277174" y="513625"/>
              <a:ext cx="70292" cy="66871"/>
            </a:xfrm>
            <a:custGeom>
              <a:avLst/>
              <a:gdLst/>
              <a:ahLst/>
              <a:cxnLst/>
              <a:rect l="l" t="t" r="r" b="b"/>
              <a:pathLst>
                <a:path w="1171" h="1114" extrusionOk="0">
                  <a:moveTo>
                    <a:pt x="596" y="241"/>
                  </a:moveTo>
                  <a:cubicBezTo>
                    <a:pt x="695" y="241"/>
                    <a:pt x="814" y="300"/>
                    <a:pt x="854" y="400"/>
                  </a:cubicBezTo>
                  <a:cubicBezTo>
                    <a:pt x="893" y="479"/>
                    <a:pt x="913" y="558"/>
                    <a:pt x="893" y="638"/>
                  </a:cubicBezTo>
                  <a:cubicBezTo>
                    <a:pt x="854" y="717"/>
                    <a:pt x="814" y="776"/>
                    <a:pt x="735" y="816"/>
                  </a:cubicBezTo>
                  <a:cubicBezTo>
                    <a:pt x="692" y="840"/>
                    <a:pt x="644" y="852"/>
                    <a:pt x="596" y="852"/>
                  </a:cubicBezTo>
                  <a:cubicBezTo>
                    <a:pt x="486" y="852"/>
                    <a:pt x="373" y="793"/>
                    <a:pt x="318" y="697"/>
                  </a:cubicBezTo>
                  <a:cubicBezTo>
                    <a:pt x="278" y="618"/>
                    <a:pt x="259" y="538"/>
                    <a:pt x="298" y="459"/>
                  </a:cubicBezTo>
                  <a:cubicBezTo>
                    <a:pt x="318" y="380"/>
                    <a:pt x="378" y="320"/>
                    <a:pt x="437" y="281"/>
                  </a:cubicBezTo>
                  <a:cubicBezTo>
                    <a:pt x="477" y="261"/>
                    <a:pt x="536" y="241"/>
                    <a:pt x="596" y="241"/>
                  </a:cubicBezTo>
                  <a:close/>
                  <a:moveTo>
                    <a:pt x="580" y="0"/>
                  </a:moveTo>
                  <a:cubicBezTo>
                    <a:pt x="492" y="0"/>
                    <a:pt x="402" y="20"/>
                    <a:pt x="318" y="62"/>
                  </a:cubicBezTo>
                  <a:cubicBezTo>
                    <a:pt x="199" y="142"/>
                    <a:pt x="100" y="241"/>
                    <a:pt x="60" y="400"/>
                  </a:cubicBezTo>
                  <a:cubicBezTo>
                    <a:pt x="1" y="538"/>
                    <a:pt x="21" y="677"/>
                    <a:pt x="100" y="816"/>
                  </a:cubicBezTo>
                  <a:cubicBezTo>
                    <a:pt x="199" y="995"/>
                    <a:pt x="378" y="1114"/>
                    <a:pt x="596" y="1114"/>
                  </a:cubicBezTo>
                  <a:cubicBezTo>
                    <a:pt x="675" y="1114"/>
                    <a:pt x="774" y="1094"/>
                    <a:pt x="854" y="1054"/>
                  </a:cubicBezTo>
                  <a:cubicBezTo>
                    <a:pt x="992" y="975"/>
                    <a:pt x="1072" y="856"/>
                    <a:pt x="1131" y="717"/>
                  </a:cubicBezTo>
                  <a:cubicBezTo>
                    <a:pt x="1171" y="578"/>
                    <a:pt x="1151" y="419"/>
                    <a:pt x="1072" y="300"/>
                  </a:cubicBezTo>
                  <a:cubicBezTo>
                    <a:pt x="975" y="107"/>
                    <a:pt x="782" y="0"/>
                    <a:pt x="58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5255745" y="751870"/>
              <a:ext cx="52464" cy="52404"/>
            </a:xfrm>
            <a:custGeom>
              <a:avLst/>
              <a:gdLst/>
              <a:ahLst/>
              <a:cxnLst/>
              <a:rect l="l" t="t" r="r" b="b"/>
              <a:pathLst>
                <a:path w="874" h="873" extrusionOk="0">
                  <a:moveTo>
                    <a:pt x="437" y="0"/>
                  </a:moveTo>
                  <a:cubicBezTo>
                    <a:pt x="199" y="0"/>
                    <a:pt x="1" y="199"/>
                    <a:pt x="1" y="436"/>
                  </a:cubicBezTo>
                  <a:cubicBezTo>
                    <a:pt x="1" y="674"/>
                    <a:pt x="199" y="873"/>
                    <a:pt x="437" y="873"/>
                  </a:cubicBezTo>
                  <a:cubicBezTo>
                    <a:pt x="675" y="873"/>
                    <a:pt x="873" y="674"/>
                    <a:pt x="873" y="436"/>
                  </a:cubicBezTo>
                  <a:cubicBezTo>
                    <a:pt x="873" y="199"/>
                    <a:pt x="675"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5243860" y="744787"/>
              <a:ext cx="76235" cy="66631"/>
            </a:xfrm>
            <a:custGeom>
              <a:avLst/>
              <a:gdLst/>
              <a:ahLst/>
              <a:cxnLst/>
              <a:rect l="l" t="t" r="r" b="b"/>
              <a:pathLst>
                <a:path w="1270" h="1110" extrusionOk="0">
                  <a:moveTo>
                    <a:pt x="635" y="257"/>
                  </a:moveTo>
                  <a:cubicBezTo>
                    <a:pt x="754" y="257"/>
                    <a:pt x="853" y="317"/>
                    <a:pt x="913" y="416"/>
                  </a:cubicBezTo>
                  <a:cubicBezTo>
                    <a:pt x="992" y="554"/>
                    <a:pt x="933" y="753"/>
                    <a:pt x="774" y="832"/>
                  </a:cubicBezTo>
                  <a:cubicBezTo>
                    <a:pt x="732" y="856"/>
                    <a:pt x="684" y="868"/>
                    <a:pt x="635" y="868"/>
                  </a:cubicBezTo>
                  <a:cubicBezTo>
                    <a:pt x="525" y="868"/>
                    <a:pt x="413" y="810"/>
                    <a:pt x="358" y="713"/>
                  </a:cubicBezTo>
                  <a:cubicBezTo>
                    <a:pt x="278" y="554"/>
                    <a:pt x="338" y="376"/>
                    <a:pt x="477" y="297"/>
                  </a:cubicBezTo>
                  <a:cubicBezTo>
                    <a:pt x="536" y="257"/>
                    <a:pt x="576" y="257"/>
                    <a:pt x="635" y="257"/>
                  </a:cubicBezTo>
                  <a:close/>
                  <a:moveTo>
                    <a:pt x="618" y="0"/>
                  </a:moveTo>
                  <a:cubicBezTo>
                    <a:pt x="534" y="0"/>
                    <a:pt x="452" y="19"/>
                    <a:pt x="377" y="59"/>
                  </a:cubicBezTo>
                  <a:cubicBezTo>
                    <a:pt x="100" y="217"/>
                    <a:pt x="1" y="554"/>
                    <a:pt x="139" y="832"/>
                  </a:cubicBezTo>
                  <a:cubicBezTo>
                    <a:pt x="239" y="1011"/>
                    <a:pt x="437" y="1110"/>
                    <a:pt x="635" y="1110"/>
                  </a:cubicBezTo>
                  <a:cubicBezTo>
                    <a:pt x="734" y="1110"/>
                    <a:pt x="814" y="1090"/>
                    <a:pt x="893" y="1050"/>
                  </a:cubicBezTo>
                  <a:cubicBezTo>
                    <a:pt x="1171" y="911"/>
                    <a:pt x="1270" y="574"/>
                    <a:pt x="1131" y="297"/>
                  </a:cubicBezTo>
                  <a:cubicBezTo>
                    <a:pt x="1032" y="113"/>
                    <a:pt x="823" y="0"/>
                    <a:pt x="61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5145056" y="657808"/>
              <a:ext cx="52464" cy="52464"/>
            </a:xfrm>
            <a:custGeom>
              <a:avLst/>
              <a:gdLst/>
              <a:ahLst/>
              <a:cxnLst/>
              <a:rect l="l" t="t" r="r" b="b"/>
              <a:pathLst>
                <a:path w="874" h="874" extrusionOk="0">
                  <a:moveTo>
                    <a:pt x="437" y="1"/>
                  </a:moveTo>
                  <a:cubicBezTo>
                    <a:pt x="199" y="1"/>
                    <a:pt x="1" y="199"/>
                    <a:pt x="1" y="437"/>
                  </a:cubicBezTo>
                  <a:cubicBezTo>
                    <a:pt x="1" y="675"/>
                    <a:pt x="199" y="873"/>
                    <a:pt x="437" y="873"/>
                  </a:cubicBezTo>
                  <a:cubicBezTo>
                    <a:pt x="675" y="873"/>
                    <a:pt x="873" y="675"/>
                    <a:pt x="873" y="437"/>
                  </a:cubicBezTo>
                  <a:cubicBezTo>
                    <a:pt x="873" y="199"/>
                    <a:pt x="675" y="1"/>
                    <a:pt x="4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5134371" y="651266"/>
              <a:ext cx="70292" cy="66150"/>
            </a:xfrm>
            <a:custGeom>
              <a:avLst/>
              <a:gdLst/>
              <a:ahLst/>
              <a:cxnLst/>
              <a:rect l="l" t="t" r="r" b="b"/>
              <a:pathLst>
                <a:path w="1171" h="1102" extrusionOk="0">
                  <a:moveTo>
                    <a:pt x="615" y="229"/>
                  </a:moveTo>
                  <a:cubicBezTo>
                    <a:pt x="694" y="229"/>
                    <a:pt x="774" y="268"/>
                    <a:pt x="833" y="328"/>
                  </a:cubicBezTo>
                  <a:cubicBezTo>
                    <a:pt x="892" y="387"/>
                    <a:pt x="932" y="467"/>
                    <a:pt x="932" y="546"/>
                  </a:cubicBezTo>
                  <a:cubicBezTo>
                    <a:pt x="932" y="625"/>
                    <a:pt x="892" y="704"/>
                    <a:pt x="833" y="764"/>
                  </a:cubicBezTo>
                  <a:cubicBezTo>
                    <a:pt x="774" y="823"/>
                    <a:pt x="694" y="853"/>
                    <a:pt x="615" y="853"/>
                  </a:cubicBezTo>
                  <a:cubicBezTo>
                    <a:pt x="536" y="853"/>
                    <a:pt x="456" y="823"/>
                    <a:pt x="397" y="764"/>
                  </a:cubicBezTo>
                  <a:cubicBezTo>
                    <a:pt x="278" y="645"/>
                    <a:pt x="278" y="447"/>
                    <a:pt x="397" y="328"/>
                  </a:cubicBezTo>
                  <a:cubicBezTo>
                    <a:pt x="456" y="268"/>
                    <a:pt x="536" y="229"/>
                    <a:pt x="615" y="229"/>
                  </a:cubicBezTo>
                  <a:close/>
                  <a:moveTo>
                    <a:pt x="615" y="0"/>
                  </a:moveTo>
                  <a:cubicBezTo>
                    <a:pt x="471" y="0"/>
                    <a:pt x="327" y="50"/>
                    <a:pt x="218" y="149"/>
                  </a:cubicBezTo>
                  <a:cubicBezTo>
                    <a:pt x="0" y="367"/>
                    <a:pt x="0" y="724"/>
                    <a:pt x="218" y="942"/>
                  </a:cubicBezTo>
                  <a:cubicBezTo>
                    <a:pt x="317" y="1042"/>
                    <a:pt x="476" y="1101"/>
                    <a:pt x="615" y="1101"/>
                  </a:cubicBezTo>
                  <a:cubicBezTo>
                    <a:pt x="774" y="1101"/>
                    <a:pt x="912" y="1042"/>
                    <a:pt x="1011" y="942"/>
                  </a:cubicBezTo>
                  <a:cubicBezTo>
                    <a:pt x="1111" y="843"/>
                    <a:pt x="1170" y="685"/>
                    <a:pt x="1170" y="546"/>
                  </a:cubicBezTo>
                  <a:cubicBezTo>
                    <a:pt x="1170" y="407"/>
                    <a:pt x="1111" y="248"/>
                    <a:pt x="1011" y="149"/>
                  </a:cubicBezTo>
                  <a:cubicBezTo>
                    <a:pt x="902" y="50"/>
                    <a:pt x="759" y="0"/>
                    <a:pt x="61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5385522" y="587578"/>
              <a:ext cx="52464" cy="52464"/>
            </a:xfrm>
            <a:custGeom>
              <a:avLst/>
              <a:gdLst/>
              <a:ahLst/>
              <a:cxnLst/>
              <a:rect l="l" t="t" r="r" b="b"/>
              <a:pathLst>
                <a:path w="874" h="874" extrusionOk="0">
                  <a:moveTo>
                    <a:pt x="437" y="0"/>
                  </a:moveTo>
                  <a:cubicBezTo>
                    <a:pt x="199" y="0"/>
                    <a:pt x="0" y="199"/>
                    <a:pt x="0" y="437"/>
                  </a:cubicBezTo>
                  <a:cubicBezTo>
                    <a:pt x="0" y="675"/>
                    <a:pt x="199" y="873"/>
                    <a:pt x="437" y="873"/>
                  </a:cubicBezTo>
                  <a:cubicBezTo>
                    <a:pt x="675" y="873"/>
                    <a:pt x="873" y="675"/>
                    <a:pt x="873" y="437"/>
                  </a:cubicBezTo>
                  <a:cubicBezTo>
                    <a:pt x="873" y="199"/>
                    <a:pt x="675"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5378379" y="581035"/>
              <a:ext cx="66751" cy="66150"/>
            </a:xfrm>
            <a:custGeom>
              <a:avLst/>
              <a:gdLst/>
              <a:ahLst/>
              <a:cxnLst/>
              <a:rect l="l" t="t" r="r" b="b"/>
              <a:pathLst>
                <a:path w="1112" h="1102" extrusionOk="0">
                  <a:moveTo>
                    <a:pt x="556" y="228"/>
                  </a:moveTo>
                  <a:cubicBezTo>
                    <a:pt x="635" y="228"/>
                    <a:pt x="714" y="268"/>
                    <a:pt x="774" y="328"/>
                  </a:cubicBezTo>
                  <a:cubicBezTo>
                    <a:pt x="833" y="387"/>
                    <a:pt x="873" y="466"/>
                    <a:pt x="873" y="546"/>
                  </a:cubicBezTo>
                  <a:cubicBezTo>
                    <a:pt x="873" y="625"/>
                    <a:pt x="833" y="704"/>
                    <a:pt x="774" y="764"/>
                  </a:cubicBezTo>
                  <a:cubicBezTo>
                    <a:pt x="714" y="823"/>
                    <a:pt x="635" y="853"/>
                    <a:pt x="556" y="853"/>
                  </a:cubicBezTo>
                  <a:cubicBezTo>
                    <a:pt x="476" y="853"/>
                    <a:pt x="397" y="823"/>
                    <a:pt x="338" y="764"/>
                  </a:cubicBezTo>
                  <a:cubicBezTo>
                    <a:pt x="278" y="704"/>
                    <a:pt x="238" y="625"/>
                    <a:pt x="238" y="546"/>
                  </a:cubicBezTo>
                  <a:cubicBezTo>
                    <a:pt x="238" y="466"/>
                    <a:pt x="278" y="387"/>
                    <a:pt x="338" y="328"/>
                  </a:cubicBezTo>
                  <a:cubicBezTo>
                    <a:pt x="397" y="268"/>
                    <a:pt x="476" y="228"/>
                    <a:pt x="556" y="228"/>
                  </a:cubicBezTo>
                  <a:close/>
                  <a:moveTo>
                    <a:pt x="556" y="0"/>
                  </a:moveTo>
                  <a:cubicBezTo>
                    <a:pt x="412" y="0"/>
                    <a:pt x="268" y="50"/>
                    <a:pt x="159" y="149"/>
                  </a:cubicBezTo>
                  <a:cubicBezTo>
                    <a:pt x="60" y="248"/>
                    <a:pt x="1" y="407"/>
                    <a:pt x="1" y="546"/>
                  </a:cubicBezTo>
                  <a:cubicBezTo>
                    <a:pt x="1" y="704"/>
                    <a:pt x="60" y="843"/>
                    <a:pt x="159" y="942"/>
                  </a:cubicBezTo>
                  <a:cubicBezTo>
                    <a:pt x="258" y="1042"/>
                    <a:pt x="397" y="1101"/>
                    <a:pt x="556" y="1101"/>
                  </a:cubicBezTo>
                  <a:cubicBezTo>
                    <a:pt x="695" y="1101"/>
                    <a:pt x="833" y="1042"/>
                    <a:pt x="952" y="942"/>
                  </a:cubicBezTo>
                  <a:cubicBezTo>
                    <a:pt x="1052" y="843"/>
                    <a:pt x="1111" y="704"/>
                    <a:pt x="1111" y="546"/>
                  </a:cubicBezTo>
                  <a:cubicBezTo>
                    <a:pt x="1111" y="407"/>
                    <a:pt x="1052" y="248"/>
                    <a:pt x="952" y="149"/>
                  </a:cubicBezTo>
                  <a:cubicBezTo>
                    <a:pt x="843" y="50"/>
                    <a:pt x="700" y="0"/>
                    <a:pt x="556"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178371" y="539977"/>
              <a:ext cx="52464" cy="52404"/>
            </a:xfrm>
            <a:custGeom>
              <a:avLst/>
              <a:gdLst/>
              <a:ahLst/>
              <a:cxnLst/>
              <a:rect l="l" t="t" r="r" b="b"/>
              <a:pathLst>
                <a:path w="874" h="873" extrusionOk="0">
                  <a:moveTo>
                    <a:pt x="437" y="0"/>
                  </a:moveTo>
                  <a:cubicBezTo>
                    <a:pt x="199" y="0"/>
                    <a:pt x="1" y="199"/>
                    <a:pt x="1" y="437"/>
                  </a:cubicBezTo>
                  <a:cubicBezTo>
                    <a:pt x="1" y="675"/>
                    <a:pt x="199" y="873"/>
                    <a:pt x="437" y="873"/>
                  </a:cubicBezTo>
                  <a:cubicBezTo>
                    <a:pt x="675" y="873"/>
                    <a:pt x="873" y="675"/>
                    <a:pt x="873" y="437"/>
                  </a:cubicBezTo>
                  <a:cubicBezTo>
                    <a:pt x="873" y="199"/>
                    <a:pt x="675"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5167686" y="533434"/>
              <a:ext cx="73834" cy="66090"/>
            </a:xfrm>
            <a:custGeom>
              <a:avLst/>
              <a:gdLst/>
              <a:ahLst/>
              <a:cxnLst/>
              <a:rect l="l" t="t" r="r" b="b"/>
              <a:pathLst>
                <a:path w="1230" h="1101" extrusionOk="0">
                  <a:moveTo>
                    <a:pt x="615" y="248"/>
                  </a:moveTo>
                  <a:cubicBezTo>
                    <a:pt x="694" y="248"/>
                    <a:pt x="774" y="268"/>
                    <a:pt x="833" y="327"/>
                  </a:cubicBezTo>
                  <a:cubicBezTo>
                    <a:pt x="952" y="446"/>
                    <a:pt x="952" y="645"/>
                    <a:pt x="833" y="764"/>
                  </a:cubicBezTo>
                  <a:cubicBezTo>
                    <a:pt x="774" y="823"/>
                    <a:pt x="694" y="853"/>
                    <a:pt x="615" y="853"/>
                  </a:cubicBezTo>
                  <a:cubicBezTo>
                    <a:pt x="536" y="853"/>
                    <a:pt x="456" y="823"/>
                    <a:pt x="397" y="764"/>
                  </a:cubicBezTo>
                  <a:cubicBezTo>
                    <a:pt x="278" y="645"/>
                    <a:pt x="278" y="446"/>
                    <a:pt x="397" y="327"/>
                  </a:cubicBezTo>
                  <a:cubicBezTo>
                    <a:pt x="456" y="268"/>
                    <a:pt x="536" y="248"/>
                    <a:pt x="615" y="248"/>
                  </a:cubicBezTo>
                  <a:close/>
                  <a:moveTo>
                    <a:pt x="615" y="0"/>
                  </a:moveTo>
                  <a:cubicBezTo>
                    <a:pt x="471" y="0"/>
                    <a:pt x="328" y="50"/>
                    <a:pt x="219" y="149"/>
                  </a:cubicBezTo>
                  <a:cubicBezTo>
                    <a:pt x="0" y="367"/>
                    <a:pt x="0" y="724"/>
                    <a:pt x="219" y="942"/>
                  </a:cubicBezTo>
                  <a:cubicBezTo>
                    <a:pt x="318" y="1061"/>
                    <a:pt x="476" y="1101"/>
                    <a:pt x="615" y="1101"/>
                  </a:cubicBezTo>
                  <a:cubicBezTo>
                    <a:pt x="774" y="1101"/>
                    <a:pt x="913" y="1061"/>
                    <a:pt x="1012" y="942"/>
                  </a:cubicBezTo>
                  <a:cubicBezTo>
                    <a:pt x="1230" y="724"/>
                    <a:pt x="1230" y="367"/>
                    <a:pt x="1012" y="149"/>
                  </a:cubicBezTo>
                  <a:cubicBezTo>
                    <a:pt x="903" y="50"/>
                    <a:pt x="759" y="0"/>
                    <a:pt x="61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5353408" y="714954"/>
              <a:ext cx="52404" cy="52404"/>
            </a:xfrm>
            <a:custGeom>
              <a:avLst/>
              <a:gdLst/>
              <a:ahLst/>
              <a:cxnLst/>
              <a:rect l="l" t="t" r="r" b="b"/>
              <a:pathLst>
                <a:path w="873" h="873" extrusionOk="0">
                  <a:moveTo>
                    <a:pt x="436" y="0"/>
                  </a:moveTo>
                  <a:cubicBezTo>
                    <a:pt x="198" y="0"/>
                    <a:pt x="0" y="199"/>
                    <a:pt x="0" y="437"/>
                  </a:cubicBezTo>
                  <a:cubicBezTo>
                    <a:pt x="0" y="675"/>
                    <a:pt x="198" y="873"/>
                    <a:pt x="436" y="873"/>
                  </a:cubicBezTo>
                  <a:cubicBezTo>
                    <a:pt x="674" y="873"/>
                    <a:pt x="873" y="675"/>
                    <a:pt x="873" y="437"/>
                  </a:cubicBezTo>
                  <a:cubicBezTo>
                    <a:pt x="873" y="199"/>
                    <a:pt x="674"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346265" y="707510"/>
              <a:ext cx="66691" cy="66991"/>
            </a:xfrm>
            <a:custGeom>
              <a:avLst/>
              <a:gdLst/>
              <a:ahLst/>
              <a:cxnLst/>
              <a:rect l="l" t="t" r="r" b="b"/>
              <a:pathLst>
                <a:path w="1111" h="1116" extrusionOk="0">
                  <a:moveTo>
                    <a:pt x="555" y="243"/>
                  </a:moveTo>
                  <a:cubicBezTo>
                    <a:pt x="635" y="243"/>
                    <a:pt x="714" y="283"/>
                    <a:pt x="773" y="343"/>
                  </a:cubicBezTo>
                  <a:cubicBezTo>
                    <a:pt x="833" y="402"/>
                    <a:pt x="853" y="481"/>
                    <a:pt x="853" y="561"/>
                  </a:cubicBezTo>
                  <a:cubicBezTo>
                    <a:pt x="853" y="640"/>
                    <a:pt x="833" y="719"/>
                    <a:pt x="773" y="779"/>
                  </a:cubicBezTo>
                  <a:cubicBezTo>
                    <a:pt x="714" y="838"/>
                    <a:pt x="635" y="868"/>
                    <a:pt x="555" y="868"/>
                  </a:cubicBezTo>
                  <a:cubicBezTo>
                    <a:pt x="476" y="868"/>
                    <a:pt x="397" y="838"/>
                    <a:pt x="337" y="779"/>
                  </a:cubicBezTo>
                  <a:cubicBezTo>
                    <a:pt x="278" y="719"/>
                    <a:pt x="238" y="640"/>
                    <a:pt x="238" y="561"/>
                  </a:cubicBezTo>
                  <a:cubicBezTo>
                    <a:pt x="238" y="481"/>
                    <a:pt x="278" y="402"/>
                    <a:pt x="337" y="343"/>
                  </a:cubicBezTo>
                  <a:cubicBezTo>
                    <a:pt x="397" y="283"/>
                    <a:pt x="476" y="243"/>
                    <a:pt x="555" y="243"/>
                  </a:cubicBezTo>
                  <a:close/>
                  <a:moveTo>
                    <a:pt x="548" y="0"/>
                  </a:moveTo>
                  <a:cubicBezTo>
                    <a:pt x="402" y="0"/>
                    <a:pt x="258" y="55"/>
                    <a:pt x="159" y="164"/>
                  </a:cubicBezTo>
                  <a:cubicBezTo>
                    <a:pt x="40" y="263"/>
                    <a:pt x="0" y="402"/>
                    <a:pt x="0" y="561"/>
                  </a:cubicBezTo>
                  <a:cubicBezTo>
                    <a:pt x="0" y="700"/>
                    <a:pt x="40" y="838"/>
                    <a:pt x="159" y="957"/>
                  </a:cubicBezTo>
                  <a:cubicBezTo>
                    <a:pt x="258" y="1057"/>
                    <a:pt x="397" y="1116"/>
                    <a:pt x="555" y="1116"/>
                  </a:cubicBezTo>
                  <a:cubicBezTo>
                    <a:pt x="694" y="1116"/>
                    <a:pt x="833" y="1057"/>
                    <a:pt x="952" y="957"/>
                  </a:cubicBezTo>
                  <a:cubicBezTo>
                    <a:pt x="1051" y="858"/>
                    <a:pt x="1111" y="700"/>
                    <a:pt x="1111" y="561"/>
                  </a:cubicBezTo>
                  <a:cubicBezTo>
                    <a:pt x="1111" y="402"/>
                    <a:pt x="1051" y="263"/>
                    <a:pt x="952" y="164"/>
                  </a:cubicBezTo>
                  <a:cubicBezTo>
                    <a:pt x="843" y="55"/>
                    <a:pt x="694" y="0"/>
                    <a:pt x="54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descr="A picture containing text, tableware, dishware&#10;&#10;Description automatically generated">
            <a:extLst>
              <a:ext uri="{FF2B5EF4-FFF2-40B4-BE49-F238E27FC236}">
                <a16:creationId xmlns:a16="http://schemas.microsoft.com/office/drawing/2014/main" id="{1802AD14-B61D-52FE-AE78-D440ACD6C798}"/>
              </a:ext>
            </a:extLst>
          </p:cNvPr>
          <p:cNvPicPr>
            <a:picLocks noChangeAspect="1"/>
          </p:cNvPicPr>
          <p:nvPr/>
        </p:nvPicPr>
        <p:blipFill>
          <a:blip r:embed="rId3"/>
          <a:stretch>
            <a:fillRect/>
          </a:stretch>
        </p:blipFill>
        <p:spPr>
          <a:xfrm>
            <a:off x="5725197" y="294561"/>
            <a:ext cx="2353825" cy="752577"/>
          </a:xfrm>
          <a:prstGeom prst="rect">
            <a:avLst/>
          </a:prstGeom>
        </p:spPr>
      </p:pic>
      <p:grpSp>
        <p:nvGrpSpPr>
          <p:cNvPr id="5" name="Google Shape;2907;p72">
            <a:extLst>
              <a:ext uri="{FF2B5EF4-FFF2-40B4-BE49-F238E27FC236}">
                <a16:creationId xmlns:a16="http://schemas.microsoft.com/office/drawing/2014/main" id="{DF75804D-93E9-DDD7-3F4D-A3D4B4FE2E8B}"/>
              </a:ext>
            </a:extLst>
          </p:cNvPr>
          <p:cNvGrpSpPr/>
          <p:nvPr/>
        </p:nvGrpSpPr>
        <p:grpSpPr>
          <a:xfrm>
            <a:off x="1856439" y="2345589"/>
            <a:ext cx="414667" cy="410029"/>
            <a:chOff x="3117062" y="1734690"/>
            <a:chExt cx="414667" cy="410029"/>
          </a:xfrm>
        </p:grpSpPr>
        <p:sp>
          <p:nvSpPr>
            <p:cNvPr id="6" name="Google Shape;2908;p72">
              <a:extLst>
                <a:ext uri="{FF2B5EF4-FFF2-40B4-BE49-F238E27FC236}">
                  <a16:creationId xmlns:a16="http://schemas.microsoft.com/office/drawing/2014/main" id="{A08BE601-5C07-4457-084C-97D63889AF5A}"/>
                </a:ext>
              </a:extLst>
            </p:cNvPr>
            <p:cNvSpPr/>
            <p:nvPr/>
          </p:nvSpPr>
          <p:spPr>
            <a:xfrm>
              <a:off x="3117062" y="1777746"/>
              <a:ext cx="414667" cy="366972"/>
            </a:xfrm>
            <a:custGeom>
              <a:avLst/>
              <a:gdLst/>
              <a:ahLst/>
              <a:cxnLst/>
              <a:rect l="l" t="t" r="r" b="b"/>
              <a:pathLst>
                <a:path w="626" h="554" extrusionOk="0">
                  <a:moveTo>
                    <a:pt x="103" y="133"/>
                  </a:moveTo>
                  <a:lnTo>
                    <a:pt x="103" y="164"/>
                  </a:lnTo>
                  <a:cubicBezTo>
                    <a:pt x="103" y="183"/>
                    <a:pt x="87" y="199"/>
                    <a:pt x="68" y="199"/>
                  </a:cubicBezTo>
                  <a:lnTo>
                    <a:pt x="62" y="199"/>
                  </a:lnTo>
                  <a:cubicBezTo>
                    <a:pt x="44" y="199"/>
                    <a:pt x="27" y="183"/>
                    <a:pt x="29" y="164"/>
                  </a:cubicBezTo>
                  <a:lnTo>
                    <a:pt x="29" y="133"/>
                  </a:lnTo>
                  <a:close/>
                  <a:moveTo>
                    <a:pt x="202" y="133"/>
                  </a:moveTo>
                  <a:lnTo>
                    <a:pt x="202" y="164"/>
                  </a:lnTo>
                  <a:cubicBezTo>
                    <a:pt x="202" y="183"/>
                    <a:pt x="186" y="199"/>
                    <a:pt x="168" y="199"/>
                  </a:cubicBezTo>
                  <a:lnTo>
                    <a:pt x="161" y="199"/>
                  </a:lnTo>
                  <a:cubicBezTo>
                    <a:pt x="143" y="199"/>
                    <a:pt x="127" y="183"/>
                    <a:pt x="127" y="164"/>
                  </a:cubicBezTo>
                  <a:lnTo>
                    <a:pt x="127" y="133"/>
                  </a:lnTo>
                  <a:close/>
                  <a:moveTo>
                    <a:pt x="300" y="133"/>
                  </a:moveTo>
                  <a:lnTo>
                    <a:pt x="300" y="164"/>
                  </a:lnTo>
                  <a:cubicBezTo>
                    <a:pt x="300" y="183"/>
                    <a:pt x="286" y="199"/>
                    <a:pt x="267" y="199"/>
                  </a:cubicBezTo>
                  <a:lnTo>
                    <a:pt x="261" y="199"/>
                  </a:lnTo>
                  <a:cubicBezTo>
                    <a:pt x="241" y="199"/>
                    <a:pt x="226" y="183"/>
                    <a:pt x="226" y="164"/>
                  </a:cubicBezTo>
                  <a:lnTo>
                    <a:pt x="226" y="133"/>
                  </a:lnTo>
                  <a:close/>
                  <a:moveTo>
                    <a:pt x="400" y="133"/>
                  </a:moveTo>
                  <a:lnTo>
                    <a:pt x="400" y="164"/>
                  </a:lnTo>
                  <a:cubicBezTo>
                    <a:pt x="400" y="183"/>
                    <a:pt x="385" y="199"/>
                    <a:pt x="366" y="199"/>
                  </a:cubicBezTo>
                  <a:lnTo>
                    <a:pt x="360" y="199"/>
                  </a:lnTo>
                  <a:cubicBezTo>
                    <a:pt x="340" y="199"/>
                    <a:pt x="325" y="183"/>
                    <a:pt x="325" y="164"/>
                  </a:cubicBezTo>
                  <a:lnTo>
                    <a:pt x="325" y="133"/>
                  </a:lnTo>
                  <a:close/>
                  <a:moveTo>
                    <a:pt x="499" y="133"/>
                  </a:moveTo>
                  <a:lnTo>
                    <a:pt x="499" y="164"/>
                  </a:lnTo>
                  <a:cubicBezTo>
                    <a:pt x="499" y="183"/>
                    <a:pt x="484" y="199"/>
                    <a:pt x="464" y="199"/>
                  </a:cubicBezTo>
                  <a:lnTo>
                    <a:pt x="458" y="199"/>
                  </a:lnTo>
                  <a:cubicBezTo>
                    <a:pt x="439" y="199"/>
                    <a:pt x="424" y="183"/>
                    <a:pt x="424" y="164"/>
                  </a:cubicBezTo>
                  <a:lnTo>
                    <a:pt x="424" y="133"/>
                  </a:lnTo>
                  <a:close/>
                  <a:moveTo>
                    <a:pt x="598" y="133"/>
                  </a:moveTo>
                  <a:lnTo>
                    <a:pt x="598" y="164"/>
                  </a:lnTo>
                  <a:cubicBezTo>
                    <a:pt x="598" y="183"/>
                    <a:pt x="582" y="199"/>
                    <a:pt x="563" y="199"/>
                  </a:cubicBezTo>
                  <a:lnTo>
                    <a:pt x="557" y="199"/>
                  </a:lnTo>
                  <a:cubicBezTo>
                    <a:pt x="539" y="199"/>
                    <a:pt x="522" y="183"/>
                    <a:pt x="524" y="164"/>
                  </a:cubicBezTo>
                  <a:lnTo>
                    <a:pt x="524" y="133"/>
                  </a:lnTo>
                  <a:close/>
                  <a:moveTo>
                    <a:pt x="571" y="292"/>
                  </a:moveTo>
                  <a:lnTo>
                    <a:pt x="571" y="442"/>
                  </a:lnTo>
                  <a:lnTo>
                    <a:pt x="381" y="442"/>
                  </a:lnTo>
                  <a:lnTo>
                    <a:pt x="381" y="292"/>
                  </a:lnTo>
                  <a:close/>
                  <a:moveTo>
                    <a:pt x="284" y="292"/>
                  </a:moveTo>
                  <a:lnTo>
                    <a:pt x="284" y="529"/>
                  </a:lnTo>
                  <a:lnTo>
                    <a:pt x="119" y="529"/>
                  </a:lnTo>
                  <a:lnTo>
                    <a:pt x="119" y="292"/>
                  </a:lnTo>
                  <a:close/>
                  <a:moveTo>
                    <a:pt x="512" y="199"/>
                  </a:moveTo>
                  <a:cubicBezTo>
                    <a:pt x="529" y="199"/>
                    <a:pt x="547" y="206"/>
                    <a:pt x="558" y="221"/>
                  </a:cubicBezTo>
                  <a:lnTo>
                    <a:pt x="565" y="221"/>
                  </a:lnTo>
                  <a:cubicBezTo>
                    <a:pt x="566" y="222"/>
                    <a:pt x="567" y="222"/>
                    <a:pt x="568" y="222"/>
                  </a:cubicBezTo>
                  <a:cubicBezTo>
                    <a:pt x="570" y="222"/>
                    <a:pt x="571" y="222"/>
                    <a:pt x="572" y="221"/>
                  </a:cubicBezTo>
                  <a:lnTo>
                    <a:pt x="572" y="221"/>
                  </a:lnTo>
                  <a:lnTo>
                    <a:pt x="571" y="268"/>
                  </a:lnTo>
                  <a:lnTo>
                    <a:pt x="369" y="268"/>
                  </a:lnTo>
                  <a:cubicBezTo>
                    <a:pt x="361" y="268"/>
                    <a:pt x="356" y="273"/>
                    <a:pt x="356" y="281"/>
                  </a:cubicBezTo>
                  <a:lnTo>
                    <a:pt x="356" y="454"/>
                  </a:lnTo>
                  <a:cubicBezTo>
                    <a:pt x="356" y="460"/>
                    <a:pt x="361" y="467"/>
                    <a:pt x="369" y="467"/>
                  </a:cubicBezTo>
                  <a:lnTo>
                    <a:pt x="571" y="467"/>
                  </a:lnTo>
                  <a:lnTo>
                    <a:pt x="571" y="529"/>
                  </a:lnTo>
                  <a:lnTo>
                    <a:pt x="308" y="529"/>
                  </a:lnTo>
                  <a:lnTo>
                    <a:pt x="308" y="281"/>
                  </a:lnTo>
                  <a:cubicBezTo>
                    <a:pt x="308" y="273"/>
                    <a:pt x="303" y="268"/>
                    <a:pt x="295" y="268"/>
                  </a:cubicBezTo>
                  <a:lnTo>
                    <a:pt x="108" y="268"/>
                  </a:lnTo>
                  <a:cubicBezTo>
                    <a:pt x="101" y="268"/>
                    <a:pt x="96" y="273"/>
                    <a:pt x="96" y="281"/>
                  </a:cubicBezTo>
                  <a:lnTo>
                    <a:pt x="96" y="529"/>
                  </a:lnTo>
                  <a:lnTo>
                    <a:pt x="55" y="529"/>
                  </a:lnTo>
                  <a:lnTo>
                    <a:pt x="55" y="221"/>
                  </a:lnTo>
                  <a:cubicBezTo>
                    <a:pt x="56" y="222"/>
                    <a:pt x="57" y="222"/>
                    <a:pt x="58" y="222"/>
                  </a:cubicBezTo>
                  <a:cubicBezTo>
                    <a:pt x="60" y="222"/>
                    <a:pt x="61" y="222"/>
                    <a:pt x="62" y="221"/>
                  </a:cubicBezTo>
                  <a:lnTo>
                    <a:pt x="68" y="221"/>
                  </a:lnTo>
                  <a:cubicBezTo>
                    <a:pt x="80" y="206"/>
                    <a:pt x="98" y="199"/>
                    <a:pt x="115" y="199"/>
                  </a:cubicBezTo>
                  <a:cubicBezTo>
                    <a:pt x="132" y="199"/>
                    <a:pt x="150" y="206"/>
                    <a:pt x="161" y="221"/>
                  </a:cubicBezTo>
                  <a:lnTo>
                    <a:pt x="168" y="221"/>
                  </a:lnTo>
                  <a:cubicBezTo>
                    <a:pt x="179" y="206"/>
                    <a:pt x="197" y="199"/>
                    <a:pt x="214" y="199"/>
                  </a:cubicBezTo>
                  <a:cubicBezTo>
                    <a:pt x="232" y="199"/>
                    <a:pt x="249" y="206"/>
                    <a:pt x="261" y="221"/>
                  </a:cubicBezTo>
                  <a:lnTo>
                    <a:pt x="267" y="221"/>
                  </a:lnTo>
                  <a:cubicBezTo>
                    <a:pt x="279" y="206"/>
                    <a:pt x="296" y="199"/>
                    <a:pt x="313" y="199"/>
                  </a:cubicBezTo>
                  <a:cubicBezTo>
                    <a:pt x="331" y="199"/>
                    <a:pt x="348" y="206"/>
                    <a:pt x="360" y="221"/>
                  </a:cubicBezTo>
                  <a:lnTo>
                    <a:pt x="366" y="221"/>
                  </a:lnTo>
                  <a:cubicBezTo>
                    <a:pt x="378" y="206"/>
                    <a:pt x="395" y="199"/>
                    <a:pt x="413" y="199"/>
                  </a:cubicBezTo>
                  <a:cubicBezTo>
                    <a:pt x="430" y="199"/>
                    <a:pt x="447" y="206"/>
                    <a:pt x="459" y="221"/>
                  </a:cubicBezTo>
                  <a:lnTo>
                    <a:pt x="465" y="221"/>
                  </a:lnTo>
                  <a:cubicBezTo>
                    <a:pt x="477" y="206"/>
                    <a:pt x="495" y="199"/>
                    <a:pt x="512" y="199"/>
                  </a:cubicBezTo>
                  <a:close/>
                  <a:moveTo>
                    <a:pt x="40" y="0"/>
                  </a:moveTo>
                  <a:cubicBezTo>
                    <a:pt x="20" y="0"/>
                    <a:pt x="4" y="16"/>
                    <a:pt x="4" y="36"/>
                  </a:cubicBezTo>
                  <a:lnTo>
                    <a:pt x="4" y="164"/>
                  </a:lnTo>
                  <a:cubicBezTo>
                    <a:pt x="4" y="184"/>
                    <a:pt x="14" y="202"/>
                    <a:pt x="30" y="214"/>
                  </a:cubicBezTo>
                  <a:cubicBezTo>
                    <a:pt x="30" y="214"/>
                    <a:pt x="30" y="215"/>
                    <a:pt x="30" y="216"/>
                  </a:cubicBezTo>
                  <a:lnTo>
                    <a:pt x="30" y="529"/>
                  </a:lnTo>
                  <a:lnTo>
                    <a:pt x="16" y="529"/>
                  </a:lnTo>
                  <a:cubicBezTo>
                    <a:pt x="0" y="529"/>
                    <a:pt x="0" y="554"/>
                    <a:pt x="16" y="554"/>
                  </a:cubicBezTo>
                  <a:lnTo>
                    <a:pt x="611" y="554"/>
                  </a:lnTo>
                  <a:cubicBezTo>
                    <a:pt x="625" y="554"/>
                    <a:pt x="625" y="529"/>
                    <a:pt x="611" y="529"/>
                  </a:cubicBezTo>
                  <a:lnTo>
                    <a:pt x="596" y="529"/>
                  </a:lnTo>
                  <a:lnTo>
                    <a:pt x="596" y="216"/>
                  </a:lnTo>
                  <a:cubicBezTo>
                    <a:pt x="596" y="215"/>
                    <a:pt x="596" y="214"/>
                    <a:pt x="596" y="214"/>
                  </a:cubicBezTo>
                  <a:cubicBezTo>
                    <a:pt x="612" y="202"/>
                    <a:pt x="622" y="184"/>
                    <a:pt x="622" y="164"/>
                  </a:cubicBezTo>
                  <a:lnTo>
                    <a:pt x="622" y="36"/>
                  </a:lnTo>
                  <a:cubicBezTo>
                    <a:pt x="622" y="16"/>
                    <a:pt x="606" y="0"/>
                    <a:pt x="586" y="0"/>
                  </a:cubicBezTo>
                  <a:lnTo>
                    <a:pt x="485" y="0"/>
                  </a:lnTo>
                  <a:cubicBezTo>
                    <a:pt x="469" y="0"/>
                    <a:pt x="469" y="25"/>
                    <a:pt x="485" y="25"/>
                  </a:cubicBezTo>
                  <a:lnTo>
                    <a:pt x="586" y="25"/>
                  </a:lnTo>
                  <a:cubicBezTo>
                    <a:pt x="592" y="25"/>
                    <a:pt x="598" y="30"/>
                    <a:pt x="598" y="36"/>
                  </a:cubicBezTo>
                  <a:lnTo>
                    <a:pt x="598" y="109"/>
                  </a:lnTo>
                  <a:lnTo>
                    <a:pt x="27" y="109"/>
                  </a:lnTo>
                  <a:lnTo>
                    <a:pt x="27" y="36"/>
                  </a:lnTo>
                  <a:cubicBezTo>
                    <a:pt x="27" y="30"/>
                    <a:pt x="32" y="25"/>
                    <a:pt x="40" y="25"/>
                  </a:cubicBezTo>
                  <a:lnTo>
                    <a:pt x="190" y="25"/>
                  </a:lnTo>
                  <a:cubicBezTo>
                    <a:pt x="206" y="24"/>
                    <a:pt x="206"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09;p72">
              <a:extLst>
                <a:ext uri="{FF2B5EF4-FFF2-40B4-BE49-F238E27FC236}">
                  <a16:creationId xmlns:a16="http://schemas.microsoft.com/office/drawing/2014/main" id="{85596453-C5CF-7F6E-BC36-A15DBF1B28B3}"/>
                </a:ext>
              </a:extLst>
            </p:cNvPr>
            <p:cNvSpPr/>
            <p:nvPr/>
          </p:nvSpPr>
          <p:spPr>
            <a:xfrm>
              <a:off x="3270740" y="2041383"/>
              <a:ext cx="19872" cy="17223"/>
            </a:xfrm>
            <a:custGeom>
              <a:avLst/>
              <a:gdLst/>
              <a:ahLst/>
              <a:cxnLst/>
              <a:rect l="l" t="t" r="r" b="b"/>
              <a:pathLst>
                <a:path w="30" h="26" extrusionOk="0">
                  <a:moveTo>
                    <a:pt x="14" y="0"/>
                  </a:moveTo>
                  <a:cubicBezTo>
                    <a:pt x="10" y="0"/>
                    <a:pt x="8" y="2"/>
                    <a:pt x="5" y="4"/>
                  </a:cubicBezTo>
                  <a:cubicBezTo>
                    <a:pt x="0" y="9"/>
                    <a:pt x="0" y="17"/>
                    <a:pt x="5" y="22"/>
                  </a:cubicBezTo>
                  <a:cubicBezTo>
                    <a:pt x="8" y="24"/>
                    <a:pt x="10" y="25"/>
                    <a:pt x="14" y="25"/>
                  </a:cubicBezTo>
                  <a:cubicBezTo>
                    <a:pt x="24" y="25"/>
                    <a:pt x="30" y="12"/>
                    <a:pt x="23" y="4"/>
                  </a:cubicBezTo>
                  <a:cubicBezTo>
                    <a:pt x="20" y="2"/>
                    <a:pt x="16"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10;p72">
              <a:extLst>
                <a:ext uri="{FF2B5EF4-FFF2-40B4-BE49-F238E27FC236}">
                  <a16:creationId xmlns:a16="http://schemas.microsoft.com/office/drawing/2014/main" id="{F283C71D-1525-65DC-B86C-8109DE0B30B4}"/>
                </a:ext>
              </a:extLst>
            </p:cNvPr>
            <p:cNvSpPr/>
            <p:nvPr/>
          </p:nvSpPr>
          <p:spPr>
            <a:xfrm>
              <a:off x="3264116" y="1734690"/>
              <a:ext cx="113272" cy="99361"/>
            </a:xfrm>
            <a:custGeom>
              <a:avLst/>
              <a:gdLst/>
              <a:ahLst/>
              <a:cxnLst/>
              <a:rect l="l" t="t" r="r" b="b"/>
              <a:pathLst>
                <a:path w="171" h="150" extrusionOk="0">
                  <a:moveTo>
                    <a:pt x="118" y="24"/>
                  </a:moveTo>
                  <a:cubicBezTo>
                    <a:pt x="124" y="24"/>
                    <a:pt x="131" y="27"/>
                    <a:pt x="135" y="32"/>
                  </a:cubicBezTo>
                  <a:cubicBezTo>
                    <a:pt x="144" y="40"/>
                    <a:pt x="144" y="55"/>
                    <a:pt x="135" y="64"/>
                  </a:cubicBezTo>
                  <a:lnTo>
                    <a:pt x="117" y="83"/>
                  </a:lnTo>
                  <a:lnTo>
                    <a:pt x="83" y="50"/>
                  </a:lnTo>
                  <a:lnTo>
                    <a:pt x="102" y="32"/>
                  </a:lnTo>
                  <a:cubicBezTo>
                    <a:pt x="106" y="27"/>
                    <a:pt x="112" y="24"/>
                    <a:pt x="118" y="24"/>
                  </a:cubicBezTo>
                  <a:close/>
                  <a:moveTo>
                    <a:pt x="66" y="66"/>
                  </a:moveTo>
                  <a:lnTo>
                    <a:pt x="99" y="100"/>
                  </a:lnTo>
                  <a:lnTo>
                    <a:pt x="81" y="119"/>
                  </a:lnTo>
                  <a:cubicBezTo>
                    <a:pt x="76" y="123"/>
                    <a:pt x="70" y="125"/>
                    <a:pt x="64" y="125"/>
                  </a:cubicBezTo>
                  <a:cubicBezTo>
                    <a:pt x="58" y="125"/>
                    <a:pt x="52" y="123"/>
                    <a:pt x="47" y="119"/>
                  </a:cubicBezTo>
                  <a:cubicBezTo>
                    <a:pt x="37" y="110"/>
                    <a:pt x="37" y="95"/>
                    <a:pt x="47" y="85"/>
                  </a:cubicBezTo>
                  <a:lnTo>
                    <a:pt x="66" y="66"/>
                  </a:lnTo>
                  <a:close/>
                  <a:moveTo>
                    <a:pt x="118" y="0"/>
                  </a:moveTo>
                  <a:cubicBezTo>
                    <a:pt x="106" y="0"/>
                    <a:pt x="94" y="5"/>
                    <a:pt x="85" y="14"/>
                  </a:cubicBezTo>
                  <a:lnTo>
                    <a:pt x="30" y="69"/>
                  </a:lnTo>
                  <a:cubicBezTo>
                    <a:pt x="0" y="99"/>
                    <a:pt x="21" y="150"/>
                    <a:pt x="64" y="150"/>
                  </a:cubicBezTo>
                  <a:cubicBezTo>
                    <a:pt x="76" y="150"/>
                    <a:pt x="88" y="145"/>
                    <a:pt x="98" y="136"/>
                  </a:cubicBezTo>
                  <a:lnTo>
                    <a:pt x="124" y="109"/>
                  </a:lnTo>
                  <a:lnTo>
                    <a:pt x="152" y="81"/>
                  </a:lnTo>
                  <a:cubicBezTo>
                    <a:pt x="170" y="63"/>
                    <a:pt x="170" y="33"/>
                    <a:pt x="152" y="14"/>
                  </a:cubicBezTo>
                  <a:cubicBezTo>
                    <a:pt x="142" y="5"/>
                    <a:pt x="130"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11;p72">
              <a:extLst>
                <a:ext uri="{FF2B5EF4-FFF2-40B4-BE49-F238E27FC236}">
                  <a16:creationId xmlns:a16="http://schemas.microsoft.com/office/drawing/2014/main" id="{642F1720-ABAB-700A-DE03-2D6CD6FA34E0}"/>
                </a:ext>
              </a:extLst>
            </p:cNvPr>
            <p:cNvSpPr/>
            <p:nvPr/>
          </p:nvSpPr>
          <p:spPr>
            <a:xfrm>
              <a:off x="3394610" y="1983754"/>
              <a:ext cx="75514" cy="74852"/>
            </a:xfrm>
            <a:custGeom>
              <a:avLst/>
              <a:gdLst/>
              <a:ahLst/>
              <a:cxnLst/>
              <a:rect l="l" t="t" r="r" b="b"/>
              <a:pathLst>
                <a:path w="114" h="113" extrusionOk="0">
                  <a:moveTo>
                    <a:pt x="55" y="0"/>
                  </a:moveTo>
                  <a:cubicBezTo>
                    <a:pt x="49" y="0"/>
                    <a:pt x="45" y="6"/>
                    <a:pt x="45" y="12"/>
                  </a:cubicBezTo>
                  <a:lnTo>
                    <a:pt x="45" y="44"/>
                  </a:lnTo>
                  <a:lnTo>
                    <a:pt x="13" y="44"/>
                  </a:lnTo>
                  <a:cubicBezTo>
                    <a:pt x="5" y="44"/>
                    <a:pt x="1" y="49"/>
                    <a:pt x="1" y="56"/>
                  </a:cubicBezTo>
                  <a:cubicBezTo>
                    <a:pt x="1" y="63"/>
                    <a:pt x="7" y="69"/>
                    <a:pt x="13" y="69"/>
                  </a:cubicBezTo>
                  <a:lnTo>
                    <a:pt x="45" y="69"/>
                  </a:lnTo>
                  <a:lnTo>
                    <a:pt x="45" y="100"/>
                  </a:lnTo>
                  <a:cubicBezTo>
                    <a:pt x="45" y="107"/>
                    <a:pt x="50" y="112"/>
                    <a:pt x="56" y="112"/>
                  </a:cubicBezTo>
                  <a:cubicBezTo>
                    <a:pt x="64" y="112"/>
                    <a:pt x="69" y="107"/>
                    <a:pt x="69" y="100"/>
                  </a:cubicBezTo>
                  <a:lnTo>
                    <a:pt x="69" y="69"/>
                  </a:lnTo>
                  <a:lnTo>
                    <a:pt x="101" y="69"/>
                  </a:lnTo>
                  <a:cubicBezTo>
                    <a:pt x="107" y="69"/>
                    <a:pt x="113" y="63"/>
                    <a:pt x="113" y="56"/>
                  </a:cubicBezTo>
                  <a:cubicBezTo>
                    <a:pt x="113" y="49"/>
                    <a:pt x="107" y="44"/>
                    <a:pt x="101" y="44"/>
                  </a:cubicBezTo>
                  <a:lnTo>
                    <a:pt x="69" y="44"/>
                  </a:lnTo>
                  <a:lnTo>
                    <a:pt x="69" y="12"/>
                  </a:lnTo>
                  <a:cubicBezTo>
                    <a:pt x="69" y="6"/>
                    <a:pt x="64" y="1"/>
                    <a:pt x="56" y="1"/>
                  </a:cubicBezTo>
                  <a:cubicBezTo>
                    <a:pt x="56" y="0"/>
                    <a:pt x="5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12;p72">
              <a:extLst>
                <a:ext uri="{FF2B5EF4-FFF2-40B4-BE49-F238E27FC236}">
                  <a16:creationId xmlns:a16="http://schemas.microsoft.com/office/drawing/2014/main" id="{D00B57E9-B5E8-DFE3-25E5-8D005B5A3606}"/>
                </a:ext>
              </a:extLst>
            </p:cNvPr>
            <p:cNvSpPr/>
            <p:nvPr/>
          </p:nvSpPr>
          <p:spPr>
            <a:xfrm>
              <a:off x="3219072" y="1993028"/>
              <a:ext cx="15898" cy="83463"/>
            </a:xfrm>
            <a:custGeom>
              <a:avLst/>
              <a:gdLst/>
              <a:ahLst/>
              <a:cxnLst/>
              <a:rect l="l" t="t" r="r" b="b"/>
              <a:pathLst>
                <a:path w="24" h="126" extrusionOk="0">
                  <a:moveTo>
                    <a:pt x="11" y="0"/>
                  </a:moveTo>
                  <a:cubicBezTo>
                    <a:pt x="5" y="0"/>
                    <a:pt x="0" y="5"/>
                    <a:pt x="0" y="13"/>
                  </a:cubicBezTo>
                  <a:lnTo>
                    <a:pt x="0" y="113"/>
                  </a:lnTo>
                  <a:cubicBezTo>
                    <a:pt x="0" y="121"/>
                    <a:pt x="6" y="125"/>
                    <a:pt x="12" y="125"/>
                  </a:cubicBezTo>
                  <a:cubicBezTo>
                    <a:pt x="18" y="125"/>
                    <a:pt x="24" y="121"/>
                    <a:pt x="24" y="113"/>
                  </a:cubicBezTo>
                  <a:lnTo>
                    <a:pt x="24" y="13"/>
                  </a:lnTo>
                  <a:cubicBezTo>
                    <a:pt x="24" y="6"/>
                    <a:pt x="19"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13;p72">
              <a:extLst>
                <a:ext uri="{FF2B5EF4-FFF2-40B4-BE49-F238E27FC236}">
                  <a16:creationId xmlns:a16="http://schemas.microsoft.com/office/drawing/2014/main" id="{D210D78E-2E0F-CDA4-31B9-827A4BA4909B}"/>
                </a:ext>
              </a:extLst>
            </p:cNvPr>
            <p:cNvSpPr/>
            <p:nvPr/>
          </p:nvSpPr>
          <p:spPr>
            <a:xfrm>
              <a:off x="3219072" y="2089739"/>
              <a:ext cx="15898" cy="17223"/>
            </a:xfrm>
            <a:custGeom>
              <a:avLst/>
              <a:gdLst/>
              <a:ahLst/>
              <a:cxnLst/>
              <a:rect l="l" t="t" r="r" b="b"/>
              <a:pathLst>
                <a:path w="24" h="26" extrusionOk="0">
                  <a:moveTo>
                    <a:pt x="12" y="1"/>
                  </a:moveTo>
                  <a:cubicBezTo>
                    <a:pt x="5" y="1"/>
                    <a:pt x="0" y="7"/>
                    <a:pt x="0" y="13"/>
                  </a:cubicBezTo>
                  <a:cubicBezTo>
                    <a:pt x="0" y="19"/>
                    <a:pt x="5" y="25"/>
                    <a:pt x="12" y="25"/>
                  </a:cubicBezTo>
                  <a:cubicBezTo>
                    <a:pt x="19" y="25"/>
                    <a:pt x="24" y="19"/>
                    <a:pt x="24" y="13"/>
                  </a:cubicBezTo>
                  <a:cubicBezTo>
                    <a:pt x="24" y="9"/>
                    <a:pt x="22" y="7"/>
                    <a:pt x="21" y="4"/>
                  </a:cubicBezTo>
                  <a:cubicBezTo>
                    <a:pt x="19" y="2"/>
                    <a:pt x="15"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5392E60B-ACBC-85FA-0223-F3F5115307C2}"/>
              </a:ext>
            </a:extLst>
          </p:cNvPr>
          <p:cNvSpPr txBox="1"/>
          <p:nvPr/>
        </p:nvSpPr>
        <p:spPr>
          <a:xfrm>
            <a:off x="5918443" y="3453410"/>
            <a:ext cx="2992396" cy="338554"/>
          </a:xfrm>
          <a:prstGeom prst="rect">
            <a:avLst/>
          </a:prstGeom>
          <a:noFill/>
        </p:spPr>
        <p:txBody>
          <a:bodyPr wrap="square" rtlCol="0">
            <a:spAutoFit/>
          </a:bodyPr>
          <a:lstStyle/>
          <a:p>
            <a:r>
              <a:rPr lang="en-IN" sz="1600" dirty="0">
                <a:solidFill>
                  <a:schemeClr val="accent4">
                    <a:lumMod val="50000"/>
                  </a:schemeClr>
                </a:solidFill>
                <a:latin typeface="Bahnschrift Condensed" panose="020B0502040204020203" pitchFamily="34" charset="0"/>
              </a:rPr>
              <a:t>#MedEasy – Making your day Easy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E445-570D-6E28-0BB5-E0B2AE8F88F7}"/>
              </a:ext>
            </a:extLst>
          </p:cNvPr>
          <p:cNvSpPr>
            <a:spLocks noGrp="1"/>
          </p:cNvSpPr>
          <p:nvPr>
            <p:ph type="title"/>
          </p:nvPr>
        </p:nvSpPr>
        <p:spPr>
          <a:xfrm>
            <a:off x="720000" y="57317"/>
            <a:ext cx="7704000" cy="649864"/>
          </a:xfrm>
        </p:spPr>
        <p:txBody>
          <a:bodyPr/>
          <a:lstStyle/>
          <a:p>
            <a:r>
              <a:rPr lang="en-IN" dirty="0"/>
              <a:t>Features of Employee</a:t>
            </a:r>
          </a:p>
        </p:txBody>
      </p:sp>
      <p:grpSp>
        <p:nvGrpSpPr>
          <p:cNvPr id="83" name="Group 82">
            <a:extLst>
              <a:ext uri="{FF2B5EF4-FFF2-40B4-BE49-F238E27FC236}">
                <a16:creationId xmlns:a16="http://schemas.microsoft.com/office/drawing/2014/main" id="{E737CE4B-23C3-7F0D-C144-9101B8279A76}"/>
              </a:ext>
            </a:extLst>
          </p:cNvPr>
          <p:cNvGrpSpPr/>
          <p:nvPr/>
        </p:nvGrpSpPr>
        <p:grpSpPr>
          <a:xfrm>
            <a:off x="692646" y="833326"/>
            <a:ext cx="7953142" cy="4277184"/>
            <a:chOff x="692646" y="833326"/>
            <a:chExt cx="7953142" cy="4277184"/>
          </a:xfrm>
        </p:grpSpPr>
        <p:grpSp>
          <p:nvGrpSpPr>
            <p:cNvPr id="3" name="Google Shape;9756;p81">
              <a:extLst>
                <a:ext uri="{FF2B5EF4-FFF2-40B4-BE49-F238E27FC236}">
                  <a16:creationId xmlns:a16="http://schemas.microsoft.com/office/drawing/2014/main" id="{6EFB387C-BC14-27A7-4B76-EC546A6CF453}"/>
                </a:ext>
              </a:extLst>
            </p:cNvPr>
            <p:cNvGrpSpPr/>
            <p:nvPr/>
          </p:nvGrpSpPr>
          <p:grpSpPr>
            <a:xfrm>
              <a:off x="720000" y="845820"/>
              <a:ext cx="7704000" cy="4030980"/>
              <a:chOff x="2389399" y="2595741"/>
              <a:chExt cx="812796" cy="801369"/>
            </a:xfrm>
          </p:grpSpPr>
          <p:grpSp>
            <p:nvGrpSpPr>
              <p:cNvPr id="4" name="Google Shape;9757;p81">
                <a:extLst>
                  <a:ext uri="{FF2B5EF4-FFF2-40B4-BE49-F238E27FC236}">
                    <a16:creationId xmlns:a16="http://schemas.microsoft.com/office/drawing/2014/main" id="{CD75CF4A-FD16-2B86-F21A-847FFE37A8D5}"/>
                  </a:ext>
                </a:extLst>
              </p:cNvPr>
              <p:cNvGrpSpPr/>
              <p:nvPr/>
            </p:nvGrpSpPr>
            <p:grpSpPr>
              <a:xfrm>
                <a:off x="2492145" y="2881565"/>
                <a:ext cx="607299" cy="229751"/>
                <a:chOff x="2492145" y="2881565"/>
                <a:chExt cx="607299" cy="229751"/>
              </a:xfrm>
            </p:grpSpPr>
            <p:sp>
              <p:nvSpPr>
                <p:cNvPr id="55" name="Google Shape;9758;p81">
                  <a:extLst>
                    <a:ext uri="{FF2B5EF4-FFF2-40B4-BE49-F238E27FC236}">
                      <a16:creationId xmlns:a16="http://schemas.microsoft.com/office/drawing/2014/main" id="{54B75DEB-7BFE-508E-9684-B7E393630595}"/>
                    </a:ext>
                  </a:extLst>
                </p:cNvPr>
                <p:cNvSpPr/>
                <p:nvPr/>
              </p:nvSpPr>
              <p:spPr>
                <a:xfrm>
                  <a:off x="2699325" y="2913581"/>
                  <a:ext cx="187167"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9759;p81">
                  <a:extLst>
                    <a:ext uri="{FF2B5EF4-FFF2-40B4-BE49-F238E27FC236}">
                      <a16:creationId xmlns:a16="http://schemas.microsoft.com/office/drawing/2014/main" id="{214EE715-4934-EC38-59FC-F54EC39008A1}"/>
                    </a:ext>
                  </a:extLst>
                </p:cNvPr>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9760;p81">
                  <a:extLst>
                    <a:ext uri="{FF2B5EF4-FFF2-40B4-BE49-F238E27FC236}">
                      <a16:creationId xmlns:a16="http://schemas.microsoft.com/office/drawing/2014/main" id="{C30D4201-BB15-CED9-5CCC-D325548E461F}"/>
                    </a:ext>
                  </a:extLst>
                </p:cNvPr>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9761;p81">
                <a:extLst>
                  <a:ext uri="{FF2B5EF4-FFF2-40B4-BE49-F238E27FC236}">
                    <a16:creationId xmlns:a16="http://schemas.microsoft.com/office/drawing/2014/main" id="{55F00FA4-81D8-0446-0168-AFC89EA44BE8}"/>
                  </a:ext>
                </a:extLst>
              </p:cNvPr>
              <p:cNvGrpSpPr/>
              <p:nvPr/>
            </p:nvGrpSpPr>
            <p:grpSpPr>
              <a:xfrm>
                <a:off x="2389399" y="2595741"/>
                <a:ext cx="812796" cy="296825"/>
                <a:chOff x="2389399" y="2595741"/>
                <a:chExt cx="812796" cy="296825"/>
              </a:xfrm>
            </p:grpSpPr>
            <p:grpSp>
              <p:nvGrpSpPr>
                <p:cNvPr id="31" name="Google Shape;9762;p81">
                  <a:extLst>
                    <a:ext uri="{FF2B5EF4-FFF2-40B4-BE49-F238E27FC236}">
                      <a16:creationId xmlns:a16="http://schemas.microsoft.com/office/drawing/2014/main" id="{8655B4DD-3AA9-B439-66E6-B934EC954436}"/>
                    </a:ext>
                  </a:extLst>
                </p:cNvPr>
                <p:cNvGrpSpPr/>
                <p:nvPr/>
              </p:nvGrpSpPr>
              <p:grpSpPr>
                <a:xfrm>
                  <a:off x="2389399" y="2595741"/>
                  <a:ext cx="363638" cy="296825"/>
                  <a:chOff x="2389399" y="2595741"/>
                  <a:chExt cx="363638" cy="296825"/>
                </a:xfrm>
              </p:grpSpPr>
              <p:grpSp>
                <p:nvGrpSpPr>
                  <p:cNvPr id="48" name="Google Shape;9763;p81">
                    <a:extLst>
                      <a:ext uri="{FF2B5EF4-FFF2-40B4-BE49-F238E27FC236}">
                        <a16:creationId xmlns:a16="http://schemas.microsoft.com/office/drawing/2014/main" id="{0410D4FC-6FC5-ACF2-F655-849005CC2762}"/>
                      </a:ext>
                    </a:extLst>
                  </p:cNvPr>
                  <p:cNvGrpSpPr/>
                  <p:nvPr/>
                </p:nvGrpSpPr>
                <p:grpSpPr>
                  <a:xfrm>
                    <a:off x="2493852" y="2794333"/>
                    <a:ext cx="259185" cy="98232"/>
                    <a:chOff x="2493852" y="2794333"/>
                    <a:chExt cx="259185" cy="98232"/>
                  </a:xfrm>
                </p:grpSpPr>
                <p:sp>
                  <p:nvSpPr>
                    <p:cNvPr id="52" name="Google Shape;9764;p81">
                      <a:extLst>
                        <a:ext uri="{FF2B5EF4-FFF2-40B4-BE49-F238E27FC236}">
                          <a16:creationId xmlns:a16="http://schemas.microsoft.com/office/drawing/2014/main" id="{AFCB1563-6207-2B89-8100-433F60E9342C}"/>
                        </a:ext>
                      </a:extLst>
                    </p:cNvPr>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765;p81">
                      <a:extLst>
                        <a:ext uri="{FF2B5EF4-FFF2-40B4-BE49-F238E27FC236}">
                          <a16:creationId xmlns:a16="http://schemas.microsoft.com/office/drawing/2014/main" id="{974E0EFD-3F9E-6B74-4D2C-78ED7B8ED689}"/>
                        </a:ext>
                      </a:extLst>
                    </p:cNvPr>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766;p81">
                      <a:extLst>
                        <a:ext uri="{FF2B5EF4-FFF2-40B4-BE49-F238E27FC236}">
                          <a16:creationId xmlns:a16="http://schemas.microsoft.com/office/drawing/2014/main" id="{82C098E6-BACE-A42E-53C5-4F1E3E5D7F41}"/>
                        </a:ext>
                      </a:extLst>
                    </p:cNvPr>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9767;p81">
                    <a:extLst>
                      <a:ext uri="{FF2B5EF4-FFF2-40B4-BE49-F238E27FC236}">
                        <a16:creationId xmlns:a16="http://schemas.microsoft.com/office/drawing/2014/main" id="{8222147D-3D37-3F66-D188-7B7D58959756}"/>
                      </a:ext>
                    </a:extLst>
                  </p:cNvPr>
                  <p:cNvGrpSpPr/>
                  <p:nvPr/>
                </p:nvGrpSpPr>
                <p:grpSpPr>
                  <a:xfrm>
                    <a:off x="2389399" y="2595741"/>
                    <a:ext cx="224343" cy="182054"/>
                    <a:chOff x="2389399" y="2595741"/>
                    <a:chExt cx="224343" cy="182054"/>
                  </a:xfrm>
                </p:grpSpPr>
                <p:sp>
                  <p:nvSpPr>
                    <p:cNvPr id="50" name="Google Shape;9768;p81">
                      <a:extLst>
                        <a:ext uri="{FF2B5EF4-FFF2-40B4-BE49-F238E27FC236}">
                          <a16:creationId xmlns:a16="http://schemas.microsoft.com/office/drawing/2014/main" id="{FFC6F6C5-30FD-13A1-80EC-E1012E53DE97}"/>
                        </a:ext>
                      </a:extLst>
                    </p:cNvPr>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69;p81">
                      <a:extLst>
                        <a:ext uri="{FF2B5EF4-FFF2-40B4-BE49-F238E27FC236}">
                          <a16:creationId xmlns:a16="http://schemas.microsoft.com/office/drawing/2014/main" id="{8AA2F479-4241-DF38-485F-53A20D8E5063}"/>
                        </a:ext>
                      </a:extLst>
                    </p:cNvPr>
                    <p:cNvSpPr/>
                    <p:nvPr/>
                  </p:nvSpPr>
                  <p:spPr>
                    <a:xfrm>
                      <a:off x="2431369" y="2663488"/>
                      <a:ext cx="140326" cy="1106"/>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 name="Google Shape;9770;p81">
                  <a:extLst>
                    <a:ext uri="{FF2B5EF4-FFF2-40B4-BE49-F238E27FC236}">
                      <a16:creationId xmlns:a16="http://schemas.microsoft.com/office/drawing/2014/main" id="{033B3891-7C20-4C82-8D91-0673BA6B6841}"/>
                    </a:ext>
                  </a:extLst>
                </p:cNvPr>
                <p:cNvGrpSpPr/>
                <p:nvPr/>
              </p:nvGrpSpPr>
              <p:grpSpPr>
                <a:xfrm>
                  <a:off x="2683630" y="2595741"/>
                  <a:ext cx="224334" cy="296825"/>
                  <a:chOff x="2683630" y="2595741"/>
                  <a:chExt cx="224334" cy="296825"/>
                </a:xfrm>
              </p:grpSpPr>
              <p:grpSp>
                <p:nvGrpSpPr>
                  <p:cNvPr id="41" name="Google Shape;9771;p81">
                    <a:extLst>
                      <a:ext uri="{FF2B5EF4-FFF2-40B4-BE49-F238E27FC236}">
                        <a16:creationId xmlns:a16="http://schemas.microsoft.com/office/drawing/2014/main" id="{371F5F5B-A431-2E35-9E6A-DAD2C8F5C992}"/>
                      </a:ext>
                    </a:extLst>
                  </p:cNvPr>
                  <p:cNvGrpSpPr/>
                  <p:nvPr/>
                </p:nvGrpSpPr>
                <p:grpSpPr>
                  <a:xfrm>
                    <a:off x="2788083" y="2794333"/>
                    <a:ext cx="15356" cy="98232"/>
                    <a:chOff x="2788083" y="2794333"/>
                    <a:chExt cx="15356" cy="98232"/>
                  </a:xfrm>
                </p:grpSpPr>
                <p:sp>
                  <p:nvSpPr>
                    <p:cNvPr id="45" name="Google Shape;9772;p81">
                      <a:extLst>
                        <a:ext uri="{FF2B5EF4-FFF2-40B4-BE49-F238E27FC236}">
                          <a16:creationId xmlns:a16="http://schemas.microsoft.com/office/drawing/2014/main" id="{F3AAFE99-9605-8864-1A9A-F7B69CA2E420}"/>
                        </a:ext>
                      </a:extLst>
                    </p:cNvPr>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773;p81">
                      <a:extLst>
                        <a:ext uri="{FF2B5EF4-FFF2-40B4-BE49-F238E27FC236}">
                          <a16:creationId xmlns:a16="http://schemas.microsoft.com/office/drawing/2014/main" id="{64C5BDDE-06BB-69E4-2AA6-0069372963DF}"/>
                        </a:ext>
                      </a:extLst>
                    </p:cNvPr>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74;p81">
                      <a:extLst>
                        <a:ext uri="{FF2B5EF4-FFF2-40B4-BE49-F238E27FC236}">
                          <a16:creationId xmlns:a16="http://schemas.microsoft.com/office/drawing/2014/main" id="{49DC234F-C702-83D2-1CDD-1DFFE0C4435A}"/>
                        </a:ext>
                      </a:extLst>
                    </p:cNvPr>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775;p81">
                    <a:extLst>
                      <a:ext uri="{FF2B5EF4-FFF2-40B4-BE49-F238E27FC236}">
                        <a16:creationId xmlns:a16="http://schemas.microsoft.com/office/drawing/2014/main" id="{C5467684-3C14-7F61-7D2B-BAD86907D89D}"/>
                      </a:ext>
                    </a:extLst>
                  </p:cNvPr>
                  <p:cNvGrpSpPr/>
                  <p:nvPr/>
                </p:nvGrpSpPr>
                <p:grpSpPr>
                  <a:xfrm>
                    <a:off x="2683630" y="2595741"/>
                    <a:ext cx="224334" cy="182054"/>
                    <a:chOff x="2683630" y="2595741"/>
                    <a:chExt cx="224334" cy="182054"/>
                  </a:xfrm>
                </p:grpSpPr>
                <p:sp>
                  <p:nvSpPr>
                    <p:cNvPr id="43" name="Google Shape;9776;p81">
                      <a:extLst>
                        <a:ext uri="{FF2B5EF4-FFF2-40B4-BE49-F238E27FC236}">
                          <a16:creationId xmlns:a16="http://schemas.microsoft.com/office/drawing/2014/main" id="{9DBB0D6A-1C3C-3E4C-1058-62B1CD370204}"/>
                        </a:ext>
                      </a:extLst>
                    </p:cNvPr>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77;p81">
                      <a:extLst>
                        <a:ext uri="{FF2B5EF4-FFF2-40B4-BE49-F238E27FC236}">
                          <a16:creationId xmlns:a16="http://schemas.microsoft.com/office/drawing/2014/main" id="{19177B10-2DB4-FD9D-25E9-D5D91A224FAF}"/>
                        </a:ext>
                      </a:extLst>
                    </p:cNvPr>
                    <p:cNvSpPr/>
                    <p:nvPr/>
                  </p:nvSpPr>
                  <p:spPr>
                    <a:xfrm>
                      <a:off x="2724889" y="2663488"/>
                      <a:ext cx="140322" cy="1106"/>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9778;p81">
                  <a:extLst>
                    <a:ext uri="{FF2B5EF4-FFF2-40B4-BE49-F238E27FC236}">
                      <a16:creationId xmlns:a16="http://schemas.microsoft.com/office/drawing/2014/main" id="{49678EC7-D0D6-3D2A-ABBA-FD58F5217137}"/>
                    </a:ext>
                  </a:extLst>
                </p:cNvPr>
                <p:cNvGrpSpPr/>
                <p:nvPr/>
              </p:nvGrpSpPr>
              <p:grpSpPr>
                <a:xfrm>
                  <a:off x="2838475" y="2595741"/>
                  <a:ext cx="363719" cy="296825"/>
                  <a:chOff x="2838475" y="2595741"/>
                  <a:chExt cx="363719" cy="296825"/>
                </a:xfrm>
              </p:grpSpPr>
              <p:grpSp>
                <p:nvGrpSpPr>
                  <p:cNvPr id="34" name="Google Shape;9779;p81">
                    <a:extLst>
                      <a:ext uri="{FF2B5EF4-FFF2-40B4-BE49-F238E27FC236}">
                        <a16:creationId xmlns:a16="http://schemas.microsoft.com/office/drawing/2014/main" id="{F512885D-D8E2-421A-89E4-6F24E417983F}"/>
                      </a:ext>
                    </a:extLst>
                  </p:cNvPr>
                  <p:cNvGrpSpPr/>
                  <p:nvPr/>
                </p:nvGrpSpPr>
                <p:grpSpPr>
                  <a:xfrm>
                    <a:off x="2838475" y="2794333"/>
                    <a:ext cx="259185" cy="98232"/>
                    <a:chOff x="2838475" y="2794333"/>
                    <a:chExt cx="259185" cy="98232"/>
                  </a:xfrm>
                </p:grpSpPr>
                <p:sp>
                  <p:nvSpPr>
                    <p:cNvPr id="38" name="Google Shape;9780;p81">
                      <a:extLst>
                        <a:ext uri="{FF2B5EF4-FFF2-40B4-BE49-F238E27FC236}">
                          <a16:creationId xmlns:a16="http://schemas.microsoft.com/office/drawing/2014/main" id="{1E0501F7-8B7D-F03D-8F08-3C75FF2E7894}"/>
                        </a:ext>
                      </a:extLst>
                    </p:cNvPr>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81;p81">
                      <a:extLst>
                        <a:ext uri="{FF2B5EF4-FFF2-40B4-BE49-F238E27FC236}">
                          <a16:creationId xmlns:a16="http://schemas.microsoft.com/office/drawing/2014/main" id="{82FBD839-3342-2C5F-D95C-A94223712547}"/>
                        </a:ext>
                      </a:extLst>
                    </p:cNvPr>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782;p81">
                      <a:extLst>
                        <a:ext uri="{FF2B5EF4-FFF2-40B4-BE49-F238E27FC236}">
                          <a16:creationId xmlns:a16="http://schemas.microsoft.com/office/drawing/2014/main" id="{CD03FE41-2322-1F69-05E2-EF4D6B697374}"/>
                        </a:ext>
                      </a:extLst>
                    </p:cNvPr>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9783;p81">
                    <a:extLst>
                      <a:ext uri="{FF2B5EF4-FFF2-40B4-BE49-F238E27FC236}">
                        <a16:creationId xmlns:a16="http://schemas.microsoft.com/office/drawing/2014/main" id="{B817BBD2-B0B7-F6EF-7B51-628314F2BC17}"/>
                      </a:ext>
                    </a:extLst>
                  </p:cNvPr>
                  <p:cNvGrpSpPr/>
                  <p:nvPr/>
                </p:nvGrpSpPr>
                <p:grpSpPr>
                  <a:xfrm>
                    <a:off x="2977852" y="2595741"/>
                    <a:ext cx="224343" cy="182054"/>
                    <a:chOff x="2977852" y="2595741"/>
                    <a:chExt cx="224343" cy="182054"/>
                  </a:xfrm>
                </p:grpSpPr>
                <p:sp>
                  <p:nvSpPr>
                    <p:cNvPr id="36" name="Google Shape;9784;p81">
                      <a:extLst>
                        <a:ext uri="{FF2B5EF4-FFF2-40B4-BE49-F238E27FC236}">
                          <a16:creationId xmlns:a16="http://schemas.microsoft.com/office/drawing/2014/main" id="{962B2CDF-42BA-7391-11FA-8D91EC7D26B3}"/>
                        </a:ext>
                      </a:extLst>
                    </p:cNvPr>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85;p81">
                      <a:extLst>
                        <a:ext uri="{FF2B5EF4-FFF2-40B4-BE49-F238E27FC236}">
                          <a16:creationId xmlns:a16="http://schemas.microsoft.com/office/drawing/2014/main" id="{82A225FC-C754-0F62-6E99-33866EB9A7BE}"/>
                        </a:ext>
                      </a:extLst>
                    </p:cNvPr>
                    <p:cNvSpPr/>
                    <p:nvPr/>
                  </p:nvSpPr>
                  <p:spPr>
                    <a:xfrm>
                      <a:off x="3020598" y="2654195"/>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 name="Google Shape;9786;p81">
                <a:extLst>
                  <a:ext uri="{FF2B5EF4-FFF2-40B4-BE49-F238E27FC236}">
                    <a16:creationId xmlns:a16="http://schemas.microsoft.com/office/drawing/2014/main" id="{BAF24BF3-A8C0-0337-2EA3-B91514B867A8}"/>
                  </a:ext>
                </a:extLst>
              </p:cNvPr>
              <p:cNvGrpSpPr/>
              <p:nvPr/>
            </p:nvGrpSpPr>
            <p:grpSpPr>
              <a:xfrm>
                <a:off x="2389399" y="3100241"/>
                <a:ext cx="812796" cy="296869"/>
                <a:chOff x="2389399" y="3100241"/>
                <a:chExt cx="812796" cy="296869"/>
              </a:xfrm>
            </p:grpSpPr>
            <p:grpSp>
              <p:nvGrpSpPr>
                <p:cNvPr id="7" name="Google Shape;9787;p81">
                  <a:extLst>
                    <a:ext uri="{FF2B5EF4-FFF2-40B4-BE49-F238E27FC236}">
                      <a16:creationId xmlns:a16="http://schemas.microsoft.com/office/drawing/2014/main" id="{37C77117-4273-CFC2-6A6D-4550BF80BD83}"/>
                    </a:ext>
                  </a:extLst>
                </p:cNvPr>
                <p:cNvGrpSpPr/>
                <p:nvPr/>
              </p:nvGrpSpPr>
              <p:grpSpPr>
                <a:xfrm>
                  <a:off x="2683630" y="3100241"/>
                  <a:ext cx="224334" cy="296869"/>
                  <a:chOff x="2683630" y="3100241"/>
                  <a:chExt cx="224334" cy="296869"/>
                </a:xfrm>
              </p:grpSpPr>
              <p:grpSp>
                <p:nvGrpSpPr>
                  <p:cNvPr id="24" name="Google Shape;9788;p81">
                    <a:extLst>
                      <a:ext uri="{FF2B5EF4-FFF2-40B4-BE49-F238E27FC236}">
                        <a16:creationId xmlns:a16="http://schemas.microsoft.com/office/drawing/2014/main" id="{FA4F779C-3EAB-E9B4-54C9-4C972E16DFA9}"/>
                      </a:ext>
                    </a:extLst>
                  </p:cNvPr>
                  <p:cNvGrpSpPr/>
                  <p:nvPr/>
                </p:nvGrpSpPr>
                <p:grpSpPr>
                  <a:xfrm>
                    <a:off x="2788083" y="3100241"/>
                    <a:ext cx="15356" cy="98237"/>
                    <a:chOff x="2788083" y="3100241"/>
                    <a:chExt cx="15356" cy="98237"/>
                  </a:xfrm>
                </p:grpSpPr>
                <p:sp>
                  <p:nvSpPr>
                    <p:cNvPr id="28" name="Google Shape;9789;p81">
                      <a:extLst>
                        <a:ext uri="{FF2B5EF4-FFF2-40B4-BE49-F238E27FC236}">
                          <a16:creationId xmlns:a16="http://schemas.microsoft.com/office/drawing/2014/main" id="{80AB4345-DBB1-CA17-1FB1-F748C4834458}"/>
                        </a:ext>
                      </a:extLst>
                    </p:cNvPr>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790;p81">
                      <a:extLst>
                        <a:ext uri="{FF2B5EF4-FFF2-40B4-BE49-F238E27FC236}">
                          <a16:creationId xmlns:a16="http://schemas.microsoft.com/office/drawing/2014/main" id="{2F925F0A-CF50-1560-300D-AAA50C4ECB91}"/>
                        </a:ext>
                      </a:extLst>
                    </p:cNvPr>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791;p81">
                      <a:extLst>
                        <a:ext uri="{FF2B5EF4-FFF2-40B4-BE49-F238E27FC236}">
                          <a16:creationId xmlns:a16="http://schemas.microsoft.com/office/drawing/2014/main" id="{61A76A96-6619-64BA-AE6A-15A20F011137}"/>
                        </a:ext>
                      </a:extLst>
                    </p:cNvPr>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792;p81">
                    <a:extLst>
                      <a:ext uri="{FF2B5EF4-FFF2-40B4-BE49-F238E27FC236}">
                        <a16:creationId xmlns:a16="http://schemas.microsoft.com/office/drawing/2014/main" id="{D7E568A3-925D-4F67-359D-8E1A34714943}"/>
                      </a:ext>
                    </a:extLst>
                  </p:cNvPr>
                  <p:cNvGrpSpPr/>
                  <p:nvPr/>
                </p:nvGrpSpPr>
                <p:grpSpPr>
                  <a:xfrm>
                    <a:off x="2683630" y="3215065"/>
                    <a:ext cx="224334" cy="182045"/>
                    <a:chOff x="2683630" y="3215065"/>
                    <a:chExt cx="224334" cy="182045"/>
                  </a:xfrm>
                </p:grpSpPr>
                <p:sp>
                  <p:nvSpPr>
                    <p:cNvPr id="26" name="Google Shape;9793;p81">
                      <a:extLst>
                        <a:ext uri="{FF2B5EF4-FFF2-40B4-BE49-F238E27FC236}">
                          <a16:creationId xmlns:a16="http://schemas.microsoft.com/office/drawing/2014/main" id="{E73D5B27-C5AB-7AD7-E263-532C5A71CDE9}"/>
                        </a:ext>
                      </a:extLst>
                    </p:cNvPr>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794;p81">
                      <a:extLst>
                        <a:ext uri="{FF2B5EF4-FFF2-40B4-BE49-F238E27FC236}">
                          <a16:creationId xmlns:a16="http://schemas.microsoft.com/office/drawing/2014/main" id="{17313558-77BA-B2F6-B644-355589E8F6DC}"/>
                        </a:ext>
                      </a:extLst>
                    </p:cNvPr>
                    <p:cNvSpPr/>
                    <p:nvPr/>
                  </p:nvSpPr>
                  <p:spPr>
                    <a:xfrm>
                      <a:off x="2726703" y="3275145"/>
                      <a:ext cx="140331" cy="1106"/>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9795;p81">
                  <a:extLst>
                    <a:ext uri="{FF2B5EF4-FFF2-40B4-BE49-F238E27FC236}">
                      <a16:creationId xmlns:a16="http://schemas.microsoft.com/office/drawing/2014/main" id="{71033924-BA12-ED90-84D5-6A0F817C0DA0}"/>
                    </a:ext>
                  </a:extLst>
                </p:cNvPr>
                <p:cNvGrpSpPr/>
                <p:nvPr/>
              </p:nvGrpSpPr>
              <p:grpSpPr>
                <a:xfrm>
                  <a:off x="2389399" y="3100241"/>
                  <a:ext cx="363638" cy="296869"/>
                  <a:chOff x="2389399" y="3100241"/>
                  <a:chExt cx="363638" cy="296869"/>
                </a:xfrm>
              </p:grpSpPr>
              <p:grpSp>
                <p:nvGrpSpPr>
                  <p:cNvPr id="17" name="Google Shape;9796;p81">
                    <a:extLst>
                      <a:ext uri="{FF2B5EF4-FFF2-40B4-BE49-F238E27FC236}">
                        <a16:creationId xmlns:a16="http://schemas.microsoft.com/office/drawing/2014/main" id="{9D82E241-D817-F221-B675-8D5D42A51F5B}"/>
                      </a:ext>
                    </a:extLst>
                  </p:cNvPr>
                  <p:cNvGrpSpPr/>
                  <p:nvPr/>
                </p:nvGrpSpPr>
                <p:grpSpPr>
                  <a:xfrm>
                    <a:off x="2493852" y="3100241"/>
                    <a:ext cx="259185" cy="98237"/>
                    <a:chOff x="2493852" y="3100241"/>
                    <a:chExt cx="259185" cy="98237"/>
                  </a:xfrm>
                </p:grpSpPr>
                <p:sp>
                  <p:nvSpPr>
                    <p:cNvPr id="21" name="Google Shape;9797;p81">
                      <a:extLst>
                        <a:ext uri="{FF2B5EF4-FFF2-40B4-BE49-F238E27FC236}">
                          <a16:creationId xmlns:a16="http://schemas.microsoft.com/office/drawing/2014/main" id="{1F7E812F-88AC-ED44-C147-3AF6EA4C15CB}"/>
                        </a:ext>
                      </a:extLst>
                    </p:cNvPr>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98;p81">
                      <a:extLst>
                        <a:ext uri="{FF2B5EF4-FFF2-40B4-BE49-F238E27FC236}">
                          <a16:creationId xmlns:a16="http://schemas.microsoft.com/office/drawing/2014/main" id="{A7CFB3A8-8D58-9454-4F18-EE38310017AF}"/>
                        </a:ext>
                      </a:extLst>
                    </p:cNvPr>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99;p81">
                      <a:extLst>
                        <a:ext uri="{FF2B5EF4-FFF2-40B4-BE49-F238E27FC236}">
                          <a16:creationId xmlns:a16="http://schemas.microsoft.com/office/drawing/2014/main" id="{389FB45B-261D-05E5-4363-93E114BBD5E1}"/>
                        </a:ext>
                      </a:extLst>
                    </p:cNvPr>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800;p81">
                    <a:extLst>
                      <a:ext uri="{FF2B5EF4-FFF2-40B4-BE49-F238E27FC236}">
                        <a16:creationId xmlns:a16="http://schemas.microsoft.com/office/drawing/2014/main" id="{16880175-0647-B0AB-228A-1936FCC54909}"/>
                      </a:ext>
                    </a:extLst>
                  </p:cNvPr>
                  <p:cNvGrpSpPr/>
                  <p:nvPr/>
                </p:nvGrpSpPr>
                <p:grpSpPr>
                  <a:xfrm>
                    <a:off x="2389399" y="3215065"/>
                    <a:ext cx="224343" cy="182045"/>
                    <a:chOff x="2389399" y="3215065"/>
                    <a:chExt cx="224343" cy="182045"/>
                  </a:xfrm>
                </p:grpSpPr>
                <p:sp>
                  <p:nvSpPr>
                    <p:cNvPr id="19" name="Google Shape;9801;p81">
                      <a:extLst>
                        <a:ext uri="{FF2B5EF4-FFF2-40B4-BE49-F238E27FC236}">
                          <a16:creationId xmlns:a16="http://schemas.microsoft.com/office/drawing/2014/main" id="{884A0CAD-0187-5A49-89A8-24113CEB813C}"/>
                        </a:ext>
                      </a:extLst>
                    </p:cNvPr>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802;p81">
                      <a:extLst>
                        <a:ext uri="{FF2B5EF4-FFF2-40B4-BE49-F238E27FC236}">
                          <a16:creationId xmlns:a16="http://schemas.microsoft.com/office/drawing/2014/main" id="{6C64D4CF-049D-BF1E-4FE1-DA3A2E637076}"/>
                        </a:ext>
                      </a:extLst>
                    </p:cNvPr>
                    <p:cNvSpPr/>
                    <p:nvPr/>
                  </p:nvSpPr>
                  <p:spPr>
                    <a:xfrm>
                      <a:off x="2431369" y="3284449"/>
                      <a:ext cx="140331" cy="1106"/>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9803;p81">
                  <a:extLst>
                    <a:ext uri="{FF2B5EF4-FFF2-40B4-BE49-F238E27FC236}">
                      <a16:creationId xmlns:a16="http://schemas.microsoft.com/office/drawing/2014/main" id="{EFD52679-E05A-98C1-27B8-33061C50DA49}"/>
                    </a:ext>
                  </a:extLst>
                </p:cNvPr>
                <p:cNvGrpSpPr/>
                <p:nvPr/>
              </p:nvGrpSpPr>
              <p:grpSpPr>
                <a:xfrm>
                  <a:off x="2838475" y="3100241"/>
                  <a:ext cx="363719" cy="296869"/>
                  <a:chOff x="2838475" y="3100241"/>
                  <a:chExt cx="363719" cy="296869"/>
                </a:xfrm>
              </p:grpSpPr>
              <p:grpSp>
                <p:nvGrpSpPr>
                  <p:cNvPr id="10" name="Google Shape;9804;p81">
                    <a:extLst>
                      <a:ext uri="{FF2B5EF4-FFF2-40B4-BE49-F238E27FC236}">
                        <a16:creationId xmlns:a16="http://schemas.microsoft.com/office/drawing/2014/main" id="{8708C9A6-9F85-71ED-CF4E-562B7CD6FDF8}"/>
                      </a:ext>
                    </a:extLst>
                  </p:cNvPr>
                  <p:cNvGrpSpPr/>
                  <p:nvPr/>
                </p:nvGrpSpPr>
                <p:grpSpPr>
                  <a:xfrm>
                    <a:off x="2838475" y="3100241"/>
                    <a:ext cx="259185" cy="98237"/>
                    <a:chOff x="2838475" y="3100241"/>
                    <a:chExt cx="259185" cy="98237"/>
                  </a:xfrm>
                </p:grpSpPr>
                <p:sp>
                  <p:nvSpPr>
                    <p:cNvPr id="14" name="Google Shape;9805;p81">
                      <a:extLst>
                        <a:ext uri="{FF2B5EF4-FFF2-40B4-BE49-F238E27FC236}">
                          <a16:creationId xmlns:a16="http://schemas.microsoft.com/office/drawing/2014/main" id="{416962EE-90A1-4C76-3EB4-92480B462602}"/>
                        </a:ext>
                      </a:extLst>
                    </p:cNvPr>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06;p81">
                      <a:extLst>
                        <a:ext uri="{FF2B5EF4-FFF2-40B4-BE49-F238E27FC236}">
                          <a16:creationId xmlns:a16="http://schemas.microsoft.com/office/drawing/2014/main" id="{23F34241-F899-0631-C74A-E5F85395040D}"/>
                        </a:ext>
                      </a:extLst>
                    </p:cNvPr>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07;p81">
                      <a:extLst>
                        <a:ext uri="{FF2B5EF4-FFF2-40B4-BE49-F238E27FC236}">
                          <a16:creationId xmlns:a16="http://schemas.microsoft.com/office/drawing/2014/main" id="{189D8CC7-1537-3CD5-1D08-5654B67042FD}"/>
                        </a:ext>
                      </a:extLst>
                    </p:cNvPr>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08;p81">
                    <a:extLst>
                      <a:ext uri="{FF2B5EF4-FFF2-40B4-BE49-F238E27FC236}">
                        <a16:creationId xmlns:a16="http://schemas.microsoft.com/office/drawing/2014/main" id="{F6DA05F6-148F-0E5C-2E46-901BE1652A85}"/>
                      </a:ext>
                    </a:extLst>
                  </p:cNvPr>
                  <p:cNvGrpSpPr/>
                  <p:nvPr/>
                </p:nvGrpSpPr>
                <p:grpSpPr>
                  <a:xfrm>
                    <a:off x="2977852" y="3215065"/>
                    <a:ext cx="224343" cy="182045"/>
                    <a:chOff x="2977852" y="3215065"/>
                    <a:chExt cx="224343" cy="182045"/>
                  </a:xfrm>
                </p:grpSpPr>
                <p:sp>
                  <p:nvSpPr>
                    <p:cNvPr id="12" name="Google Shape;9809;p81">
                      <a:extLst>
                        <a:ext uri="{FF2B5EF4-FFF2-40B4-BE49-F238E27FC236}">
                          <a16:creationId xmlns:a16="http://schemas.microsoft.com/office/drawing/2014/main" id="{33560198-C6AA-5369-D4CC-69D2FB11D319}"/>
                        </a:ext>
                      </a:extLst>
                    </p:cNvPr>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10;p81">
                      <a:extLst>
                        <a:ext uri="{FF2B5EF4-FFF2-40B4-BE49-F238E27FC236}">
                          <a16:creationId xmlns:a16="http://schemas.microsoft.com/office/drawing/2014/main" id="{2ABEAA3C-B653-F58E-1E2C-61AB1595AD77}"/>
                        </a:ext>
                      </a:extLst>
                    </p:cNvPr>
                    <p:cNvSpPr/>
                    <p:nvPr/>
                  </p:nvSpPr>
                  <p:spPr>
                    <a:xfrm>
                      <a:off x="3019818" y="3278140"/>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58" name="Google Shape;2569;p72">
              <a:extLst>
                <a:ext uri="{FF2B5EF4-FFF2-40B4-BE49-F238E27FC236}">
                  <a16:creationId xmlns:a16="http://schemas.microsoft.com/office/drawing/2014/main" id="{39EC9832-277A-057C-FC8D-7F522FAF9444}"/>
                </a:ext>
              </a:extLst>
            </p:cNvPr>
            <p:cNvGrpSpPr/>
            <p:nvPr/>
          </p:nvGrpSpPr>
          <p:grpSpPr>
            <a:xfrm>
              <a:off x="4166704" y="2514240"/>
              <a:ext cx="793894" cy="649428"/>
              <a:chOff x="376682" y="2976699"/>
              <a:chExt cx="410030" cy="410691"/>
            </a:xfrm>
          </p:grpSpPr>
          <p:sp>
            <p:nvSpPr>
              <p:cNvPr id="59" name="Google Shape;2570;p72">
                <a:extLst>
                  <a:ext uri="{FF2B5EF4-FFF2-40B4-BE49-F238E27FC236}">
                    <a16:creationId xmlns:a16="http://schemas.microsoft.com/office/drawing/2014/main" id="{5017891A-3830-AB6C-DC7D-49F55C382A99}"/>
                  </a:ext>
                </a:extLst>
              </p:cNvPr>
              <p:cNvSpPr/>
              <p:nvPr/>
            </p:nvSpPr>
            <p:spPr>
              <a:xfrm>
                <a:off x="487966" y="2997896"/>
                <a:ext cx="49681" cy="50343"/>
              </a:xfrm>
              <a:custGeom>
                <a:avLst/>
                <a:gdLst/>
                <a:ahLst/>
                <a:cxnLst/>
                <a:rect l="l" t="t" r="r" b="b"/>
                <a:pathLst>
                  <a:path w="75" h="76" extrusionOk="0">
                    <a:moveTo>
                      <a:pt x="37" y="1"/>
                    </a:moveTo>
                    <a:cubicBezTo>
                      <a:pt x="31" y="1"/>
                      <a:pt x="25" y="5"/>
                      <a:pt x="25" y="13"/>
                    </a:cubicBezTo>
                    <a:lnTo>
                      <a:pt x="25" y="27"/>
                    </a:lnTo>
                    <a:lnTo>
                      <a:pt x="13" y="27"/>
                    </a:lnTo>
                    <a:cubicBezTo>
                      <a:pt x="5" y="27"/>
                      <a:pt x="0" y="32"/>
                      <a:pt x="0" y="38"/>
                    </a:cubicBezTo>
                    <a:cubicBezTo>
                      <a:pt x="0" y="45"/>
                      <a:pt x="5" y="50"/>
                      <a:pt x="13" y="50"/>
                    </a:cubicBezTo>
                    <a:lnTo>
                      <a:pt x="25" y="50"/>
                    </a:lnTo>
                    <a:lnTo>
                      <a:pt x="25" y="64"/>
                    </a:lnTo>
                    <a:cubicBezTo>
                      <a:pt x="25" y="71"/>
                      <a:pt x="31" y="75"/>
                      <a:pt x="37" y="75"/>
                    </a:cubicBezTo>
                    <a:cubicBezTo>
                      <a:pt x="44" y="75"/>
                      <a:pt x="50" y="71"/>
                      <a:pt x="50" y="64"/>
                    </a:cubicBezTo>
                    <a:lnTo>
                      <a:pt x="50" y="50"/>
                    </a:lnTo>
                    <a:lnTo>
                      <a:pt x="62" y="50"/>
                    </a:lnTo>
                    <a:cubicBezTo>
                      <a:pt x="68" y="50"/>
                      <a:pt x="75" y="45"/>
                      <a:pt x="75" y="38"/>
                    </a:cubicBezTo>
                    <a:cubicBezTo>
                      <a:pt x="75" y="32"/>
                      <a:pt x="68" y="27"/>
                      <a:pt x="62" y="27"/>
                    </a:cubicBezTo>
                    <a:lnTo>
                      <a:pt x="50" y="27"/>
                    </a:lnTo>
                    <a:lnTo>
                      <a:pt x="50" y="13"/>
                    </a:lnTo>
                    <a:cubicBezTo>
                      <a:pt x="50" y="5"/>
                      <a:pt x="44"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71;p72">
                <a:extLst>
                  <a:ext uri="{FF2B5EF4-FFF2-40B4-BE49-F238E27FC236}">
                    <a16:creationId xmlns:a16="http://schemas.microsoft.com/office/drawing/2014/main" id="{C164D1EE-736E-5C07-73B5-8FB2885C76BA}"/>
                  </a:ext>
                </a:extLst>
              </p:cNvPr>
              <p:cNvSpPr/>
              <p:nvPr/>
            </p:nvSpPr>
            <p:spPr>
              <a:xfrm>
                <a:off x="376682" y="2976699"/>
                <a:ext cx="410030" cy="410691"/>
              </a:xfrm>
              <a:custGeom>
                <a:avLst/>
                <a:gdLst/>
                <a:ahLst/>
                <a:cxnLst/>
                <a:rect l="l" t="t" r="r" b="b"/>
                <a:pathLst>
                  <a:path w="619" h="620" extrusionOk="0">
                    <a:moveTo>
                      <a:pt x="205" y="26"/>
                    </a:moveTo>
                    <a:cubicBezTo>
                      <a:pt x="236" y="26"/>
                      <a:pt x="267" y="36"/>
                      <a:pt x="293" y="55"/>
                    </a:cubicBezTo>
                    <a:lnTo>
                      <a:pt x="277" y="114"/>
                    </a:lnTo>
                    <a:lnTo>
                      <a:pt x="133" y="114"/>
                    </a:lnTo>
                    <a:lnTo>
                      <a:pt x="117" y="55"/>
                    </a:lnTo>
                    <a:cubicBezTo>
                      <a:pt x="143" y="36"/>
                      <a:pt x="174" y="26"/>
                      <a:pt x="205" y="26"/>
                    </a:cubicBezTo>
                    <a:close/>
                    <a:moveTo>
                      <a:pt x="275" y="138"/>
                    </a:moveTo>
                    <a:lnTo>
                      <a:pt x="275" y="169"/>
                    </a:lnTo>
                    <a:cubicBezTo>
                      <a:pt x="275" y="209"/>
                      <a:pt x="245" y="244"/>
                      <a:pt x="205" y="250"/>
                    </a:cubicBezTo>
                    <a:cubicBezTo>
                      <a:pt x="166" y="244"/>
                      <a:pt x="136" y="209"/>
                      <a:pt x="136" y="169"/>
                    </a:cubicBezTo>
                    <a:lnTo>
                      <a:pt x="136" y="138"/>
                    </a:lnTo>
                    <a:close/>
                    <a:moveTo>
                      <a:pt x="233" y="267"/>
                    </a:moveTo>
                    <a:lnTo>
                      <a:pt x="233" y="281"/>
                    </a:lnTo>
                    <a:lnTo>
                      <a:pt x="205" y="385"/>
                    </a:lnTo>
                    <a:lnTo>
                      <a:pt x="178" y="281"/>
                    </a:lnTo>
                    <a:lnTo>
                      <a:pt x="178" y="267"/>
                    </a:lnTo>
                    <a:cubicBezTo>
                      <a:pt x="187" y="271"/>
                      <a:pt x="195" y="272"/>
                      <a:pt x="204" y="273"/>
                    </a:cubicBezTo>
                    <a:lnTo>
                      <a:pt x="207" y="273"/>
                    </a:lnTo>
                    <a:cubicBezTo>
                      <a:pt x="215" y="272"/>
                      <a:pt x="224" y="271"/>
                      <a:pt x="233" y="267"/>
                    </a:cubicBezTo>
                    <a:close/>
                    <a:moveTo>
                      <a:pt x="157" y="292"/>
                    </a:moveTo>
                    <a:lnTo>
                      <a:pt x="193" y="431"/>
                    </a:lnTo>
                    <a:lnTo>
                      <a:pt x="24" y="431"/>
                    </a:lnTo>
                    <a:lnTo>
                      <a:pt x="24" y="373"/>
                    </a:lnTo>
                    <a:cubicBezTo>
                      <a:pt x="24" y="345"/>
                      <a:pt x="43" y="320"/>
                      <a:pt x="70" y="314"/>
                    </a:cubicBezTo>
                    <a:lnTo>
                      <a:pt x="157" y="292"/>
                    </a:lnTo>
                    <a:close/>
                    <a:moveTo>
                      <a:pt x="408" y="261"/>
                    </a:moveTo>
                    <a:cubicBezTo>
                      <a:pt x="409" y="261"/>
                      <a:pt x="410" y="261"/>
                      <a:pt x="411" y="261"/>
                    </a:cubicBezTo>
                    <a:cubicBezTo>
                      <a:pt x="456" y="261"/>
                      <a:pt x="492" y="291"/>
                      <a:pt x="492" y="328"/>
                    </a:cubicBezTo>
                    <a:lnTo>
                      <a:pt x="492" y="420"/>
                    </a:lnTo>
                    <a:cubicBezTo>
                      <a:pt x="491" y="452"/>
                      <a:pt x="471" y="481"/>
                      <a:pt x="440" y="492"/>
                    </a:cubicBezTo>
                    <a:cubicBezTo>
                      <a:pt x="431" y="495"/>
                      <a:pt x="422" y="496"/>
                      <a:pt x="413" y="496"/>
                    </a:cubicBezTo>
                    <a:cubicBezTo>
                      <a:pt x="403" y="496"/>
                      <a:pt x="394" y="495"/>
                      <a:pt x="385" y="492"/>
                    </a:cubicBezTo>
                    <a:lnTo>
                      <a:pt x="384" y="492"/>
                    </a:lnTo>
                    <a:cubicBezTo>
                      <a:pt x="353" y="481"/>
                      <a:pt x="333" y="452"/>
                      <a:pt x="332" y="420"/>
                    </a:cubicBezTo>
                    <a:lnTo>
                      <a:pt x="332" y="328"/>
                    </a:lnTo>
                    <a:cubicBezTo>
                      <a:pt x="332" y="319"/>
                      <a:pt x="333" y="312"/>
                      <a:pt x="337" y="303"/>
                    </a:cubicBezTo>
                    <a:cubicBezTo>
                      <a:pt x="337" y="303"/>
                      <a:pt x="338" y="302"/>
                      <a:pt x="338" y="302"/>
                    </a:cubicBezTo>
                    <a:cubicBezTo>
                      <a:pt x="352" y="276"/>
                      <a:pt x="379" y="261"/>
                      <a:pt x="408" y="261"/>
                    </a:cubicBezTo>
                    <a:close/>
                    <a:moveTo>
                      <a:pt x="504" y="468"/>
                    </a:moveTo>
                    <a:lnTo>
                      <a:pt x="544" y="478"/>
                    </a:lnTo>
                    <a:cubicBezTo>
                      <a:pt x="574" y="485"/>
                      <a:pt x="595" y="513"/>
                      <a:pt x="595" y="544"/>
                    </a:cubicBezTo>
                    <a:lnTo>
                      <a:pt x="594" y="596"/>
                    </a:lnTo>
                    <a:lnTo>
                      <a:pt x="233" y="596"/>
                    </a:lnTo>
                    <a:lnTo>
                      <a:pt x="233" y="544"/>
                    </a:lnTo>
                    <a:cubicBezTo>
                      <a:pt x="233" y="513"/>
                      <a:pt x="254" y="485"/>
                      <a:pt x="284" y="478"/>
                    </a:cubicBezTo>
                    <a:lnTo>
                      <a:pt x="322" y="468"/>
                    </a:lnTo>
                    <a:cubicBezTo>
                      <a:pt x="334" y="489"/>
                      <a:pt x="353" y="505"/>
                      <a:pt x="375" y="515"/>
                    </a:cubicBezTo>
                    <a:lnTo>
                      <a:pt x="377" y="515"/>
                    </a:lnTo>
                    <a:cubicBezTo>
                      <a:pt x="388" y="519"/>
                      <a:pt x="401" y="521"/>
                      <a:pt x="414" y="521"/>
                    </a:cubicBezTo>
                    <a:cubicBezTo>
                      <a:pt x="426" y="521"/>
                      <a:pt x="439" y="519"/>
                      <a:pt x="451" y="514"/>
                    </a:cubicBezTo>
                    <a:cubicBezTo>
                      <a:pt x="473" y="505"/>
                      <a:pt x="492" y="489"/>
                      <a:pt x="504" y="468"/>
                    </a:cubicBezTo>
                    <a:close/>
                    <a:moveTo>
                      <a:pt x="205" y="1"/>
                    </a:moveTo>
                    <a:cubicBezTo>
                      <a:pt x="167" y="1"/>
                      <a:pt x="128" y="14"/>
                      <a:pt x="96" y="40"/>
                    </a:cubicBezTo>
                    <a:cubicBezTo>
                      <a:pt x="92" y="43"/>
                      <a:pt x="91" y="47"/>
                      <a:pt x="92" y="52"/>
                    </a:cubicBezTo>
                    <a:lnTo>
                      <a:pt x="112" y="129"/>
                    </a:lnTo>
                    <a:cubicBezTo>
                      <a:pt x="112" y="131"/>
                      <a:pt x="112" y="132"/>
                      <a:pt x="112" y="132"/>
                    </a:cubicBezTo>
                    <a:lnTo>
                      <a:pt x="112" y="169"/>
                    </a:lnTo>
                    <a:cubicBezTo>
                      <a:pt x="112" y="201"/>
                      <a:pt x="128" y="232"/>
                      <a:pt x="154" y="252"/>
                    </a:cubicBezTo>
                    <a:lnTo>
                      <a:pt x="154" y="267"/>
                    </a:lnTo>
                    <a:lnTo>
                      <a:pt x="64" y="291"/>
                    </a:lnTo>
                    <a:cubicBezTo>
                      <a:pt x="27" y="299"/>
                      <a:pt x="1" y="333"/>
                      <a:pt x="1" y="371"/>
                    </a:cubicBezTo>
                    <a:lnTo>
                      <a:pt x="1" y="442"/>
                    </a:lnTo>
                    <a:cubicBezTo>
                      <a:pt x="1" y="449"/>
                      <a:pt x="6" y="454"/>
                      <a:pt x="12" y="454"/>
                    </a:cubicBezTo>
                    <a:lnTo>
                      <a:pt x="238" y="454"/>
                    </a:lnTo>
                    <a:cubicBezTo>
                      <a:pt x="254" y="454"/>
                      <a:pt x="254" y="430"/>
                      <a:pt x="238" y="430"/>
                    </a:cubicBezTo>
                    <a:lnTo>
                      <a:pt x="219" y="430"/>
                    </a:lnTo>
                    <a:lnTo>
                      <a:pt x="255" y="291"/>
                    </a:lnTo>
                    <a:lnTo>
                      <a:pt x="311" y="306"/>
                    </a:lnTo>
                    <a:cubicBezTo>
                      <a:pt x="308" y="312"/>
                      <a:pt x="307" y="319"/>
                      <a:pt x="307" y="327"/>
                    </a:cubicBezTo>
                    <a:lnTo>
                      <a:pt x="307" y="420"/>
                    </a:lnTo>
                    <a:cubicBezTo>
                      <a:pt x="307" y="428"/>
                      <a:pt x="308" y="437"/>
                      <a:pt x="311" y="446"/>
                    </a:cubicBezTo>
                    <a:lnTo>
                      <a:pt x="277" y="454"/>
                    </a:lnTo>
                    <a:cubicBezTo>
                      <a:pt x="236" y="464"/>
                      <a:pt x="208" y="502"/>
                      <a:pt x="208" y="544"/>
                    </a:cubicBezTo>
                    <a:lnTo>
                      <a:pt x="208" y="608"/>
                    </a:lnTo>
                    <a:cubicBezTo>
                      <a:pt x="208" y="615"/>
                      <a:pt x="213" y="619"/>
                      <a:pt x="220" y="619"/>
                    </a:cubicBezTo>
                    <a:lnTo>
                      <a:pt x="606" y="619"/>
                    </a:lnTo>
                    <a:cubicBezTo>
                      <a:pt x="614" y="619"/>
                      <a:pt x="619" y="615"/>
                      <a:pt x="619" y="608"/>
                    </a:cubicBezTo>
                    <a:lnTo>
                      <a:pt x="619" y="544"/>
                    </a:lnTo>
                    <a:cubicBezTo>
                      <a:pt x="619" y="502"/>
                      <a:pt x="590" y="464"/>
                      <a:pt x="549" y="454"/>
                    </a:cubicBezTo>
                    <a:lnTo>
                      <a:pt x="513" y="445"/>
                    </a:lnTo>
                    <a:cubicBezTo>
                      <a:pt x="516" y="437"/>
                      <a:pt x="517" y="428"/>
                      <a:pt x="517" y="421"/>
                    </a:cubicBezTo>
                    <a:lnTo>
                      <a:pt x="517" y="328"/>
                    </a:lnTo>
                    <a:cubicBezTo>
                      <a:pt x="517" y="278"/>
                      <a:pt x="470" y="237"/>
                      <a:pt x="411" y="237"/>
                    </a:cubicBezTo>
                    <a:cubicBezTo>
                      <a:pt x="410" y="237"/>
                      <a:pt x="409" y="237"/>
                      <a:pt x="408" y="237"/>
                    </a:cubicBezTo>
                    <a:cubicBezTo>
                      <a:pt x="373" y="237"/>
                      <a:pt x="340" y="254"/>
                      <a:pt x="321" y="283"/>
                    </a:cubicBezTo>
                    <a:lnTo>
                      <a:pt x="256" y="267"/>
                    </a:lnTo>
                    <a:lnTo>
                      <a:pt x="256" y="252"/>
                    </a:lnTo>
                    <a:cubicBezTo>
                      <a:pt x="282" y="232"/>
                      <a:pt x="298" y="201"/>
                      <a:pt x="298" y="169"/>
                    </a:cubicBezTo>
                    <a:lnTo>
                      <a:pt x="298" y="132"/>
                    </a:lnTo>
                    <a:cubicBezTo>
                      <a:pt x="298" y="132"/>
                      <a:pt x="298" y="131"/>
                      <a:pt x="298" y="129"/>
                    </a:cubicBezTo>
                    <a:lnTo>
                      <a:pt x="318" y="52"/>
                    </a:lnTo>
                    <a:cubicBezTo>
                      <a:pt x="319" y="47"/>
                      <a:pt x="318" y="43"/>
                      <a:pt x="315" y="40"/>
                    </a:cubicBezTo>
                    <a:cubicBezTo>
                      <a:pt x="283" y="14"/>
                      <a:pt x="244"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72;p72">
                <a:extLst>
                  <a:ext uri="{FF2B5EF4-FFF2-40B4-BE49-F238E27FC236}">
                    <a16:creationId xmlns:a16="http://schemas.microsoft.com/office/drawing/2014/main" id="{755F01AA-A672-7D14-72FA-11D2B5462854}"/>
                  </a:ext>
                </a:extLst>
              </p:cNvPr>
              <p:cNvSpPr/>
              <p:nvPr/>
            </p:nvSpPr>
            <p:spPr>
              <a:xfrm>
                <a:off x="629059" y="2977362"/>
                <a:ext cx="157653" cy="153678"/>
              </a:xfrm>
              <a:custGeom>
                <a:avLst/>
                <a:gdLst/>
                <a:ahLst/>
                <a:cxnLst/>
                <a:rect l="l" t="t" r="r" b="b"/>
                <a:pathLst>
                  <a:path w="238" h="232" extrusionOk="0">
                    <a:moveTo>
                      <a:pt x="154" y="24"/>
                    </a:moveTo>
                    <a:cubicBezTo>
                      <a:pt x="187" y="24"/>
                      <a:pt x="214" y="50"/>
                      <a:pt x="214" y="84"/>
                    </a:cubicBezTo>
                    <a:lnTo>
                      <a:pt x="213" y="127"/>
                    </a:lnTo>
                    <a:cubicBezTo>
                      <a:pt x="213" y="159"/>
                      <a:pt x="187" y="185"/>
                      <a:pt x="154" y="185"/>
                    </a:cubicBezTo>
                    <a:lnTo>
                      <a:pt x="141" y="185"/>
                    </a:lnTo>
                    <a:cubicBezTo>
                      <a:pt x="138" y="185"/>
                      <a:pt x="137" y="187"/>
                      <a:pt x="136" y="187"/>
                    </a:cubicBezTo>
                    <a:lnTo>
                      <a:pt x="111" y="200"/>
                    </a:lnTo>
                    <a:lnTo>
                      <a:pt x="111" y="198"/>
                    </a:lnTo>
                    <a:cubicBezTo>
                      <a:pt x="111" y="192"/>
                      <a:pt x="105" y="185"/>
                      <a:pt x="99" y="185"/>
                    </a:cubicBezTo>
                    <a:lnTo>
                      <a:pt x="85" y="185"/>
                    </a:lnTo>
                    <a:cubicBezTo>
                      <a:pt x="51" y="185"/>
                      <a:pt x="25" y="159"/>
                      <a:pt x="25" y="127"/>
                    </a:cubicBezTo>
                    <a:lnTo>
                      <a:pt x="25" y="84"/>
                    </a:lnTo>
                    <a:cubicBezTo>
                      <a:pt x="25" y="50"/>
                      <a:pt x="51" y="24"/>
                      <a:pt x="85" y="24"/>
                    </a:cubicBezTo>
                    <a:close/>
                    <a:moveTo>
                      <a:pt x="83" y="1"/>
                    </a:moveTo>
                    <a:cubicBezTo>
                      <a:pt x="37" y="1"/>
                      <a:pt x="1" y="39"/>
                      <a:pt x="1" y="84"/>
                    </a:cubicBezTo>
                    <a:lnTo>
                      <a:pt x="1" y="127"/>
                    </a:lnTo>
                    <a:cubicBezTo>
                      <a:pt x="1" y="173"/>
                      <a:pt x="38" y="210"/>
                      <a:pt x="85" y="210"/>
                    </a:cubicBezTo>
                    <a:lnTo>
                      <a:pt x="86" y="210"/>
                    </a:lnTo>
                    <a:lnTo>
                      <a:pt x="86" y="219"/>
                    </a:lnTo>
                    <a:cubicBezTo>
                      <a:pt x="86" y="224"/>
                      <a:pt x="89" y="228"/>
                      <a:pt x="92" y="230"/>
                    </a:cubicBezTo>
                    <a:cubicBezTo>
                      <a:pt x="95" y="230"/>
                      <a:pt x="96" y="231"/>
                      <a:pt x="99" y="231"/>
                    </a:cubicBezTo>
                    <a:cubicBezTo>
                      <a:pt x="101" y="231"/>
                      <a:pt x="102" y="231"/>
                      <a:pt x="105" y="230"/>
                    </a:cubicBezTo>
                    <a:lnTo>
                      <a:pt x="144" y="210"/>
                    </a:lnTo>
                    <a:lnTo>
                      <a:pt x="154" y="210"/>
                    </a:lnTo>
                    <a:cubicBezTo>
                      <a:pt x="200" y="210"/>
                      <a:pt x="238" y="173"/>
                      <a:pt x="238" y="127"/>
                    </a:cubicBezTo>
                    <a:lnTo>
                      <a:pt x="238" y="84"/>
                    </a:lnTo>
                    <a:cubicBezTo>
                      <a:pt x="238" y="38"/>
                      <a:pt x="200" y="1"/>
                      <a:pt x="154" y="1"/>
                    </a:cubicBezTo>
                    <a:lnTo>
                      <a:pt x="85" y="1"/>
                    </a:lnTo>
                    <a:cubicBezTo>
                      <a:pt x="84" y="1"/>
                      <a:pt x="8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73;p72">
                <a:extLst>
                  <a:ext uri="{FF2B5EF4-FFF2-40B4-BE49-F238E27FC236}">
                    <a16:creationId xmlns:a16="http://schemas.microsoft.com/office/drawing/2014/main" id="{BCA80BE2-60FD-6B88-5C95-CF799D90E092}"/>
                  </a:ext>
                </a:extLst>
              </p:cNvPr>
              <p:cNvSpPr/>
              <p:nvPr/>
            </p:nvSpPr>
            <p:spPr>
              <a:xfrm>
                <a:off x="658867" y="3007170"/>
                <a:ext cx="96049" cy="82138"/>
              </a:xfrm>
              <a:custGeom>
                <a:avLst/>
                <a:gdLst/>
                <a:ahLst/>
                <a:cxnLst/>
                <a:rect l="l" t="t" r="r" b="b"/>
                <a:pathLst>
                  <a:path w="145" h="124" extrusionOk="0">
                    <a:moveTo>
                      <a:pt x="99" y="24"/>
                    </a:moveTo>
                    <a:cubicBezTo>
                      <a:pt x="103" y="24"/>
                      <a:pt x="108" y="26"/>
                      <a:pt x="111" y="29"/>
                    </a:cubicBezTo>
                    <a:cubicBezTo>
                      <a:pt x="117" y="35"/>
                      <a:pt x="117" y="45"/>
                      <a:pt x="111" y="52"/>
                    </a:cubicBezTo>
                    <a:lnTo>
                      <a:pt x="98" y="65"/>
                    </a:lnTo>
                    <a:lnTo>
                      <a:pt x="75" y="42"/>
                    </a:lnTo>
                    <a:lnTo>
                      <a:pt x="88" y="29"/>
                    </a:lnTo>
                    <a:cubicBezTo>
                      <a:pt x="91" y="26"/>
                      <a:pt x="95" y="24"/>
                      <a:pt x="99" y="24"/>
                    </a:cubicBezTo>
                    <a:close/>
                    <a:moveTo>
                      <a:pt x="59" y="59"/>
                    </a:moveTo>
                    <a:lnTo>
                      <a:pt x="81" y="82"/>
                    </a:lnTo>
                    <a:lnTo>
                      <a:pt x="68" y="95"/>
                    </a:lnTo>
                    <a:cubicBezTo>
                      <a:pt x="65" y="98"/>
                      <a:pt x="61" y="100"/>
                      <a:pt x="57" y="100"/>
                    </a:cubicBezTo>
                    <a:cubicBezTo>
                      <a:pt x="52" y="100"/>
                      <a:pt x="49" y="98"/>
                      <a:pt x="45" y="95"/>
                    </a:cubicBezTo>
                    <a:cubicBezTo>
                      <a:pt x="39" y="88"/>
                      <a:pt x="39" y="78"/>
                      <a:pt x="45" y="72"/>
                    </a:cubicBezTo>
                    <a:lnTo>
                      <a:pt x="59" y="59"/>
                    </a:lnTo>
                    <a:close/>
                    <a:moveTo>
                      <a:pt x="99" y="0"/>
                    </a:moveTo>
                    <a:cubicBezTo>
                      <a:pt x="89" y="0"/>
                      <a:pt x="79" y="4"/>
                      <a:pt x="71" y="11"/>
                    </a:cubicBezTo>
                    <a:lnTo>
                      <a:pt x="27" y="55"/>
                    </a:lnTo>
                    <a:cubicBezTo>
                      <a:pt x="1" y="84"/>
                      <a:pt x="27" y="124"/>
                      <a:pt x="57" y="124"/>
                    </a:cubicBezTo>
                    <a:cubicBezTo>
                      <a:pt x="67" y="124"/>
                      <a:pt x="76" y="120"/>
                      <a:pt x="85" y="112"/>
                    </a:cubicBezTo>
                    <a:lnTo>
                      <a:pt x="128" y="68"/>
                    </a:lnTo>
                    <a:cubicBezTo>
                      <a:pt x="144" y="54"/>
                      <a:pt x="144" y="28"/>
                      <a:pt x="128" y="11"/>
                    </a:cubicBezTo>
                    <a:cubicBezTo>
                      <a:pt x="120" y="4"/>
                      <a:pt x="110"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74;p72">
                <a:extLst>
                  <a:ext uri="{FF2B5EF4-FFF2-40B4-BE49-F238E27FC236}">
                    <a16:creationId xmlns:a16="http://schemas.microsoft.com/office/drawing/2014/main" id="{6574DFA4-D388-0616-D9DD-868E687EB861}"/>
                  </a:ext>
                </a:extLst>
              </p:cNvPr>
              <p:cNvSpPr/>
              <p:nvPr/>
            </p:nvSpPr>
            <p:spPr>
              <a:xfrm>
                <a:off x="638333" y="3166147"/>
                <a:ext cx="48356" cy="45044"/>
              </a:xfrm>
              <a:custGeom>
                <a:avLst/>
                <a:gdLst/>
                <a:ahLst/>
                <a:cxnLst/>
                <a:rect l="l" t="t" r="r" b="b"/>
                <a:pathLst>
                  <a:path w="73" h="68" extrusionOk="0">
                    <a:moveTo>
                      <a:pt x="16" y="1"/>
                    </a:moveTo>
                    <a:cubicBezTo>
                      <a:pt x="0" y="1"/>
                      <a:pt x="0" y="25"/>
                      <a:pt x="16" y="25"/>
                    </a:cubicBezTo>
                    <a:cubicBezTo>
                      <a:pt x="34" y="25"/>
                      <a:pt x="47" y="38"/>
                      <a:pt x="47" y="56"/>
                    </a:cubicBezTo>
                    <a:cubicBezTo>
                      <a:pt x="47" y="64"/>
                      <a:pt x="54" y="68"/>
                      <a:pt x="60" y="68"/>
                    </a:cubicBezTo>
                    <a:cubicBezTo>
                      <a:pt x="66" y="68"/>
                      <a:pt x="72" y="64"/>
                      <a:pt x="72" y="56"/>
                    </a:cubicBezTo>
                    <a:cubicBezTo>
                      <a:pt x="72" y="26"/>
                      <a:pt x="47"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75;p72">
                <a:extLst>
                  <a:ext uri="{FF2B5EF4-FFF2-40B4-BE49-F238E27FC236}">
                    <a16:creationId xmlns:a16="http://schemas.microsoft.com/office/drawing/2014/main" id="{027A538F-B5A5-9A3C-A569-ABFB601ABA1D}"/>
                  </a:ext>
                </a:extLst>
              </p:cNvPr>
              <p:cNvSpPr/>
              <p:nvPr/>
            </p:nvSpPr>
            <p:spPr>
              <a:xfrm>
                <a:off x="672116" y="3221789"/>
                <a:ext cx="15898" cy="16560"/>
              </a:xfrm>
              <a:custGeom>
                <a:avLst/>
                <a:gdLst/>
                <a:ahLst/>
                <a:cxnLst/>
                <a:rect l="l" t="t" r="r" b="b"/>
                <a:pathLst>
                  <a:path w="24" h="25" extrusionOk="0">
                    <a:moveTo>
                      <a:pt x="11" y="0"/>
                    </a:moveTo>
                    <a:cubicBezTo>
                      <a:pt x="5" y="0"/>
                      <a:pt x="0" y="6"/>
                      <a:pt x="0" y="12"/>
                    </a:cubicBezTo>
                    <a:cubicBezTo>
                      <a:pt x="0" y="21"/>
                      <a:pt x="6" y="25"/>
                      <a:pt x="12" y="25"/>
                    </a:cubicBezTo>
                    <a:cubicBezTo>
                      <a:pt x="18" y="25"/>
                      <a:pt x="24" y="21"/>
                      <a:pt x="24" y="12"/>
                    </a:cubicBezTo>
                    <a:cubicBezTo>
                      <a:pt x="24" y="6"/>
                      <a:pt x="19"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TextBox 64">
              <a:extLst>
                <a:ext uri="{FF2B5EF4-FFF2-40B4-BE49-F238E27FC236}">
                  <a16:creationId xmlns:a16="http://schemas.microsoft.com/office/drawing/2014/main" id="{3EBD0C55-87B3-30DB-4262-8B11B22FC8C5}"/>
                </a:ext>
              </a:extLst>
            </p:cNvPr>
            <p:cNvSpPr txBox="1"/>
            <p:nvPr/>
          </p:nvSpPr>
          <p:spPr>
            <a:xfrm>
              <a:off x="1472105" y="851232"/>
              <a:ext cx="622286" cy="307777"/>
            </a:xfrm>
            <a:prstGeom prst="rect">
              <a:avLst/>
            </a:prstGeom>
            <a:noFill/>
          </p:spPr>
          <p:txBody>
            <a:bodyPr wrap="none" rtlCol="0">
              <a:spAutoFit/>
            </a:bodyPr>
            <a:lstStyle/>
            <a:p>
              <a:r>
                <a:rPr lang="en-IN" dirty="0"/>
                <a:t>Login</a:t>
              </a:r>
            </a:p>
          </p:txBody>
        </p:sp>
        <p:sp>
          <p:nvSpPr>
            <p:cNvPr id="66" name="TextBox 65">
              <a:extLst>
                <a:ext uri="{FF2B5EF4-FFF2-40B4-BE49-F238E27FC236}">
                  <a16:creationId xmlns:a16="http://schemas.microsoft.com/office/drawing/2014/main" id="{BBE4868D-90AF-27E1-F053-6651F5CDA436}"/>
                </a:ext>
              </a:extLst>
            </p:cNvPr>
            <p:cNvSpPr txBox="1"/>
            <p:nvPr/>
          </p:nvSpPr>
          <p:spPr>
            <a:xfrm>
              <a:off x="3569162" y="893884"/>
              <a:ext cx="2005677" cy="307777"/>
            </a:xfrm>
            <a:prstGeom prst="rect">
              <a:avLst/>
            </a:prstGeom>
            <a:noFill/>
          </p:spPr>
          <p:txBody>
            <a:bodyPr wrap="none" rtlCol="0">
              <a:spAutoFit/>
            </a:bodyPr>
            <a:lstStyle/>
            <a:p>
              <a:pPr algn="ctr"/>
              <a:r>
                <a:rPr lang="en-IN" dirty="0"/>
                <a:t>Add, Update Customer</a:t>
              </a:r>
            </a:p>
          </p:txBody>
        </p:sp>
        <p:sp>
          <p:nvSpPr>
            <p:cNvPr id="67" name="TextBox 66">
              <a:extLst>
                <a:ext uri="{FF2B5EF4-FFF2-40B4-BE49-F238E27FC236}">
                  <a16:creationId xmlns:a16="http://schemas.microsoft.com/office/drawing/2014/main" id="{44A27237-450A-4D08-38E7-0D4B13E0C3E8}"/>
                </a:ext>
              </a:extLst>
            </p:cNvPr>
            <p:cNvSpPr txBox="1"/>
            <p:nvPr/>
          </p:nvSpPr>
          <p:spPr>
            <a:xfrm>
              <a:off x="6586783" y="833326"/>
              <a:ext cx="1547218" cy="307777"/>
            </a:xfrm>
            <a:prstGeom prst="rect">
              <a:avLst/>
            </a:prstGeom>
            <a:noFill/>
          </p:spPr>
          <p:txBody>
            <a:bodyPr wrap="none" rtlCol="0">
              <a:spAutoFit/>
            </a:bodyPr>
            <a:lstStyle/>
            <a:p>
              <a:r>
                <a:rPr lang="en-IN" dirty="0"/>
                <a:t>Generate Invoice</a:t>
              </a:r>
            </a:p>
          </p:txBody>
        </p:sp>
        <p:sp>
          <p:nvSpPr>
            <p:cNvPr id="68" name="TextBox 67">
              <a:extLst>
                <a:ext uri="{FF2B5EF4-FFF2-40B4-BE49-F238E27FC236}">
                  <a16:creationId xmlns:a16="http://schemas.microsoft.com/office/drawing/2014/main" id="{A364934C-B3EC-70F1-8D0F-9C2F6788A6E9}"/>
                </a:ext>
              </a:extLst>
            </p:cNvPr>
            <p:cNvSpPr txBox="1"/>
            <p:nvPr/>
          </p:nvSpPr>
          <p:spPr>
            <a:xfrm>
              <a:off x="692646" y="4021057"/>
              <a:ext cx="2246128" cy="307777"/>
            </a:xfrm>
            <a:prstGeom prst="rect">
              <a:avLst/>
            </a:prstGeom>
            <a:noFill/>
          </p:spPr>
          <p:txBody>
            <a:bodyPr wrap="none" rtlCol="0">
              <a:spAutoFit/>
            </a:bodyPr>
            <a:lstStyle/>
            <a:p>
              <a:r>
                <a:rPr lang="en-IN" dirty="0"/>
                <a:t>Show, Add, Edit Inventory</a:t>
              </a:r>
            </a:p>
          </p:txBody>
        </p:sp>
        <p:sp>
          <p:nvSpPr>
            <p:cNvPr id="69" name="TextBox 68">
              <a:extLst>
                <a:ext uri="{FF2B5EF4-FFF2-40B4-BE49-F238E27FC236}">
                  <a16:creationId xmlns:a16="http://schemas.microsoft.com/office/drawing/2014/main" id="{F2267960-0BFD-A746-F584-7D33BB1E7231}"/>
                </a:ext>
              </a:extLst>
            </p:cNvPr>
            <p:cNvSpPr txBox="1"/>
            <p:nvPr/>
          </p:nvSpPr>
          <p:spPr>
            <a:xfrm>
              <a:off x="3980873" y="3961086"/>
              <a:ext cx="1249060" cy="307777"/>
            </a:xfrm>
            <a:prstGeom prst="rect">
              <a:avLst/>
            </a:prstGeom>
            <a:noFill/>
          </p:spPr>
          <p:txBody>
            <a:bodyPr wrap="none" rtlCol="0">
              <a:spAutoFit/>
            </a:bodyPr>
            <a:lstStyle/>
            <a:p>
              <a:r>
                <a:rPr lang="en-IN" dirty="0"/>
                <a:t>Order History</a:t>
              </a:r>
            </a:p>
          </p:txBody>
        </p:sp>
        <p:sp>
          <p:nvSpPr>
            <p:cNvPr id="70" name="TextBox 69">
              <a:extLst>
                <a:ext uri="{FF2B5EF4-FFF2-40B4-BE49-F238E27FC236}">
                  <a16:creationId xmlns:a16="http://schemas.microsoft.com/office/drawing/2014/main" id="{D00F2523-B2EA-05D8-00CD-DCB7074A35C7}"/>
                </a:ext>
              </a:extLst>
            </p:cNvPr>
            <p:cNvSpPr txBox="1"/>
            <p:nvPr/>
          </p:nvSpPr>
          <p:spPr>
            <a:xfrm>
              <a:off x="6994747" y="3983156"/>
              <a:ext cx="731290" cy="307777"/>
            </a:xfrm>
            <a:prstGeom prst="rect">
              <a:avLst/>
            </a:prstGeom>
            <a:noFill/>
          </p:spPr>
          <p:txBody>
            <a:bodyPr wrap="none" rtlCol="0">
              <a:spAutoFit/>
            </a:bodyPr>
            <a:lstStyle/>
            <a:p>
              <a:r>
                <a:rPr lang="en-IN" dirty="0"/>
                <a:t>Logout</a:t>
              </a:r>
            </a:p>
          </p:txBody>
        </p:sp>
        <p:sp>
          <p:nvSpPr>
            <p:cNvPr id="71" name="TextBox 70">
              <a:extLst>
                <a:ext uri="{FF2B5EF4-FFF2-40B4-BE49-F238E27FC236}">
                  <a16:creationId xmlns:a16="http://schemas.microsoft.com/office/drawing/2014/main" id="{D2D43FBA-AFC4-47C0-A07E-93FCB6033EEB}"/>
                </a:ext>
              </a:extLst>
            </p:cNvPr>
            <p:cNvSpPr txBox="1"/>
            <p:nvPr/>
          </p:nvSpPr>
          <p:spPr>
            <a:xfrm>
              <a:off x="933890" y="1223822"/>
              <a:ext cx="1814970" cy="461665"/>
            </a:xfrm>
            <a:prstGeom prst="rect">
              <a:avLst/>
            </a:prstGeom>
            <a:noFill/>
          </p:spPr>
          <p:txBody>
            <a:bodyPr wrap="square" rtlCol="0">
              <a:spAutoFit/>
            </a:bodyPr>
            <a:lstStyle/>
            <a:p>
              <a:r>
                <a:rPr lang="en-IN" sz="1200" dirty="0">
                  <a:latin typeface="Bell MT" panose="02020503060305020303" pitchFamily="18" charset="0"/>
                </a:rPr>
                <a:t>Employee can login with email and password</a:t>
              </a:r>
            </a:p>
          </p:txBody>
        </p:sp>
        <p:sp>
          <p:nvSpPr>
            <p:cNvPr id="72" name="TextBox 71">
              <a:extLst>
                <a:ext uri="{FF2B5EF4-FFF2-40B4-BE49-F238E27FC236}">
                  <a16:creationId xmlns:a16="http://schemas.microsoft.com/office/drawing/2014/main" id="{5C8D0A96-11D6-1570-4DC4-D2EE1BCC720F}"/>
                </a:ext>
              </a:extLst>
            </p:cNvPr>
            <p:cNvSpPr txBox="1"/>
            <p:nvPr/>
          </p:nvSpPr>
          <p:spPr>
            <a:xfrm>
              <a:off x="3664174" y="1247020"/>
              <a:ext cx="1814970" cy="461665"/>
            </a:xfrm>
            <a:prstGeom prst="rect">
              <a:avLst/>
            </a:prstGeom>
            <a:noFill/>
          </p:spPr>
          <p:txBody>
            <a:bodyPr wrap="square" rtlCol="0">
              <a:spAutoFit/>
            </a:bodyPr>
            <a:lstStyle/>
            <a:p>
              <a:r>
                <a:rPr lang="en-IN" sz="1200" dirty="0">
                  <a:latin typeface="Bell MT" panose="02020503060305020303" pitchFamily="18" charset="0"/>
                </a:rPr>
                <a:t>Employee can manage the customer details</a:t>
              </a:r>
            </a:p>
          </p:txBody>
        </p:sp>
        <p:sp>
          <p:nvSpPr>
            <p:cNvPr id="73" name="TextBox 72">
              <a:extLst>
                <a:ext uri="{FF2B5EF4-FFF2-40B4-BE49-F238E27FC236}">
                  <a16:creationId xmlns:a16="http://schemas.microsoft.com/office/drawing/2014/main" id="{4A363EB0-AFF7-342F-B3A7-F59C8CA1BD35}"/>
                </a:ext>
              </a:extLst>
            </p:cNvPr>
            <p:cNvSpPr txBox="1"/>
            <p:nvPr/>
          </p:nvSpPr>
          <p:spPr>
            <a:xfrm>
              <a:off x="6297589" y="1149385"/>
              <a:ext cx="2332842" cy="646331"/>
            </a:xfrm>
            <a:prstGeom prst="rect">
              <a:avLst/>
            </a:prstGeom>
            <a:noFill/>
          </p:spPr>
          <p:txBody>
            <a:bodyPr wrap="square" rtlCol="0">
              <a:spAutoFit/>
            </a:bodyPr>
            <a:lstStyle/>
            <a:p>
              <a:r>
                <a:rPr lang="en-IN" sz="1200" dirty="0">
                  <a:latin typeface="Bell MT" panose="02020503060305020303" pitchFamily="18" charset="0"/>
                </a:rPr>
                <a:t>Employee will generate the invoice containing the details of the order</a:t>
              </a:r>
            </a:p>
          </p:txBody>
        </p:sp>
        <p:sp>
          <p:nvSpPr>
            <p:cNvPr id="74" name="TextBox 73">
              <a:extLst>
                <a:ext uri="{FF2B5EF4-FFF2-40B4-BE49-F238E27FC236}">
                  <a16:creationId xmlns:a16="http://schemas.microsoft.com/office/drawing/2014/main" id="{80D749DC-F5CB-F9BB-E839-DF1DE61FF26F}"/>
                </a:ext>
              </a:extLst>
            </p:cNvPr>
            <p:cNvSpPr txBox="1"/>
            <p:nvPr/>
          </p:nvSpPr>
          <p:spPr>
            <a:xfrm>
              <a:off x="6220583" y="4297680"/>
              <a:ext cx="2425205" cy="461665"/>
            </a:xfrm>
            <a:prstGeom prst="rect">
              <a:avLst/>
            </a:prstGeom>
            <a:noFill/>
          </p:spPr>
          <p:txBody>
            <a:bodyPr wrap="square" rtlCol="0">
              <a:spAutoFit/>
            </a:bodyPr>
            <a:lstStyle/>
            <a:p>
              <a:r>
                <a:rPr lang="en-IN" sz="1200" dirty="0">
                  <a:latin typeface="Bell MT" panose="02020503060305020303" pitchFamily="18" charset="0"/>
                </a:rPr>
                <a:t>Employee can logout from the application after completing work</a:t>
              </a:r>
            </a:p>
          </p:txBody>
        </p:sp>
        <p:sp>
          <p:nvSpPr>
            <p:cNvPr id="75" name="TextBox 74">
              <a:extLst>
                <a:ext uri="{FF2B5EF4-FFF2-40B4-BE49-F238E27FC236}">
                  <a16:creationId xmlns:a16="http://schemas.microsoft.com/office/drawing/2014/main" id="{60F20C48-4456-BBB2-5F04-A44BBA9FB4B8}"/>
                </a:ext>
              </a:extLst>
            </p:cNvPr>
            <p:cNvSpPr txBox="1"/>
            <p:nvPr/>
          </p:nvSpPr>
          <p:spPr>
            <a:xfrm>
              <a:off x="3492180" y="4279513"/>
              <a:ext cx="2335801" cy="830997"/>
            </a:xfrm>
            <a:prstGeom prst="rect">
              <a:avLst/>
            </a:prstGeom>
            <a:noFill/>
          </p:spPr>
          <p:txBody>
            <a:bodyPr wrap="square" rtlCol="0">
              <a:spAutoFit/>
            </a:bodyPr>
            <a:lstStyle/>
            <a:p>
              <a:r>
                <a:rPr lang="en-IN" sz="1200" dirty="0">
                  <a:latin typeface="Bell MT" panose="02020503060305020303" pitchFamily="18" charset="0"/>
                </a:rPr>
                <a:t>Employee can view all the order history till date and print that invoice</a:t>
              </a:r>
            </a:p>
            <a:p>
              <a:endParaRPr lang="en-IN" sz="1200" dirty="0">
                <a:latin typeface="Bell MT" panose="02020503060305020303" pitchFamily="18" charset="0"/>
              </a:endParaRPr>
            </a:p>
          </p:txBody>
        </p:sp>
        <p:sp>
          <p:nvSpPr>
            <p:cNvPr id="76" name="TextBox 75">
              <a:extLst>
                <a:ext uri="{FF2B5EF4-FFF2-40B4-BE49-F238E27FC236}">
                  <a16:creationId xmlns:a16="http://schemas.microsoft.com/office/drawing/2014/main" id="{5A613AD0-BE21-7ECE-040E-62A416617266}"/>
                </a:ext>
              </a:extLst>
            </p:cNvPr>
            <p:cNvSpPr txBox="1"/>
            <p:nvPr/>
          </p:nvSpPr>
          <p:spPr>
            <a:xfrm>
              <a:off x="720000" y="4342003"/>
              <a:ext cx="2218774" cy="461665"/>
            </a:xfrm>
            <a:prstGeom prst="rect">
              <a:avLst/>
            </a:prstGeom>
            <a:noFill/>
          </p:spPr>
          <p:txBody>
            <a:bodyPr wrap="square" rtlCol="0">
              <a:spAutoFit/>
            </a:bodyPr>
            <a:lstStyle/>
            <a:p>
              <a:r>
                <a:rPr lang="en-IN" sz="1200" dirty="0">
                  <a:latin typeface="Bell MT" panose="02020503060305020303" pitchFamily="18" charset="0"/>
                </a:rPr>
                <a:t>Employee can view, edit and add new products in the inventory</a:t>
              </a:r>
            </a:p>
          </p:txBody>
        </p:sp>
      </p:grpSp>
      <p:grpSp>
        <p:nvGrpSpPr>
          <p:cNvPr id="77" name="Group 76">
            <a:extLst>
              <a:ext uri="{FF2B5EF4-FFF2-40B4-BE49-F238E27FC236}">
                <a16:creationId xmlns:a16="http://schemas.microsoft.com/office/drawing/2014/main" id="{26AE8C54-CF85-7826-4B49-301F461B2EA9}"/>
              </a:ext>
            </a:extLst>
          </p:cNvPr>
          <p:cNvGrpSpPr/>
          <p:nvPr/>
        </p:nvGrpSpPr>
        <p:grpSpPr>
          <a:xfrm>
            <a:off x="7268699" y="29970"/>
            <a:ext cx="1793730" cy="572699"/>
            <a:chOff x="7268699" y="29970"/>
            <a:chExt cx="1793730" cy="572699"/>
          </a:xfrm>
        </p:grpSpPr>
        <p:grpSp>
          <p:nvGrpSpPr>
            <p:cNvPr id="78" name="Google Shape;3205;p79">
              <a:extLst>
                <a:ext uri="{FF2B5EF4-FFF2-40B4-BE49-F238E27FC236}">
                  <a16:creationId xmlns:a16="http://schemas.microsoft.com/office/drawing/2014/main" id="{F51C31EA-8DBA-9EF7-18D2-1A7BF2BCB529}"/>
                </a:ext>
              </a:extLst>
            </p:cNvPr>
            <p:cNvGrpSpPr/>
            <p:nvPr/>
          </p:nvGrpSpPr>
          <p:grpSpPr>
            <a:xfrm>
              <a:off x="7268699" y="29970"/>
              <a:ext cx="1793730" cy="572699"/>
              <a:chOff x="4411970" y="4340222"/>
              <a:chExt cx="779467" cy="242683"/>
            </a:xfrm>
          </p:grpSpPr>
          <p:sp>
            <p:nvSpPr>
              <p:cNvPr id="80" name="Google Shape;3206;p79">
                <a:extLst>
                  <a:ext uri="{FF2B5EF4-FFF2-40B4-BE49-F238E27FC236}">
                    <a16:creationId xmlns:a16="http://schemas.microsoft.com/office/drawing/2014/main" id="{939B1ED4-2C8C-0AAF-E8A2-8A3EACDAB09C}"/>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07;p79">
                <a:extLst>
                  <a:ext uri="{FF2B5EF4-FFF2-40B4-BE49-F238E27FC236}">
                    <a16:creationId xmlns:a16="http://schemas.microsoft.com/office/drawing/2014/main" id="{94BAE685-5118-35F9-3E78-D60EAAC07E0A}"/>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08;p79">
                <a:extLst>
                  <a:ext uri="{FF2B5EF4-FFF2-40B4-BE49-F238E27FC236}">
                    <a16:creationId xmlns:a16="http://schemas.microsoft.com/office/drawing/2014/main" id="{0B89378D-0D78-9603-058B-ACC55613FD69}"/>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 name="Picture 6" descr="A picture containing text, tableware, dishware&#10;&#10;Description automatically generated">
              <a:extLst>
                <a:ext uri="{FF2B5EF4-FFF2-40B4-BE49-F238E27FC236}">
                  <a16:creationId xmlns:a16="http://schemas.microsoft.com/office/drawing/2014/main" id="{27BA5DE2-6181-B087-52FA-D775A35740D2}"/>
                </a:ext>
              </a:extLst>
            </p:cNvPr>
            <p:cNvPicPr>
              <a:picLocks noChangeAspect="1"/>
            </p:cNvPicPr>
            <p:nvPr/>
          </p:nvPicPr>
          <p:blipFill>
            <a:blip r:embed="rId3"/>
            <a:stretch>
              <a:fillRect/>
            </a:stretch>
          </p:blipFill>
          <p:spPr>
            <a:xfrm>
              <a:off x="7750814" y="117776"/>
              <a:ext cx="1259433" cy="408020"/>
            </a:xfrm>
            <a:prstGeom prst="rect">
              <a:avLst/>
            </a:prstGeom>
          </p:spPr>
        </p:pic>
      </p:grpSp>
    </p:spTree>
    <p:extLst>
      <p:ext uri="{BB962C8B-B14F-4D97-AF65-F5344CB8AC3E}">
        <p14:creationId xmlns:p14="http://schemas.microsoft.com/office/powerpoint/2010/main" val="391354058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heel(1)">
                                      <p:cBhvr>
                                        <p:cTn id="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C395-557D-3BC1-454E-AF5B7B5AC279}"/>
              </a:ext>
            </a:extLst>
          </p:cNvPr>
          <p:cNvSpPr>
            <a:spLocks noGrp="1"/>
          </p:cNvSpPr>
          <p:nvPr>
            <p:ph type="title"/>
          </p:nvPr>
        </p:nvSpPr>
        <p:spPr>
          <a:xfrm>
            <a:off x="435078" y="420586"/>
            <a:ext cx="7900432" cy="572700"/>
          </a:xfrm>
        </p:spPr>
        <p:txBody>
          <a:bodyPr/>
          <a:lstStyle/>
          <a:p>
            <a:pPr algn="l"/>
            <a:r>
              <a:rPr lang="en-IN" dirty="0"/>
              <a:t> Development Issues               Solutions</a:t>
            </a:r>
          </a:p>
        </p:txBody>
      </p:sp>
      <p:sp>
        <p:nvSpPr>
          <p:cNvPr id="3" name="Subtitle 2">
            <a:extLst>
              <a:ext uri="{FF2B5EF4-FFF2-40B4-BE49-F238E27FC236}">
                <a16:creationId xmlns:a16="http://schemas.microsoft.com/office/drawing/2014/main" id="{75E6E7AF-6E2E-E8B4-4B8E-29EABB6874E9}"/>
              </a:ext>
            </a:extLst>
          </p:cNvPr>
          <p:cNvSpPr>
            <a:spLocks noGrp="1"/>
          </p:cNvSpPr>
          <p:nvPr>
            <p:ph type="subTitle" idx="1"/>
          </p:nvPr>
        </p:nvSpPr>
        <p:spPr>
          <a:xfrm>
            <a:off x="4092677" y="1532375"/>
            <a:ext cx="4889091" cy="2875200"/>
          </a:xfrm>
        </p:spPr>
        <p:txBody>
          <a:bodyPr/>
          <a:lstStyle/>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After making the skeleton of the project it was easier to see the finished product</a:t>
            </a:r>
          </a:p>
          <a:p>
            <a:pPr marL="139700" indent="0"/>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GitHub as a version control made it easier to integrate our separate progresses.</a:t>
            </a:r>
          </a:p>
          <a:p>
            <a:pPr marL="139700" indent="0"/>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We did a significant amount of tinkering to get these features working correctly.</a:t>
            </a:r>
          </a:p>
          <a:p>
            <a:pPr marL="139700" indent="0"/>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We learned and implemented the use of triggers to solve these problems</a:t>
            </a:r>
          </a:p>
        </p:txBody>
      </p:sp>
      <p:sp>
        <p:nvSpPr>
          <p:cNvPr id="4" name="Subtitle 3">
            <a:extLst>
              <a:ext uri="{FF2B5EF4-FFF2-40B4-BE49-F238E27FC236}">
                <a16:creationId xmlns:a16="http://schemas.microsoft.com/office/drawing/2014/main" id="{5B0F52EA-FFF8-6815-09EA-340FA39E0CDC}"/>
              </a:ext>
            </a:extLst>
          </p:cNvPr>
          <p:cNvSpPr>
            <a:spLocks noGrp="1"/>
          </p:cNvSpPr>
          <p:nvPr>
            <p:ph type="subTitle" idx="2"/>
          </p:nvPr>
        </p:nvSpPr>
        <p:spPr>
          <a:xfrm>
            <a:off x="250722" y="1532375"/>
            <a:ext cx="3712273" cy="2875200"/>
          </a:xfrm>
        </p:spPr>
        <p:txBody>
          <a:bodyPr/>
          <a:lstStyle/>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We were unable to imagine the finished product clearly at the beginning of the project.</a:t>
            </a:r>
          </a:p>
          <a:p>
            <a:pPr marL="139700" indent="0"/>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Difficulty in collaborating with the group members.</a:t>
            </a:r>
          </a:p>
          <a:p>
            <a:pPr marL="139700" indent="0"/>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Issues in developing features like employee functions and sales report.</a:t>
            </a:r>
          </a:p>
          <a:p>
            <a:pPr marL="139700" indent="0"/>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buFont typeface="Wingdings" panose="05000000000000000000" pitchFamily="2" charset="2"/>
              <a:buChar char="ü"/>
            </a:pPr>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We faced problems in database related operations.</a:t>
            </a:r>
          </a:p>
          <a:p>
            <a:endParaRPr lang="en-IN" dirty="0"/>
          </a:p>
          <a:p>
            <a:endParaRPr lang="en-IN" dirty="0"/>
          </a:p>
        </p:txBody>
      </p:sp>
      <p:pic>
        <p:nvPicPr>
          <p:cNvPr id="5" name="Picture 4">
            <a:extLst>
              <a:ext uri="{FF2B5EF4-FFF2-40B4-BE49-F238E27FC236}">
                <a16:creationId xmlns:a16="http://schemas.microsoft.com/office/drawing/2014/main" id="{A2049500-F9A9-583A-A96D-37C87E7A7F9E}"/>
              </a:ext>
            </a:extLst>
          </p:cNvPr>
          <p:cNvPicPr>
            <a:picLocks noChangeAspect="1"/>
          </p:cNvPicPr>
          <p:nvPr/>
        </p:nvPicPr>
        <p:blipFill>
          <a:blip r:embed="rId2"/>
          <a:stretch>
            <a:fillRect/>
          </a:stretch>
        </p:blipFill>
        <p:spPr>
          <a:xfrm>
            <a:off x="7073443" y="18148"/>
            <a:ext cx="1897830" cy="688788"/>
          </a:xfrm>
          <a:prstGeom prst="rect">
            <a:avLst/>
          </a:prstGeom>
        </p:spPr>
      </p:pic>
      <p:cxnSp>
        <p:nvCxnSpPr>
          <p:cNvPr id="7" name="Straight Connector 6">
            <a:extLst>
              <a:ext uri="{FF2B5EF4-FFF2-40B4-BE49-F238E27FC236}">
                <a16:creationId xmlns:a16="http://schemas.microsoft.com/office/drawing/2014/main" id="{A1CF7756-AE05-AD2B-8734-12AA34841917}"/>
              </a:ext>
            </a:extLst>
          </p:cNvPr>
          <p:cNvCxnSpPr>
            <a:cxnSpLocks/>
          </p:cNvCxnSpPr>
          <p:nvPr/>
        </p:nvCxnSpPr>
        <p:spPr>
          <a:xfrm>
            <a:off x="4159045" y="1532375"/>
            <a:ext cx="0" cy="303225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39138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C641-204C-DE9F-4A6D-1DC5077F1B53}"/>
              </a:ext>
            </a:extLst>
          </p:cNvPr>
          <p:cNvSpPr>
            <a:spLocks noGrp="1"/>
          </p:cNvSpPr>
          <p:nvPr>
            <p:ph type="title"/>
          </p:nvPr>
        </p:nvSpPr>
        <p:spPr>
          <a:xfrm>
            <a:off x="720000" y="64288"/>
            <a:ext cx="7704000" cy="572700"/>
          </a:xfrm>
        </p:spPr>
        <p:txBody>
          <a:bodyPr/>
          <a:lstStyle/>
          <a:p>
            <a:r>
              <a:rPr lang="en-IN" dirty="0"/>
              <a:t>PMD Report Analysis</a:t>
            </a:r>
          </a:p>
        </p:txBody>
      </p:sp>
      <p:sp>
        <p:nvSpPr>
          <p:cNvPr id="3" name="TextBox 2">
            <a:extLst>
              <a:ext uri="{FF2B5EF4-FFF2-40B4-BE49-F238E27FC236}">
                <a16:creationId xmlns:a16="http://schemas.microsoft.com/office/drawing/2014/main" id="{9F2239D1-3BED-9375-F159-5E255F6CD6D8}"/>
              </a:ext>
            </a:extLst>
          </p:cNvPr>
          <p:cNvSpPr txBox="1"/>
          <p:nvPr/>
        </p:nvSpPr>
        <p:spPr>
          <a:xfrm>
            <a:off x="2028885" y="710296"/>
            <a:ext cx="838691" cy="307777"/>
          </a:xfrm>
          <a:prstGeom prst="rect">
            <a:avLst/>
          </a:prstGeom>
          <a:noFill/>
        </p:spPr>
        <p:txBody>
          <a:bodyPr wrap="none" rtlCol="0">
            <a:spAutoFit/>
          </a:bodyPr>
          <a:lstStyle/>
          <a:p>
            <a:pPr algn="ctr"/>
            <a:r>
              <a:rPr lang="en-IN" dirty="0">
                <a:solidFill>
                  <a:schemeClr val="dk1"/>
                </a:solidFill>
                <a:latin typeface="Comfortaa"/>
                <a:sym typeface="Comfortaa"/>
                <a:hlinkClick r:id="rId2" action="ppaction://hlinkfile">
                  <a:extLst>
                    <a:ext uri="{A12FA001-AC4F-418D-AE19-62706E023703}">
                      <ahyp:hlinkClr xmlns:ahyp="http://schemas.microsoft.com/office/drawing/2018/hyperlinkcolor" val="tx"/>
                    </a:ext>
                  </a:extLst>
                </a:hlinkClick>
              </a:rPr>
              <a:t>INITIAL</a:t>
            </a:r>
            <a:endParaRPr lang="en-IN" dirty="0">
              <a:solidFill>
                <a:schemeClr val="dk1"/>
              </a:solidFill>
              <a:latin typeface="Comfortaa"/>
              <a:sym typeface="Comfortaa"/>
            </a:endParaRPr>
          </a:p>
        </p:txBody>
      </p:sp>
      <p:pic>
        <p:nvPicPr>
          <p:cNvPr id="7" name="Picture 6">
            <a:extLst>
              <a:ext uri="{FF2B5EF4-FFF2-40B4-BE49-F238E27FC236}">
                <a16:creationId xmlns:a16="http://schemas.microsoft.com/office/drawing/2014/main" id="{16CADE3D-F72B-A556-D8E4-B084C634821B}"/>
              </a:ext>
            </a:extLst>
          </p:cNvPr>
          <p:cNvPicPr>
            <a:picLocks noChangeAspect="1"/>
          </p:cNvPicPr>
          <p:nvPr/>
        </p:nvPicPr>
        <p:blipFill>
          <a:blip r:embed="rId3"/>
          <a:stretch>
            <a:fillRect/>
          </a:stretch>
        </p:blipFill>
        <p:spPr>
          <a:xfrm>
            <a:off x="324463" y="1091381"/>
            <a:ext cx="4247537" cy="3562615"/>
          </a:xfrm>
          <a:prstGeom prst="rect">
            <a:avLst/>
          </a:prstGeom>
        </p:spPr>
      </p:pic>
      <p:sp>
        <p:nvSpPr>
          <p:cNvPr id="8" name="TextBox 7">
            <a:extLst>
              <a:ext uri="{FF2B5EF4-FFF2-40B4-BE49-F238E27FC236}">
                <a16:creationId xmlns:a16="http://schemas.microsoft.com/office/drawing/2014/main" id="{C24C2DB4-459B-DE3A-9CE4-33860F323FD8}"/>
              </a:ext>
            </a:extLst>
          </p:cNvPr>
          <p:cNvSpPr txBox="1"/>
          <p:nvPr/>
        </p:nvSpPr>
        <p:spPr>
          <a:xfrm>
            <a:off x="6448910" y="771663"/>
            <a:ext cx="734496" cy="307777"/>
          </a:xfrm>
          <a:prstGeom prst="rect">
            <a:avLst/>
          </a:prstGeom>
          <a:noFill/>
        </p:spPr>
        <p:txBody>
          <a:bodyPr wrap="none" rtlCol="0">
            <a:spAutoFit/>
          </a:bodyPr>
          <a:lstStyle/>
          <a:p>
            <a:r>
              <a:rPr lang="en-IN" dirty="0">
                <a:solidFill>
                  <a:schemeClr val="dk1"/>
                </a:solidFill>
                <a:latin typeface="Comfortaa"/>
                <a:sym typeface="Comfortaa"/>
                <a:hlinkClick r:id="rId4" action="ppaction://hlinkfile">
                  <a:extLst>
                    <a:ext uri="{A12FA001-AC4F-418D-AE19-62706E023703}">
                      <ahyp:hlinkClr xmlns:ahyp="http://schemas.microsoft.com/office/drawing/2018/hyperlinkcolor" val="tx"/>
                    </a:ext>
                  </a:extLst>
                </a:hlinkClick>
              </a:rPr>
              <a:t>FINAL</a:t>
            </a:r>
            <a:endParaRPr lang="en-IN" dirty="0">
              <a:solidFill>
                <a:schemeClr val="dk1"/>
              </a:solidFill>
              <a:latin typeface="Comfortaa"/>
              <a:sym typeface="Comfortaa"/>
            </a:endParaRPr>
          </a:p>
        </p:txBody>
      </p:sp>
      <p:pic>
        <p:nvPicPr>
          <p:cNvPr id="12" name="Picture 11">
            <a:extLst>
              <a:ext uri="{FF2B5EF4-FFF2-40B4-BE49-F238E27FC236}">
                <a16:creationId xmlns:a16="http://schemas.microsoft.com/office/drawing/2014/main" id="{BD2F1B42-F9DB-EBC4-7D14-B9A75F082AA7}"/>
              </a:ext>
            </a:extLst>
          </p:cNvPr>
          <p:cNvPicPr>
            <a:picLocks noChangeAspect="1"/>
          </p:cNvPicPr>
          <p:nvPr/>
        </p:nvPicPr>
        <p:blipFill>
          <a:blip r:embed="rId5"/>
          <a:stretch>
            <a:fillRect/>
          </a:stretch>
        </p:blipFill>
        <p:spPr>
          <a:xfrm>
            <a:off x="4630994" y="1091381"/>
            <a:ext cx="4328651" cy="3562615"/>
          </a:xfrm>
          <a:prstGeom prst="rect">
            <a:avLst/>
          </a:prstGeom>
        </p:spPr>
      </p:pic>
      <p:grpSp>
        <p:nvGrpSpPr>
          <p:cNvPr id="13" name="Group 12">
            <a:extLst>
              <a:ext uri="{FF2B5EF4-FFF2-40B4-BE49-F238E27FC236}">
                <a16:creationId xmlns:a16="http://schemas.microsoft.com/office/drawing/2014/main" id="{93FAB9DA-A486-0350-8A2B-D6E910FCFC3B}"/>
              </a:ext>
            </a:extLst>
          </p:cNvPr>
          <p:cNvGrpSpPr/>
          <p:nvPr/>
        </p:nvGrpSpPr>
        <p:grpSpPr>
          <a:xfrm>
            <a:off x="7268699" y="29970"/>
            <a:ext cx="1793730" cy="572699"/>
            <a:chOff x="7268699" y="29970"/>
            <a:chExt cx="1793730" cy="572699"/>
          </a:xfrm>
        </p:grpSpPr>
        <p:grpSp>
          <p:nvGrpSpPr>
            <p:cNvPr id="14" name="Google Shape;3205;p79">
              <a:extLst>
                <a:ext uri="{FF2B5EF4-FFF2-40B4-BE49-F238E27FC236}">
                  <a16:creationId xmlns:a16="http://schemas.microsoft.com/office/drawing/2014/main" id="{0D9C339F-BDB8-2B83-5CC4-105AE61DCF23}"/>
                </a:ext>
              </a:extLst>
            </p:cNvPr>
            <p:cNvGrpSpPr/>
            <p:nvPr/>
          </p:nvGrpSpPr>
          <p:grpSpPr>
            <a:xfrm>
              <a:off x="7268699" y="29970"/>
              <a:ext cx="1793730" cy="572699"/>
              <a:chOff x="4411970" y="4340222"/>
              <a:chExt cx="779467" cy="242683"/>
            </a:xfrm>
          </p:grpSpPr>
          <p:sp>
            <p:nvSpPr>
              <p:cNvPr id="16" name="Google Shape;3206;p79">
                <a:extLst>
                  <a:ext uri="{FF2B5EF4-FFF2-40B4-BE49-F238E27FC236}">
                    <a16:creationId xmlns:a16="http://schemas.microsoft.com/office/drawing/2014/main" id="{72067948-BEE1-FA76-2787-3A646232D9CD}"/>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07;p79">
                <a:extLst>
                  <a:ext uri="{FF2B5EF4-FFF2-40B4-BE49-F238E27FC236}">
                    <a16:creationId xmlns:a16="http://schemas.microsoft.com/office/drawing/2014/main" id="{61F7BED2-06A6-0701-2E44-AE15FB30ADEE}"/>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8;p79">
                <a:extLst>
                  <a:ext uri="{FF2B5EF4-FFF2-40B4-BE49-F238E27FC236}">
                    <a16:creationId xmlns:a16="http://schemas.microsoft.com/office/drawing/2014/main" id="{0A1C10B9-8BAB-A776-DDA9-882F8D6F2EC6}"/>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6" descr="A picture containing text, tableware, dishware&#10;&#10;Description automatically generated">
              <a:extLst>
                <a:ext uri="{FF2B5EF4-FFF2-40B4-BE49-F238E27FC236}">
                  <a16:creationId xmlns:a16="http://schemas.microsoft.com/office/drawing/2014/main" id="{476AF01A-F0A7-5927-539C-E8892959F9CE}"/>
                </a:ext>
              </a:extLst>
            </p:cNvPr>
            <p:cNvPicPr>
              <a:picLocks noChangeAspect="1"/>
            </p:cNvPicPr>
            <p:nvPr/>
          </p:nvPicPr>
          <p:blipFill>
            <a:blip r:embed="rId6"/>
            <a:stretch>
              <a:fillRect/>
            </a:stretch>
          </p:blipFill>
          <p:spPr>
            <a:xfrm>
              <a:off x="7750814" y="117776"/>
              <a:ext cx="1259433" cy="408020"/>
            </a:xfrm>
            <a:prstGeom prst="rect">
              <a:avLst/>
            </a:prstGeom>
          </p:spPr>
        </p:pic>
      </p:grpSp>
    </p:spTree>
    <p:extLst>
      <p:ext uri="{BB962C8B-B14F-4D97-AF65-F5344CB8AC3E}">
        <p14:creationId xmlns:p14="http://schemas.microsoft.com/office/powerpoint/2010/main" val="13029104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F45D-C26E-2003-8448-9F570F7EEB02}"/>
              </a:ext>
            </a:extLst>
          </p:cNvPr>
          <p:cNvSpPr>
            <a:spLocks noGrp="1"/>
          </p:cNvSpPr>
          <p:nvPr>
            <p:ph type="title"/>
          </p:nvPr>
        </p:nvSpPr>
        <p:spPr>
          <a:xfrm>
            <a:off x="720000" y="111195"/>
            <a:ext cx="7704000" cy="572700"/>
          </a:xfrm>
        </p:spPr>
        <p:txBody>
          <a:bodyPr/>
          <a:lstStyle/>
          <a:p>
            <a:r>
              <a:rPr lang="en-IN" dirty="0"/>
              <a:t>Contributions</a:t>
            </a:r>
          </a:p>
        </p:txBody>
      </p:sp>
      <p:sp>
        <p:nvSpPr>
          <p:cNvPr id="3" name="Subtitle 2">
            <a:extLst>
              <a:ext uri="{FF2B5EF4-FFF2-40B4-BE49-F238E27FC236}">
                <a16:creationId xmlns:a16="http://schemas.microsoft.com/office/drawing/2014/main" id="{449BFB3B-FE1F-6D09-15CE-91DAD4141207}"/>
              </a:ext>
            </a:extLst>
          </p:cNvPr>
          <p:cNvSpPr>
            <a:spLocks noGrp="1"/>
          </p:cNvSpPr>
          <p:nvPr>
            <p:ph type="subTitle" idx="1"/>
          </p:nvPr>
        </p:nvSpPr>
        <p:spPr>
          <a:xfrm>
            <a:off x="593907" y="1206662"/>
            <a:ext cx="2438854" cy="1605118"/>
          </a:xfrm>
        </p:spPr>
        <p:txBody>
          <a:bodyPr/>
          <a:lstStyle/>
          <a:p>
            <a:pPr algn="l">
              <a:buFont typeface="Arial" panose="020B0604020202020204" pitchFamily="34" charset="0"/>
              <a:buChar char="•"/>
            </a:pPr>
            <a:r>
              <a:rPr lang="en-US" sz="1100" dirty="0">
                <a:latin typeface="Bell MT" panose="02020503060305020303" pitchFamily="18" charset="0"/>
              </a:rPr>
              <a:t>Project documentation</a:t>
            </a:r>
          </a:p>
          <a:p>
            <a:pPr algn="l">
              <a:buFont typeface="Arial" panose="020B0604020202020204" pitchFamily="34" charset="0"/>
              <a:buChar char="•"/>
            </a:pPr>
            <a:r>
              <a:rPr lang="en-US" sz="1100" dirty="0">
                <a:latin typeface="Bell MT" panose="02020503060305020303" pitchFamily="18" charset="0"/>
              </a:rPr>
              <a:t>Database design</a:t>
            </a:r>
          </a:p>
          <a:p>
            <a:pPr algn="l">
              <a:buFont typeface="Arial" panose="020B0604020202020204" pitchFamily="34" charset="0"/>
              <a:buChar char="•"/>
            </a:pPr>
            <a:r>
              <a:rPr lang="en-US" sz="1100" dirty="0">
                <a:latin typeface="Bell MT" panose="02020503060305020303" pitchFamily="18" charset="0"/>
              </a:rPr>
              <a:t>Model – Login, Product, Customer, </a:t>
            </a:r>
            <a:r>
              <a:rPr lang="en-US" sz="1100" dirty="0" err="1">
                <a:latin typeface="Bell MT" panose="02020503060305020303" pitchFamily="18" charset="0"/>
              </a:rPr>
              <a:t>MailSender</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View – </a:t>
            </a:r>
            <a:r>
              <a:rPr lang="en-US" sz="1100" dirty="0" err="1">
                <a:latin typeface="Bell MT" panose="02020503060305020303" pitchFamily="18" charset="0"/>
              </a:rPr>
              <a:t>OrderHistory</a:t>
            </a:r>
            <a:r>
              <a:rPr lang="en-US" sz="1100" dirty="0">
                <a:latin typeface="Bell MT" panose="02020503060305020303" pitchFamily="18" charset="0"/>
              </a:rPr>
              <a:t>, Inventory, </a:t>
            </a:r>
            <a:r>
              <a:rPr lang="en-US" sz="1100" dirty="0" err="1">
                <a:latin typeface="Bell MT" panose="02020503060305020303" pitchFamily="18" charset="0"/>
              </a:rPr>
              <a:t>HomeEmployee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Service – </a:t>
            </a:r>
            <a:r>
              <a:rPr lang="en-US" sz="1100" dirty="0" err="1">
                <a:latin typeface="Bell MT" panose="02020503060305020303" pitchFamily="18" charset="0"/>
              </a:rPr>
              <a:t>OrderService</a:t>
            </a:r>
            <a:r>
              <a:rPr lang="en-US" sz="1100" dirty="0">
                <a:latin typeface="Bell MT" panose="02020503060305020303" pitchFamily="18" charset="0"/>
              </a:rPr>
              <a:t>, </a:t>
            </a:r>
            <a:r>
              <a:rPr lang="en-US" sz="1100" dirty="0" err="1">
                <a:latin typeface="Bell MT" panose="02020503060305020303" pitchFamily="18" charset="0"/>
              </a:rPr>
              <a:t>LoginService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Struts.XML</a:t>
            </a:r>
          </a:p>
          <a:p>
            <a:pPr algn="l"/>
            <a:endParaRPr lang="en-IN" sz="1000" dirty="0">
              <a:latin typeface="Bell MT" panose="02020503060305020303" pitchFamily="18" charset="0"/>
            </a:endParaRPr>
          </a:p>
        </p:txBody>
      </p:sp>
      <p:sp>
        <p:nvSpPr>
          <p:cNvPr id="4" name="Subtitle 3">
            <a:extLst>
              <a:ext uri="{FF2B5EF4-FFF2-40B4-BE49-F238E27FC236}">
                <a16:creationId xmlns:a16="http://schemas.microsoft.com/office/drawing/2014/main" id="{A5ECC594-D3EE-FF14-19E5-DA4EFA7A058F}"/>
              </a:ext>
            </a:extLst>
          </p:cNvPr>
          <p:cNvSpPr>
            <a:spLocks noGrp="1"/>
          </p:cNvSpPr>
          <p:nvPr>
            <p:ph type="subTitle" idx="2"/>
          </p:nvPr>
        </p:nvSpPr>
        <p:spPr>
          <a:xfrm>
            <a:off x="3231660" y="1206662"/>
            <a:ext cx="2438854" cy="1356234"/>
          </a:xfrm>
        </p:spPr>
        <p:txBody>
          <a:bodyPr/>
          <a:lstStyle/>
          <a:p>
            <a:pPr algn="l">
              <a:buFont typeface="Arial" panose="020B0604020202020204" pitchFamily="34" charset="0"/>
              <a:buChar char="•"/>
            </a:pPr>
            <a:r>
              <a:rPr lang="en-US" sz="1100" dirty="0">
                <a:latin typeface="Bell MT" panose="02020503060305020303" pitchFamily="18" charset="0"/>
              </a:rPr>
              <a:t>Project documentation</a:t>
            </a:r>
          </a:p>
          <a:p>
            <a:pPr algn="l">
              <a:buFont typeface="Arial" panose="020B0604020202020204" pitchFamily="34" charset="0"/>
              <a:buChar char="•"/>
            </a:pPr>
            <a:r>
              <a:rPr lang="en-US" sz="1100" dirty="0">
                <a:latin typeface="Bell MT" panose="02020503060305020303" pitchFamily="18" charset="0"/>
              </a:rPr>
              <a:t>Database design</a:t>
            </a:r>
          </a:p>
          <a:p>
            <a:pPr algn="l">
              <a:buFont typeface="Arial" panose="020B0604020202020204" pitchFamily="34" charset="0"/>
              <a:buChar char="•"/>
            </a:pPr>
            <a:r>
              <a:rPr lang="en-US" sz="1100" dirty="0">
                <a:latin typeface="Bell MT" panose="02020503060305020303" pitchFamily="18" charset="0"/>
              </a:rPr>
              <a:t>Model - Product</a:t>
            </a:r>
          </a:p>
          <a:p>
            <a:pPr algn="l">
              <a:buFont typeface="Arial" panose="020B0604020202020204" pitchFamily="34" charset="0"/>
              <a:buChar char="•"/>
            </a:pPr>
            <a:r>
              <a:rPr lang="en-US" sz="1100" dirty="0">
                <a:latin typeface="Bell MT" panose="02020503060305020303" pitchFamily="18" charset="0"/>
              </a:rPr>
              <a:t>Service – </a:t>
            </a:r>
            <a:r>
              <a:rPr lang="en-US" sz="1100" dirty="0" err="1">
                <a:latin typeface="Bell MT" panose="02020503060305020303" pitchFamily="18" charset="0"/>
              </a:rPr>
              <a:t>ProductService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View – Signup, </a:t>
            </a:r>
            <a:r>
              <a:rPr lang="en-US" sz="1100" dirty="0" err="1">
                <a:latin typeface="Bell MT" panose="02020503060305020303" pitchFamily="18" charset="0"/>
              </a:rPr>
              <a:t>LoginPage</a:t>
            </a:r>
            <a:r>
              <a:rPr lang="en-US" sz="1100" dirty="0">
                <a:latin typeface="Bell MT" panose="02020503060305020303" pitchFamily="18" charset="0"/>
              </a:rPr>
              <a:t>, Invoice, </a:t>
            </a:r>
            <a:r>
              <a:rPr lang="en-US" sz="1100" dirty="0" err="1">
                <a:latin typeface="Bell MT" panose="02020503060305020303" pitchFamily="18" charset="0"/>
              </a:rPr>
              <a:t>homeEmployee</a:t>
            </a:r>
            <a:r>
              <a:rPr lang="en-US" sz="1100" dirty="0">
                <a:latin typeface="Bell MT" panose="02020503060305020303" pitchFamily="18" charset="0"/>
              </a:rPr>
              <a:t>, </a:t>
            </a:r>
            <a:r>
              <a:rPr lang="en-US" sz="1100" dirty="0" err="1">
                <a:latin typeface="Bell MT" panose="02020503060305020303" pitchFamily="18" charset="0"/>
              </a:rPr>
              <a:t>editProduct</a:t>
            </a:r>
            <a:r>
              <a:rPr lang="en-US" sz="1100" dirty="0">
                <a:latin typeface="Bell MT" panose="02020503060305020303" pitchFamily="18" charset="0"/>
              </a:rPr>
              <a:t>, </a:t>
            </a:r>
            <a:r>
              <a:rPr lang="en-US" sz="1100" dirty="0" err="1">
                <a:latin typeface="Bell MT" panose="02020503060305020303" pitchFamily="18" charset="0"/>
              </a:rPr>
              <a:t>editEmployee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Struts.XML</a:t>
            </a:r>
          </a:p>
          <a:p>
            <a:pPr algn="l">
              <a:buFont typeface="Arial" panose="020B0604020202020204" pitchFamily="34" charset="0"/>
              <a:buChar char="•"/>
            </a:pPr>
            <a:endParaRPr lang="en-IN" sz="1100" dirty="0">
              <a:latin typeface="Bell MT" panose="02020503060305020303" pitchFamily="18" charset="0"/>
            </a:endParaRPr>
          </a:p>
        </p:txBody>
      </p:sp>
      <p:sp>
        <p:nvSpPr>
          <p:cNvPr id="5" name="Subtitle 4">
            <a:extLst>
              <a:ext uri="{FF2B5EF4-FFF2-40B4-BE49-F238E27FC236}">
                <a16:creationId xmlns:a16="http://schemas.microsoft.com/office/drawing/2014/main" id="{04F64604-45D7-723F-5283-8766DC6DFA9C}"/>
              </a:ext>
            </a:extLst>
          </p:cNvPr>
          <p:cNvSpPr>
            <a:spLocks noGrp="1"/>
          </p:cNvSpPr>
          <p:nvPr>
            <p:ph type="subTitle" idx="3"/>
          </p:nvPr>
        </p:nvSpPr>
        <p:spPr>
          <a:xfrm>
            <a:off x="593907" y="3473716"/>
            <a:ext cx="2457495" cy="1510832"/>
          </a:xfrm>
        </p:spPr>
        <p:txBody>
          <a:bodyPr/>
          <a:lstStyle/>
          <a:p>
            <a:pPr algn="l">
              <a:buFont typeface="Arial" panose="020B0604020202020204" pitchFamily="34" charset="0"/>
              <a:buChar char="•"/>
            </a:pPr>
            <a:r>
              <a:rPr lang="en-US" sz="1100" dirty="0">
                <a:latin typeface="Bell MT" panose="02020503060305020303" pitchFamily="18" charset="0"/>
              </a:rPr>
              <a:t>Project documentation</a:t>
            </a:r>
          </a:p>
          <a:p>
            <a:pPr algn="l">
              <a:buFont typeface="Arial" panose="020B0604020202020204" pitchFamily="34" charset="0"/>
              <a:buChar char="•"/>
            </a:pPr>
            <a:r>
              <a:rPr lang="en-US" sz="1100" dirty="0">
                <a:latin typeface="Bell MT" panose="02020503060305020303" pitchFamily="18" charset="0"/>
              </a:rPr>
              <a:t>Database design</a:t>
            </a:r>
          </a:p>
          <a:p>
            <a:pPr algn="l">
              <a:buFont typeface="Arial" panose="020B0604020202020204" pitchFamily="34" charset="0"/>
              <a:buChar char="•"/>
            </a:pPr>
            <a:r>
              <a:rPr lang="en-US" sz="1100" dirty="0">
                <a:latin typeface="Bell MT" panose="02020503060305020303" pitchFamily="18" charset="0"/>
              </a:rPr>
              <a:t>Model – Order</a:t>
            </a:r>
          </a:p>
          <a:p>
            <a:pPr algn="l">
              <a:buFont typeface="Arial" panose="020B0604020202020204" pitchFamily="34" charset="0"/>
              <a:buChar char="•"/>
            </a:pPr>
            <a:r>
              <a:rPr lang="en-US" sz="1100" dirty="0">
                <a:latin typeface="Bell MT" panose="02020503060305020303" pitchFamily="18" charset="0"/>
              </a:rPr>
              <a:t>View –  </a:t>
            </a:r>
            <a:r>
              <a:rPr lang="en-US" sz="1100" dirty="0" err="1">
                <a:latin typeface="Bell MT" panose="02020503060305020303" pitchFamily="18" charset="0"/>
              </a:rPr>
              <a:t>ShowEmployee</a:t>
            </a:r>
            <a:r>
              <a:rPr lang="en-US" sz="1100" dirty="0">
                <a:latin typeface="Bell MT" panose="02020503060305020303" pitchFamily="18" charset="0"/>
              </a:rPr>
              <a:t>, </a:t>
            </a:r>
            <a:r>
              <a:rPr lang="en-US" sz="1100" dirty="0" err="1">
                <a:latin typeface="Bell MT" panose="02020503060305020303" pitchFamily="18" charset="0"/>
              </a:rPr>
              <a:t>SalesReport</a:t>
            </a:r>
            <a:r>
              <a:rPr lang="en-US" sz="1100" dirty="0">
                <a:latin typeface="Bell MT" panose="02020503060305020303" pitchFamily="18" charset="0"/>
              </a:rPr>
              <a:t>, </a:t>
            </a:r>
            <a:r>
              <a:rPr lang="en-US" sz="1100" dirty="0" err="1">
                <a:latin typeface="Bell MT" panose="02020503060305020303" pitchFamily="18" charset="0"/>
              </a:rPr>
              <a:t>HomeAdmin</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Service – </a:t>
            </a:r>
            <a:r>
              <a:rPr lang="en-US" sz="1100" dirty="0" err="1">
                <a:latin typeface="Bell MT" panose="02020503060305020303" pitchFamily="18" charset="0"/>
              </a:rPr>
              <a:t>CustomerService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Struts.XML</a:t>
            </a:r>
          </a:p>
          <a:p>
            <a:pPr algn="l">
              <a:buFont typeface="Arial" panose="020B0604020202020204" pitchFamily="34" charset="0"/>
              <a:buChar char="•"/>
            </a:pPr>
            <a:endParaRPr lang="en-IN" sz="1100" dirty="0">
              <a:latin typeface="Bell MT" panose="02020503060305020303" pitchFamily="18" charset="0"/>
            </a:endParaRPr>
          </a:p>
        </p:txBody>
      </p:sp>
      <p:sp>
        <p:nvSpPr>
          <p:cNvPr id="6" name="Subtitle 5">
            <a:extLst>
              <a:ext uri="{FF2B5EF4-FFF2-40B4-BE49-F238E27FC236}">
                <a16:creationId xmlns:a16="http://schemas.microsoft.com/office/drawing/2014/main" id="{3E5EB6DB-3CBB-B76E-B906-A6A46DA8EECE}"/>
              </a:ext>
            </a:extLst>
          </p:cNvPr>
          <p:cNvSpPr>
            <a:spLocks noGrp="1"/>
          </p:cNvSpPr>
          <p:nvPr>
            <p:ph type="subTitle" idx="4"/>
          </p:nvPr>
        </p:nvSpPr>
        <p:spPr>
          <a:xfrm>
            <a:off x="3231661" y="3473716"/>
            <a:ext cx="2761772" cy="1759865"/>
          </a:xfrm>
        </p:spPr>
        <p:txBody>
          <a:bodyPr/>
          <a:lstStyle/>
          <a:p>
            <a:pPr algn="l">
              <a:buFont typeface="Arial" panose="020B0604020202020204" pitchFamily="34" charset="0"/>
              <a:buChar char="•"/>
            </a:pPr>
            <a:r>
              <a:rPr lang="en-US" sz="1100" dirty="0">
                <a:latin typeface="Bell MT" panose="02020503060305020303" pitchFamily="18" charset="0"/>
              </a:rPr>
              <a:t>Project documentation</a:t>
            </a:r>
          </a:p>
          <a:p>
            <a:pPr algn="l">
              <a:buFont typeface="Arial" panose="020B0604020202020204" pitchFamily="34" charset="0"/>
              <a:buChar char="•"/>
            </a:pPr>
            <a:r>
              <a:rPr lang="en-US" sz="1100" dirty="0">
                <a:latin typeface="Bell MT" panose="02020503060305020303" pitchFamily="18" charset="0"/>
              </a:rPr>
              <a:t>Database design</a:t>
            </a:r>
          </a:p>
          <a:p>
            <a:pPr algn="l">
              <a:buFont typeface="Arial" panose="020B0604020202020204" pitchFamily="34" charset="0"/>
              <a:buChar char="•"/>
            </a:pPr>
            <a:r>
              <a:rPr lang="en-US" sz="1100" dirty="0">
                <a:latin typeface="Bell MT" panose="02020503060305020303" pitchFamily="18" charset="0"/>
              </a:rPr>
              <a:t>Model – Admin, Employee</a:t>
            </a:r>
          </a:p>
          <a:p>
            <a:pPr algn="l">
              <a:buFont typeface="Arial" panose="020B0604020202020204" pitchFamily="34" charset="0"/>
              <a:buChar char="•"/>
            </a:pPr>
            <a:r>
              <a:rPr lang="en-US" sz="1100" dirty="0">
                <a:latin typeface="Bell MT" panose="02020503060305020303" pitchFamily="18" charset="0"/>
              </a:rPr>
              <a:t>View – </a:t>
            </a:r>
            <a:r>
              <a:rPr lang="en-US" sz="1100" dirty="0" err="1">
                <a:latin typeface="Bell MT" panose="02020503060305020303" pitchFamily="18" charset="0"/>
              </a:rPr>
              <a:t>SalesReport</a:t>
            </a:r>
            <a:r>
              <a:rPr lang="en-US" sz="1100" dirty="0">
                <a:latin typeface="Bell MT" panose="02020503060305020303" pitchFamily="18" charset="0"/>
              </a:rPr>
              <a:t>, </a:t>
            </a:r>
            <a:r>
              <a:rPr lang="en-US" sz="1100" dirty="0" err="1">
                <a:latin typeface="Bell MT" panose="02020503060305020303" pitchFamily="18" charset="0"/>
              </a:rPr>
              <a:t>EmployeeMenu</a:t>
            </a:r>
            <a:r>
              <a:rPr lang="en-US" sz="1100" dirty="0">
                <a:latin typeface="Bell MT" panose="02020503060305020303" pitchFamily="18" charset="0"/>
              </a:rPr>
              <a:t>, </a:t>
            </a:r>
            <a:r>
              <a:rPr lang="en-US" sz="1100" dirty="0" err="1">
                <a:latin typeface="Bell MT" panose="02020503060305020303" pitchFamily="18" charset="0"/>
              </a:rPr>
              <a:t>AddProduct</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Service – </a:t>
            </a:r>
            <a:r>
              <a:rPr lang="en-US" sz="1100" dirty="0" err="1">
                <a:latin typeface="Bell MT" panose="02020503060305020303" pitchFamily="18" charset="0"/>
              </a:rPr>
              <a:t>EmployeeService</a:t>
            </a:r>
            <a:r>
              <a:rPr lang="en-US" sz="1100" dirty="0">
                <a:latin typeface="Bell MT" panose="02020503060305020303" pitchFamily="18" charset="0"/>
              </a:rPr>
              <a:t>, </a:t>
            </a:r>
            <a:r>
              <a:rPr lang="en-US" sz="1100" dirty="0" err="1">
                <a:latin typeface="Bell MT" panose="02020503060305020303" pitchFamily="18" charset="0"/>
              </a:rPr>
              <a:t>OrderService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Struts.XML</a:t>
            </a:r>
          </a:p>
          <a:p>
            <a:pPr algn="l">
              <a:buFont typeface="Arial" panose="020B0604020202020204" pitchFamily="34" charset="0"/>
              <a:buChar char="•"/>
            </a:pPr>
            <a:endParaRPr lang="en-IN" sz="1100" dirty="0">
              <a:latin typeface="Bell MT" panose="02020503060305020303" pitchFamily="18" charset="0"/>
            </a:endParaRPr>
          </a:p>
        </p:txBody>
      </p:sp>
      <p:sp>
        <p:nvSpPr>
          <p:cNvPr id="7" name="Subtitle 6">
            <a:extLst>
              <a:ext uri="{FF2B5EF4-FFF2-40B4-BE49-F238E27FC236}">
                <a16:creationId xmlns:a16="http://schemas.microsoft.com/office/drawing/2014/main" id="{7194193B-EAA1-2F33-591C-35C5913EA058}"/>
              </a:ext>
            </a:extLst>
          </p:cNvPr>
          <p:cNvSpPr>
            <a:spLocks noGrp="1"/>
          </p:cNvSpPr>
          <p:nvPr>
            <p:ph type="subTitle" idx="5"/>
          </p:nvPr>
        </p:nvSpPr>
        <p:spPr>
          <a:xfrm>
            <a:off x="5993433" y="1206662"/>
            <a:ext cx="2438854" cy="1792044"/>
          </a:xfrm>
        </p:spPr>
        <p:txBody>
          <a:bodyPr/>
          <a:lstStyle/>
          <a:p>
            <a:pPr algn="l">
              <a:buFont typeface="Arial" panose="020B0604020202020204" pitchFamily="34" charset="0"/>
              <a:buChar char="•"/>
            </a:pPr>
            <a:r>
              <a:rPr lang="en-US" sz="1100" dirty="0">
                <a:latin typeface="Bell MT" panose="02020503060305020303" pitchFamily="18" charset="0"/>
              </a:rPr>
              <a:t>Project documentation</a:t>
            </a:r>
          </a:p>
          <a:p>
            <a:pPr algn="l">
              <a:buFont typeface="Arial" panose="020B0604020202020204" pitchFamily="34" charset="0"/>
              <a:buChar char="•"/>
            </a:pPr>
            <a:r>
              <a:rPr lang="en-US" sz="1100" dirty="0">
                <a:latin typeface="Bell MT" panose="02020503060305020303" pitchFamily="18" charset="0"/>
              </a:rPr>
              <a:t>Database design</a:t>
            </a:r>
          </a:p>
          <a:p>
            <a:pPr algn="l">
              <a:buFont typeface="Arial" panose="020B0604020202020204" pitchFamily="34" charset="0"/>
              <a:buChar char="•"/>
            </a:pPr>
            <a:r>
              <a:rPr lang="en-US" sz="1100" dirty="0">
                <a:latin typeface="Bell MT" panose="02020503060305020303" pitchFamily="18" charset="0"/>
              </a:rPr>
              <a:t>Model – Inventory, </a:t>
            </a:r>
            <a:r>
              <a:rPr lang="en-US" sz="1100" dirty="0" err="1">
                <a:latin typeface="Bell MT" panose="02020503060305020303" pitchFamily="18" charset="0"/>
              </a:rPr>
              <a:t>APIEmployee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View –  </a:t>
            </a:r>
            <a:r>
              <a:rPr lang="en-US" sz="1100" dirty="0" err="1">
                <a:latin typeface="Bell MT" panose="02020503060305020303" pitchFamily="18" charset="0"/>
              </a:rPr>
              <a:t>LandingPage</a:t>
            </a:r>
            <a:r>
              <a:rPr lang="en-US" sz="1100" dirty="0">
                <a:latin typeface="Bell MT" panose="02020503060305020303" pitchFamily="18" charset="0"/>
              </a:rPr>
              <a:t>, </a:t>
            </a:r>
            <a:r>
              <a:rPr lang="en-US" sz="1100" dirty="0" err="1">
                <a:latin typeface="Bell MT" panose="02020503060305020303" pitchFamily="18" charset="0"/>
              </a:rPr>
              <a:t>VerifyEmployee</a:t>
            </a:r>
            <a:r>
              <a:rPr lang="en-US" sz="1100" dirty="0">
                <a:latin typeface="Bell MT" panose="02020503060305020303" pitchFamily="18" charset="0"/>
              </a:rPr>
              <a:t>, </a:t>
            </a:r>
            <a:r>
              <a:rPr lang="en-US" sz="1100" dirty="0" err="1">
                <a:latin typeface="Bell MT" panose="02020503060305020303" pitchFamily="18" charset="0"/>
              </a:rPr>
              <a:t>SalesReport</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Service – </a:t>
            </a:r>
            <a:r>
              <a:rPr lang="en-US" sz="1100" dirty="0" err="1">
                <a:latin typeface="Bell MT" panose="02020503060305020303" pitchFamily="18" charset="0"/>
              </a:rPr>
              <a:t>InventoryService</a:t>
            </a:r>
            <a:r>
              <a:rPr lang="en-US" sz="1100" dirty="0">
                <a:latin typeface="Bell MT" panose="02020503060305020303" pitchFamily="18" charset="0"/>
              </a:rPr>
              <a:t>, </a:t>
            </a:r>
            <a:r>
              <a:rPr lang="en-US" sz="1100" dirty="0" err="1">
                <a:latin typeface="Bell MT" panose="02020503060305020303" pitchFamily="18" charset="0"/>
              </a:rPr>
              <a:t>APIService</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Struts.XML</a:t>
            </a:r>
          </a:p>
          <a:p>
            <a:pPr algn="l">
              <a:buFont typeface="Arial" panose="020B0604020202020204" pitchFamily="34" charset="0"/>
              <a:buChar char="•"/>
            </a:pPr>
            <a:endParaRPr lang="en-IN" sz="1100" dirty="0">
              <a:latin typeface="Bell MT" panose="02020503060305020303" pitchFamily="18" charset="0"/>
            </a:endParaRPr>
          </a:p>
        </p:txBody>
      </p:sp>
      <p:sp>
        <p:nvSpPr>
          <p:cNvPr id="8" name="Subtitle 7">
            <a:extLst>
              <a:ext uri="{FF2B5EF4-FFF2-40B4-BE49-F238E27FC236}">
                <a16:creationId xmlns:a16="http://schemas.microsoft.com/office/drawing/2014/main" id="{C324E415-05F0-C538-3198-ECEB7EF82A02}"/>
              </a:ext>
            </a:extLst>
          </p:cNvPr>
          <p:cNvSpPr>
            <a:spLocks noGrp="1"/>
          </p:cNvSpPr>
          <p:nvPr>
            <p:ph type="subTitle" idx="6"/>
          </p:nvPr>
        </p:nvSpPr>
        <p:spPr>
          <a:xfrm>
            <a:off x="5993433" y="3473716"/>
            <a:ext cx="2428393" cy="1333145"/>
          </a:xfrm>
        </p:spPr>
        <p:txBody>
          <a:bodyPr/>
          <a:lstStyle/>
          <a:p>
            <a:pPr algn="l">
              <a:buFont typeface="Arial" panose="020B0604020202020204" pitchFamily="34" charset="0"/>
              <a:buChar char="•"/>
            </a:pPr>
            <a:r>
              <a:rPr lang="en-US" sz="1100" dirty="0">
                <a:latin typeface="Bell MT" panose="02020503060305020303" pitchFamily="18" charset="0"/>
              </a:rPr>
              <a:t>Project documentation</a:t>
            </a:r>
          </a:p>
          <a:p>
            <a:pPr algn="l">
              <a:buFont typeface="Arial" panose="020B0604020202020204" pitchFamily="34" charset="0"/>
              <a:buChar char="•"/>
            </a:pPr>
            <a:r>
              <a:rPr lang="en-US" sz="1100" dirty="0">
                <a:latin typeface="Bell MT" panose="02020503060305020303" pitchFamily="18" charset="0"/>
              </a:rPr>
              <a:t>Database design</a:t>
            </a:r>
          </a:p>
          <a:p>
            <a:pPr algn="l">
              <a:buFont typeface="Arial" panose="020B0604020202020204" pitchFamily="34" charset="0"/>
              <a:buChar char="•"/>
            </a:pPr>
            <a:r>
              <a:rPr lang="en-US" sz="1100" dirty="0">
                <a:latin typeface="Bell MT" panose="02020503060305020303" pitchFamily="18" charset="0"/>
              </a:rPr>
              <a:t>Model –  Admin</a:t>
            </a:r>
          </a:p>
          <a:p>
            <a:pPr algn="l">
              <a:buFont typeface="Arial" panose="020B0604020202020204" pitchFamily="34" charset="0"/>
              <a:buChar char="•"/>
            </a:pPr>
            <a:r>
              <a:rPr lang="en-US" sz="1100" dirty="0">
                <a:latin typeface="Bell MT" panose="02020503060305020303" pitchFamily="18" charset="0"/>
              </a:rPr>
              <a:t>View – </a:t>
            </a:r>
            <a:r>
              <a:rPr lang="en-US" sz="1100" dirty="0" err="1">
                <a:latin typeface="Bell MT" panose="02020503060305020303" pitchFamily="18" charset="0"/>
              </a:rPr>
              <a:t>OrderProduct</a:t>
            </a:r>
            <a:r>
              <a:rPr lang="en-US" sz="1100" dirty="0">
                <a:latin typeface="Bell MT" panose="02020503060305020303" pitchFamily="18" charset="0"/>
              </a:rPr>
              <a:t>, </a:t>
            </a:r>
            <a:r>
              <a:rPr lang="en-US" sz="1100" dirty="0" err="1">
                <a:latin typeface="Bell MT" panose="02020503060305020303" pitchFamily="18" charset="0"/>
              </a:rPr>
              <a:t>HomeEmployee</a:t>
            </a:r>
            <a:r>
              <a:rPr lang="en-US" sz="1100" dirty="0">
                <a:latin typeface="Bell MT" panose="02020503060305020303" pitchFamily="18" charset="0"/>
              </a:rPr>
              <a:t>, </a:t>
            </a:r>
            <a:r>
              <a:rPr lang="en-US" sz="1100" dirty="0" err="1">
                <a:latin typeface="Bell MT" panose="02020503060305020303" pitchFamily="18" charset="0"/>
              </a:rPr>
              <a:t>MenuAdmin</a:t>
            </a:r>
            <a:r>
              <a:rPr lang="en-US" sz="1100" dirty="0">
                <a:latin typeface="Bell MT" panose="02020503060305020303" pitchFamily="18" charset="0"/>
              </a:rPr>
              <a:t>, </a:t>
            </a:r>
            <a:r>
              <a:rPr lang="en-US" sz="1100" dirty="0" err="1">
                <a:latin typeface="Bell MT" panose="02020503060305020303" pitchFamily="18" charset="0"/>
              </a:rPr>
              <a:t>HomeAdmin</a:t>
            </a:r>
            <a:endParaRPr lang="en-US" sz="1100" dirty="0">
              <a:latin typeface="Bell MT" panose="02020503060305020303" pitchFamily="18" charset="0"/>
            </a:endParaRPr>
          </a:p>
          <a:p>
            <a:pPr algn="l">
              <a:buFont typeface="Arial" panose="020B0604020202020204" pitchFamily="34" charset="0"/>
              <a:buChar char="•"/>
            </a:pPr>
            <a:r>
              <a:rPr lang="en-US" sz="1100" dirty="0">
                <a:latin typeface="Bell MT" panose="02020503060305020303" pitchFamily="18" charset="0"/>
              </a:rPr>
              <a:t>Struts.XML</a:t>
            </a:r>
          </a:p>
          <a:p>
            <a:pPr algn="l">
              <a:buFont typeface="Arial" panose="020B0604020202020204" pitchFamily="34" charset="0"/>
              <a:buChar char="•"/>
            </a:pPr>
            <a:endParaRPr lang="en-IN" sz="1100" dirty="0">
              <a:latin typeface="Bell MT" panose="02020503060305020303" pitchFamily="18" charset="0"/>
            </a:endParaRPr>
          </a:p>
        </p:txBody>
      </p:sp>
      <p:sp>
        <p:nvSpPr>
          <p:cNvPr id="9" name="Subtitle 8">
            <a:extLst>
              <a:ext uri="{FF2B5EF4-FFF2-40B4-BE49-F238E27FC236}">
                <a16:creationId xmlns:a16="http://schemas.microsoft.com/office/drawing/2014/main" id="{1222B64E-71EE-B751-3C98-95763D7608C6}"/>
              </a:ext>
            </a:extLst>
          </p:cNvPr>
          <p:cNvSpPr>
            <a:spLocks noGrp="1"/>
          </p:cNvSpPr>
          <p:nvPr>
            <p:ph type="subTitle" idx="7"/>
          </p:nvPr>
        </p:nvSpPr>
        <p:spPr>
          <a:xfrm>
            <a:off x="720114" y="921826"/>
            <a:ext cx="2200800" cy="377100"/>
          </a:xfrm>
        </p:spPr>
        <p:txBody>
          <a:bodyPr/>
          <a:lstStyle/>
          <a:p>
            <a:r>
              <a:rPr lang="en-IN" sz="2000" dirty="0"/>
              <a:t>Biswajit Ghosal</a:t>
            </a:r>
          </a:p>
        </p:txBody>
      </p:sp>
      <p:sp>
        <p:nvSpPr>
          <p:cNvPr id="10" name="Subtitle 9">
            <a:extLst>
              <a:ext uri="{FF2B5EF4-FFF2-40B4-BE49-F238E27FC236}">
                <a16:creationId xmlns:a16="http://schemas.microsoft.com/office/drawing/2014/main" id="{702C88EB-FC16-3098-629D-8EB9B7BB6C43}"/>
              </a:ext>
            </a:extLst>
          </p:cNvPr>
          <p:cNvSpPr>
            <a:spLocks noGrp="1"/>
          </p:cNvSpPr>
          <p:nvPr>
            <p:ph type="subTitle" idx="8"/>
          </p:nvPr>
        </p:nvSpPr>
        <p:spPr>
          <a:xfrm>
            <a:off x="3461314" y="916221"/>
            <a:ext cx="2200800" cy="377100"/>
          </a:xfrm>
        </p:spPr>
        <p:txBody>
          <a:bodyPr/>
          <a:lstStyle/>
          <a:p>
            <a:r>
              <a:rPr lang="en-IN" sz="2000" dirty="0"/>
              <a:t>Ritwik Shaw</a:t>
            </a:r>
          </a:p>
        </p:txBody>
      </p:sp>
      <p:sp>
        <p:nvSpPr>
          <p:cNvPr id="11" name="Subtitle 10">
            <a:extLst>
              <a:ext uri="{FF2B5EF4-FFF2-40B4-BE49-F238E27FC236}">
                <a16:creationId xmlns:a16="http://schemas.microsoft.com/office/drawing/2014/main" id="{DE389694-7C8B-0F98-0789-09F3AD2D2752}"/>
              </a:ext>
            </a:extLst>
          </p:cNvPr>
          <p:cNvSpPr>
            <a:spLocks noGrp="1"/>
          </p:cNvSpPr>
          <p:nvPr>
            <p:ph type="subTitle" idx="9"/>
          </p:nvPr>
        </p:nvSpPr>
        <p:spPr>
          <a:xfrm>
            <a:off x="6202514" y="916221"/>
            <a:ext cx="2200800" cy="377100"/>
          </a:xfrm>
        </p:spPr>
        <p:txBody>
          <a:bodyPr/>
          <a:lstStyle/>
          <a:p>
            <a:r>
              <a:rPr lang="en-IN" sz="2000" dirty="0"/>
              <a:t>Pratik Biswas</a:t>
            </a:r>
          </a:p>
        </p:txBody>
      </p:sp>
      <p:sp>
        <p:nvSpPr>
          <p:cNvPr id="12" name="Subtitle 11">
            <a:extLst>
              <a:ext uri="{FF2B5EF4-FFF2-40B4-BE49-F238E27FC236}">
                <a16:creationId xmlns:a16="http://schemas.microsoft.com/office/drawing/2014/main" id="{9C0E5EAC-FEB5-60E4-334E-745749F654CC}"/>
              </a:ext>
            </a:extLst>
          </p:cNvPr>
          <p:cNvSpPr>
            <a:spLocks noGrp="1"/>
          </p:cNvSpPr>
          <p:nvPr>
            <p:ph type="subTitle" idx="13"/>
          </p:nvPr>
        </p:nvSpPr>
        <p:spPr>
          <a:xfrm>
            <a:off x="771985" y="3096616"/>
            <a:ext cx="2200500" cy="377100"/>
          </a:xfrm>
        </p:spPr>
        <p:txBody>
          <a:bodyPr/>
          <a:lstStyle/>
          <a:p>
            <a:r>
              <a:rPr lang="en-IN" sz="2000" dirty="0"/>
              <a:t>Lokesh Reddy</a:t>
            </a:r>
          </a:p>
        </p:txBody>
      </p:sp>
      <p:sp>
        <p:nvSpPr>
          <p:cNvPr id="13" name="Subtitle 12">
            <a:extLst>
              <a:ext uri="{FF2B5EF4-FFF2-40B4-BE49-F238E27FC236}">
                <a16:creationId xmlns:a16="http://schemas.microsoft.com/office/drawing/2014/main" id="{40BD1090-B6AF-17F0-F2EA-E63763B56152}"/>
              </a:ext>
            </a:extLst>
          </p:cNvPr>
          <p:cNvSpPr>
            <a:spLocks noGrp="1"/>
          </p:cNvSpPr>
          <p:nvPr>
            <p:ph type="subTitle" idx="14"/>
          </p:nvPr>
        </p:nvSpPr>
        <p:spPr>
          <a:xfrm>
            <a:off x="3461314" y="3071540"/>
            <a:ext cx="2200500" cy="377100"/>
          </a:xfrm>
        </p:spPr>
        <p:txBody>
          <a:bodyPr/>
          <a:lstStyle/>
          <a:p>
            <a:r>
              <a:rPr lang="en-IN" sz="2000" dirty="0"/>
              <a:t>Gaurav Kumar</a:t>
            </a:r>
          </a:p>
        </p:txBody>
      </p:sp>
      <p:sp>
        <p:nvSpPr>
          <p:cNvPr id="14" name="Subtitle 13">
            <a:extLst>
              <a:ext uri="{FF2B5EF4-FFF2-40B4-BE49-F238E27FC236}">
                <a16:creationId xmlns:a16="http://schemas.microsoft.com/office/drawing/2014/main" id="{5E5D9228-AAC2-C643-C7C1-41BBBE5D7DBE}"/>
              </a:ext>
            </a:extLst>
          </p:cNvPr>
          <p:cNvSpPr>
            <a:spLocks noGrp="1"/>
          </p:cNvSpPr>
          <p:nvPr>
            <p:ph type="subTitle" idx="15"/>
          </p:nvPr>
        </p:nvSpPr>
        <p:spPr>
          <a:xfrm>
            <a:off x="6202514" y="3071539"/>
            <a:ext cx="2200500" cy="377100"/>
          </a:xfrm>
        </p:spPr>
        <p:txBody>
          <a:bodyPr/>
          <a:lstStyle/>
          <a:p>
            <a:r>
              <a:rPr lang="en-IN" sz="2000" dirty="0"/>
              <a:t>Sandeep Kamila</a:t>
            </a:r>
          </a:p>
        </p:txBody>
      </p:sp>
      <p:grpSp>
        <p:nvGrpSpPr>
          <p:cNvPr id="17" name="Group 16">
            <a:extLst>
              <a:ext uri="{FF2B5EF4-FFF2-40B4-BE49-F238E27FC236}">
                <a16:creationId xmlns:a16="http://schemas.microsoft.com/office/drawing/2014/main" id="{BC90CA2E-B215-EB73-21DA-DB317AFD3A09}"/>
              </a:ext>
            </a:extLst>
          </p:cNvPr>
          <p:cNvGrpSpPr/>
          <p:nvPr/>
        </p:nvGrpSpPr>
        <p:grpSpPr>
          <a:xfrm>
            <a:off x="7268699" y="29970"/>
            <a:ext cx="1793730" cy="572699"/>
            <a:chOff x="7268699" y="29970"/>
            <a:chExt cx="1793730" cy="572699"/>
          </a:xfrm>
        </p:grpSpPr>
        <p:grpSp>
          <p:nvGrpSpPr>
            <p:cNvPr id="18" name="Google Shape;3205;p79">
              <a:extLst>
                <a:ext uri="{FF2B5EF4-FFF2-40B4-BE49-F238E27FC236}">
                  <a16:creationId xmlns:a16="http://schemas.microsoft.com/office/drawing/2014/main" id="{E9367952-C3EF-8994-96C7-C6E76A3C8D4F}"/>
                </a:ext>
              </a:extLst>
            </p:cNvPr>
            <p:cNvGrpSpPr/>
            <p:nvPr/>
          </p:nvGrpSpPr>
          <p:grpSpPr>
            <a:xfrm>
              <a:off x="7268699" y="29970"/>
              <a:ext cx="1793730" cy="572699"/>
              <a:chOff x="4411970" y="4340222"/>
              <a:chExt cx="779467" cy="242683"/>
            </a:xfrm>
          </p:grpSpPr>
          <p:sp>
            <p:nvSpPr>
              <p:cNvPr id="20" name="Google Shape;3206;p79">
                <a:extLst>
                  <a:ext uri="{FF2B5EF4-FFF2-40B4-BE49-F238E27FC236}">
                    <a16:creationId xmlns:a16="http://schemas.microsoft.com/office/drawing/2014/main" id="{84857A9B-1B93-D143-9332-D424864E6D4C}"/>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07;p79">
                <a:extLst>
                  <a:ext uri="{FF2B5EF4-FFF2-40B4-BE49-F238E27FC236}">
                    <a16:creationId xmlns:a16="http://schemas.microsoft.com/office/drawing/2014/main" id="{450026E3-52D7-F628-699F-05E81E9C4A6B}"/>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08;p79">
                <a:extLst>
                  <a:ext uri="{FF2B5EF4-FFF2-40B4-BE49-F238E27FC236}">
                    <a16:creationId xmlns:a16="http://schemas.microsoft.com/office/drawing/2014/main" id="{0962D7D4-6B3E-EDDB-917B-6E989266D932}"/>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6" descr="A picture containing text, tableware, dishware&#10;&#10;Description automatically generated">
              <a:extLst>
                <a:ext uri="{FF2B5EF4-FFF2-40B4-BE49-F238E27FC236}">
                  <a16:creationId xmlns:a16="http://schemas.microsoft.com/office/drawing/2014/main" id="{56CF1688-B0BB-21EC-4062-6BBB34BAEF57}"/>
                </a:ext>
              </a:extLst>
            </p:cNvPr>
            <p:cNvPicPr>
              <a:picLocks noChangeAspect="1"/>
            </p:cNvPicPr>
            <p:nvPr/>
          </p:nvPicPr>
          <p:blipFill>
            <a:blip r:embed="rId2"/>
            <a:stretch>
              <a:fillRect/>
            </a:stretch>
          </p:blipFill>
          <p:spPr>
            <a:xfrm>
              <a:off x="7750814" y="117776"/>
              <a:ext cx="1259433" cy="408020"/>
            </a:xfrm>
            <a:prstGeom prst="rect">
              <a:avLst/>
            </a:prstGeom>
          </p:spPr>
        </p:pic>
      </p:grpSp>
    </p:spTree>
    <p:extLst>
      <p:ext uri="{BB962C8B-B14F-4D97-AF65-F5344CB8AC3E}">
        <p14:creationId xmlns:p14="http://schemas.microsoft.com/office/powerpoint/2010/main" val="34446869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369B-18CB-7CA8-0551-EA706697996C}"/>
              </a:ext>
            </a:extLst>
          </p:cNvPr>
          <p:cNvSpPr>
            <a:spLocks noGrp="1"/>
          </p:cNvSpPr>
          <p:nvPr>
            <p:ph type="title"/>
          </p:nvPr>
        </p:nvSpPr>
        <p:spPr>
          <a:xfrm>
            <a:off x="720000" y="82981"/>
            <a:ext cx="7704000" cy="572700"/>
          </a:xfrm>
        </p:spPr>
        <p:txBody>
          <a:bodyPr/>
          <a:lstStyle/>
          <a:p>
            <a:r>
              <a:rPr lang="en-IN" dirty="0"/>
              <a:t>Future Scope</a:t>
            </a:r>
          </a:p>
        </p:txBody>
      </p:sp>
      <p:grpSp>
        <p:nvGrpSpPr>
          <p:cNvPr id="3" name="Google Shape;1043;p42">
            <a:extLst>
              <a:ext uri="{FF2B5EF4-FFF2-40B4-BE49-F238E27FC236}">
                <a16:creationId xmlns:a16="http://schemas.microsoft.com/office/drawing/2014/main" id="{E6FB1FA0-21C4-7664-2271-9B47FA18839D}"/>
              </a:ext>
            </a:extLst>
          </p:cNvPr>
          <p:cNvGrpSpPr/>
          <p:nvPr/>
        </p:nvGrpSpPr>
        <p:grpSpPr>
          <a:xfrm>
            <a:off x="6548283" y="1695839"/>
            <a:ext cx="2369179" cy="1681542"/>
            <a:chOff x="4905918" y="1473096"/>
            <a:chExt cx="3585457" cy="2431101"/>
          </a:xfrm>
        </p:grpSpPr>
        <p:grpSp>
          <p:nvGrpSpPr>
            <p:cNvPr id="4" name="Google Shape;1044;p42">
              <a:extLst>
                <a:ext uri="{FF2B5EF4-FFF2-40B4-BE49-F238E27FC236}">
                  <a16:creationId xmlns:a16="http://schemas.microsoft.com/office/drawing/2014/main" id="{E7CAD53F-3716-7683-1BD3-BEBA2D3231C2}"/>
                </a:ext>
              </a:extLst>
            </p:cNvPr>
            <p:cNvGrpSpPr/>
            <p:nvPr/>
          </p:nvGrpSpPr>
          <p:grpSpPr>
            <a:xfrm>
              <a:off x="4947516" y="1473096"/>
              <a:ext cx="3502260" cy="2431101"/>
              <a:chOff x="5563325" y="2933075"/>
              <a:chExt cx="1347075" cy="935075"/>
            </a:xfrm>
          </p:grpSpPr>
          <p:sp>
            <p:nvSpPr>
              <p:cNvPr id="40" name="Google Shape;1045;p42">
                <a:extLst>
                  <a:ext uri="{FF2B5EF4-FFF2-40B4-BE49-F238E27FC236}">
                    <a16:creationId xmlns:a16="http://schemas.microsoft.com/office/drawing/2014/main" id="{3F198AB8-501F-55BD-1C43-D7E3A2B4B828}"/>
                  </a:ext>
                </a:extLst>
              </p:cNvPr>
              <p:cNvSpPr/>
              <p:nvPr/>
            </p:nvSpPr>
            <p:spPr>
              <a:xfrm>
                <a:off x="5563325" y="2933075"/>
                <a:ext cx="1347075" cy="935075"/>
              </a:xfrm>
              <a:custGeom>
                <a:avLst/>
                <a:gdLst/>
                <a:ahLst/>
                <a:cxnLst/>
                <a:rect l="l" t="t" r="r" b="b"/>
                <a:pathLst>
                  <a:path w="53883" h="37403" extrusionOk="0">
                    <a:moveTo>
                      <a:pt x="32266" y="1"/>
                    </a:moveTo>
                    <a:cubicBezTo>
                      <a:pt x="29728" y="1"/>
                      <a:pt x="20586" y="695"/>
                      <a:pt x="20506" y="695"/>
                    </a:cubicBezTo>
                    <a:cubicBezTo>
                      <a:pt x="20427" y="695"/>
                      <a:pt x="20387" y="754"/>
                      <a:pt x="20387" y="814"/>
                    </a:cubicBezTo>
                    <a:cubicBezTo>
                      <a:pt x="20387" y="873"/>
                      <a:pt x="20486" y="5256"/>
                      <a:pt x="20665" y="8032"/>
                    </a:cubicBezTo>
                    <a:cubicBezTo>
                      <a:pt x="17155" y="8191"/>
                      <a:pt x="15866" y="8409"/>
                      <a:pt x="14616" y="8627"/>
                    </a:cubicBezTo>
                    <a:cubicBezTo>
                      <a:pt x="14517" y="8647"/>
                      <a:pt x="14438" y="8647"/>
                      <a:pt x="14339" y="8667"/>
                    </a:cubicBezTo>
                    <a:cubicBezTo>
                      <a:pt x="14240" y="6763"/>
                      <a:pt x="13982" y="5296"/>
                      <a:pt x="13486" y="4939"/>
                    </a:cubicBezTo>
                    <a:cubicBezTo>
                      <a:pt x="13030" y="4621"/>
                      <a:pt x="11602" y="4463"/>
                      <a:pt x="9163" y="4463"/>
                    </a:cubicBezTo>
                    <a:cubicBezTo>
                      <a:pt x="5970" y="4463"/>
                      <a:pt x="2142" y="4740"/>
                      <a:pt x="2123" y="4740"/>
                    </a:cubicBezTo>
                    <a:cubicBezTo>
                      <a:pt x="2074" y="4734"/>
                      <a:pt x="2027" y="4731"/>
                      <a:pt x="1980" y="4731"/>
                    </a:cubicBezTo>
                    <a:cubicBezTo>
                      <a:pt x="1298" y="4731"/>
                      <a:pt x="792" y="5405"/>
                      <a:pt x="477" y="6704"/>
                    </a:cubicBezTo>
                    <a:cubicBezTo>
                      <a:pt x="80" y="8330"/>
                      <a:pt x="1" y="11047"/>
                      <a:pt x="258" y="13942"/>
                    </a:cubicBezTo>
                    <a:cubicBezTo>
                      <a:pt x="457" y="16024"/>
                      <a:pt x="873" y="18523"/>
                      <a:pt x="1409" y="18801"/>
                    </a:cubicBezTo>
                    <a:cubicBezTo>
                      <a:pt x="2063" y="19158"/>
                      <a:pt x="6366" y="19277"/>
                      <a:pt x="9857" y="19277"/>
                    </a:cubicBezTo>
                    <a:cubicBezTo>
                      <a:pt x="11007" y="19277"/>
                      <a:pt x="12276" y="19257"/>
                      <a:pt x="13367" y="19217"/>
                    </a:cubicBezTo>
                    <a:cubicBezTo>
                      <a:pt x="13387" y="20387"/>
                      <a:pt x="13387" y="21676"/>
                      <a:pt x="13407" y="23124"/>
                    </a:cubicBezTo>
                    <a:cubicBezTo>
                      <a:pt x="13486" y="30124"/>
                      <a:pt x="13664" y="37204"/>
                      <a:pt x="13664" y="37264"/>
                    </a:cubicBezTo>
                    <a:cubicBezTo>
                      <a:pt x="13664" y="37343"/>
                      <a:pt x="13724" y="37403"/>
                      <a:pt x="13783" y="37403"/>
                    </a:cubicBezTo>
                    <a:cubicBezTo>
                      <a:pt x="14834" y="37383"/>
                      <a:pt x="39465" y="37026"/>
                      <a:pt x="40080" y="36887"/>
                    </a:cubicBezTo>
                    <a:cubicBezTo>
                      <a:pt x="40159" y="36887"/>
                      <a:pt x="40199" y="36808"/>
                      <a:pt x="40219" y="36788"/>
                    </a:cubicBezTo>
                    <a:cubicBezTo>
                      <a:pt x="40377" y="36451"/>
                      <a:pt x="40576" y="34428"/>
                      <a:pt x="40754" y="31632"/>
                    </a:cubicBezTo>
                    <a:cubicBezTo>
                      <a:pt x="41706" y="31651"/>
                      <a:pt x="42777" y="31671"/>
                      <a:pt x="43768" y="31671"/>
                    </a:cubicBezTo>
                    <a:cubicBezTo>
                      <a:pt x="47179" y="31671"/>
                      <a:pt x="51384" y="31532"/>
                      <a:pt x="52038" y="31136"/>
                    </a:cubicBezTo>
                    <a:cubicBezTo>
                      <a:pt x="52970" y="30581"/>
                      <a:pt x="53882" y="20724"/>
                      <a:pt x="52812" y="16857"/>
                    </a:cubicBezTo>
                    <a:cubicBezTo>
                      <a:pt x="52495" y="15723"/>
                      <a:pt x="52040" y="15164"/>
                      <a:pt x="51445" y="15164"/>
                    </a:cubicBezTo>
                    <a:cubicBezTo>
                      <a:pt x="51405" y="15164"/>
                      <a:pt x="51365" y="15167"/>
                      <a:pt x="51324" y="15172"/>
                    </a:cubicBezTo>
                    <a:cubicBezTo>
                      <a:pt x="51126" y="15152"/>
                      <a:pt x="48488" y="14993"/>
                      <a:pt x="45930" y="14993"/>
                    </a:cubicBezTo>
                    <a:cubicBezTo>
                      <a:pt x="43749" y="14993"/>
                      <a:pt x="42222" y="15112"/>
                      <a:pt x="41408" y="15350"/>
                    </a:cubicBezTo>
                    <a:cubicBezTo>
                      <a:pt x="41468" y="11622"/>
                      <a:pt x="41468" y="8806"/>
                      <a:pt x="41289" y="8449"/>
                    </a:cubicBezTo>
                    <a:cubicBezTo>
                      <a:pt x="41052" y="7993"/>
                      <a:pt x="37224" y="7656"/>
                      <a:pt x="33932" y="7656"/>
                    </a:cubicBezTo>
                    <a:lnTo>
                      <a:pt x="33496" y="7656"/>
                    </a:lnTo>
                    <a:cubicBezTo>
                      <a:pt x="33357" y="298"/>
                      <a:pt x="33099" y="140"/>
                      <a:pt x="32980" y="60"/>
                    </a:cubicBezTo>
                    <a:cubicBezTo>
                      <a:pt x="32921" y="40"/>
                      <a:pt x="32821" y="1"/>
                      <a:pt x="32266" y="1"/>
                    </a:cubicBezTo>
                    <a:close/>
                  </a:path>
                </a:pathLst>
              </a:custGeom>
              <a:solidFill>
                <a:srgbClr val="FFFFFF"/>
              </a:solidFill>
              <a:ln w="76200"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6;p42">
                <a:extLst>
                  <a:ext uri="{FF2B5EF4-FFF2-40B4-BE49-F238E27FC236}">
                    <a16:creationId xmlns:a16="http://schemas.microsoft.com/office/drawing/2014/main" id="{8AF135E4-6E16-F90C-437F-E07FB7C0A56F}"/>
                  </a:ext>
                </a:extLst>
              </p:cNvPr>
              <p:cNvSpPr/>
              <p:nvPr/>
            </p:nvSpPr>
            <p:spPr>
              <a:xfrm>
                <a:off x="6093825" y="3858700"/>
                <a:ext cx="25" cy="25"/>
              </a:xfrm>
              <a:custGeom>
                <a:avLst/>
                <a:gdLst/>
                <a:ahLst/>
                <a:cxnLst/>
                <a:rect l="l" t="t" r="r" b="b"/>
                <a:pathLst>
                  <a:path w="1" h="1" extrusionOk="0">
                    <a:moveTo>
                      <a:pt x="0" y="1"/>
                    </a:moveTo>
                    <a:close/>
                  </a:path>
                </a:pathLst>
              </a:custGeom>
              <a:solidFill>
                <a:srgbClr val="FFFFFF"/>
              </a:solidFill>
              <a:ln w="762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047;p42">
              <a:extLst>
                <a:ext uri="{FF2B5EF4-FFF2-40B4-BE49-F238E27FC236}">
                  <a16:creationId xmlns:a16="http://schemas.microsoft.com/office/drawing/2014/main" id="{38680DE7-BBC6-CA7D-BAA8-253E6A682CD3}"/>
                </a:ext>
              </a:extLst>
            </p:cNvPr>
            <p:cNvGrpSpPr/>
            <p:nvPr/>
          </p:nvGrpSpPr>
          <p:grpSpPr>
            <a:xfrm>
              <a:off x="4905918" y="1473750"/>
              <a:ext cx="3585457" cy="2429802"/>
              <a:chOff x="7543375" y="2862175"/>
              <a:chExt cx="1379075" cy="934575"/>
            </a:xfrm>
          </p:grpSpPr>
          <p:sp>
            <p:nvSpPr>
              <p:cNvPr id="6" name="Google Shape;1048;p42">
                <a:extLst>
                  <a:ext uri="{FF2B5EF4-FFF2-40B4-BE49-F238E27FC236}">
                    <a16:creationId xmlns:a16="http://schemas.microsoft.com/office/drawing/2014/main" id="{365C7FDC-DD7F-5670-0A80-FE14CDB9C2B7}"/>
                  </a:ext>
                </a:extLst>
              </p:cNvPr>
              <p:cNvSpPr/>
              <p:nvPr/>
            </p:nvSpPr>
            <p:spPr>
              <a:xfrm>
                <a:off x="7894000" y="2865000"/>
                <a:ext cx="713475" cy="928775"/>
              </a:xfrm>
              <a:custGeom>
                <a:avLst/>
                <a:gdLst/>
                <a:ahLst/>
                <a:cxnLst/>
                <a:rect l="l" t="t" r="r" b="b"/>
                <a:pathLst>
                  <a:path w="28539" h="37151" extrusionOk="0">
                    <a:moveTo>
                      <a:pt x="19150" y="1"/>
                    </a:moveTo>
                    <a:cubicBezTo>
                      <a:pt x="16589" y="1"/>
                      <a:pt x="7378" y="701"/>
                      <a:pt x="7378" y="701"/>
                    </a:cubicBezTo>
                    <a:cubicBezTo>
                      <a:pt x="7378" y="701"/>
                      <a:pt x="7477" y="5242"/>
                      <a:pt x="7676" y="8019"/>
                    </a:cubicBezTo>
                    <a:cubicBezTo>
                      <a:pt x="3233" y="8217"/>
                      <a:pt x="2281" y="8514"/>
                      <a:pt x="655" y="8772"/>
                    </a:cubicBezTo>
                    <a:cubicBezTo>
                      <a:pt x="1" y="8871"/>
                      <a:pt x="655" y="37151"/>
                      <a:pt x="655" y="37151"/>
                    </a:cubicBezTo>
                    <a:cubicBezTo>
                      <a:pt x="655" y="37151"/>
                      <a:pt x="26317" y="36774"/>
                      <a:pt x="26932" y="36655"/>
                    </a:cubicBezTo>
                    <a:cubicBezTo>
                      <a:pt x="27566" y="36536"/>
                      <a:pt x="28538" y="9387"/>
                      <a:pt x="28042" y="8396"/>
                    </a:cubicBezTo>
                    <a:cubicBezTo>
                      <a:pt x="27893" y="8079"/>
                      <a:pt x="24729" y="7656"/>
                      <a:pt x="20973" y="7656"/>
                    </a:cubicBezTo>
                    <a:cubicBezTo>
                      <a:pt x="20734" y="7656"/>
                      <a:pt x="20492" y="7658"/>
                      <a:pt x="20249" y="7662"/>
                    </a:cubicBezTo>
                    <a:cubicBezTo>
                      <a:pt x="20209" y="4806"/>
                      <a:pt x="20070" y="225"/>
                      <a:pt x="19792" y="47"/>
                    </a:cubicBezTo>
                    <a:cubicBezTo>
                      <a:pt x="19741" y="15"/>
                      <a:pt x="19512" y="1"/>
                      <a:pt x="19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49;p42">
                <a:extLst>
                  <a:ext uri="{FF2B5EF4-FFF2-40B4-BE49-F238E27FC236}">
                    <a16:creationId xmlns:a16="http://schemas.microsoft.com/office/drawing/2014/main" id="{3193A85D-AD77-B863-6148-4852F0E20583}"/>
                  </a:ext>
                </a:extLst>
              </p:cNvPr>
              <p:cNvSpPr/>
              <p:nvPr/>
            </p:nvSpPr>
            <p:spPr>
              <a:xfrm>
                <a:off x="7896975" y="2862175"/>
                <a:ext cx="714450" cy="934575"/>
              </a:xfrm>
              <a:custGeom>
                <a:avLst/>
                <a:gdLst/>
                <a:ahLst/>
                <a:cxnLst/>
                <a:rect l="l" t="t" r="r" b="b"/>
                <a:pathLst>
                  <a:path w="28578" h="37383" extrusionOk="0">
                    <a:moveTo>
                      <a:pt x="19019" y="239"/>
                    </a:moveTo>
                    <a:cubicBezTo>
                      <a:pt x="19416" y="239"/>
                      <a:pt x="19555" y="259"/>
                      <a:pt x="19594" y="279"/>
                    </a:cubicBezTo>
                    <a:cubicBezTo>
                      <a:pt x="19673" y="417"/>
                      <a:pt x="19892" y="1409"/>
                      <a:pt x="20011" y="7775"/>
                    </a:cubicBezTo>
                    <a:cubicBezTo>
                      <a:pt x="20011" y="7834"/>
                      <a:pt x="20070" y="7894"/>
                      <a:pt x="20130" y="7894"/>
                    </a:cubicBezTo>
                    <a:lnTo>
                      <a:pt x="20705" y="7894"/>
                    </a:lnTo>
                    <a:cubicBezTo>
                      <a:pt x="24671" y="7894"/>
                      <a:pt x="27626" y="8330"/>
                      <a:pt x="27824" y="8568"/>
                    </a:cubicBezTo>
                    <a:cubicBezTo>
                      <a:pt x="28320" y="9560"/>
                      <a:pt x="27328" y="35459"/>
                      <a:pt x="26753" y="36649"/>
                    </a:cubicBezTo>
                    <a:cubicBezTo>
                      <a:pt x="25762" y="36748"/>
                      <a:pt x="9421" y="37006"/>
                      <a:pt x="655" y="37145"/>
                    </a:cubicBezTo>
                    <a:cubicBezTo>
                      <a:pt x="417" y="26238"/>
                      <a:pt x="179" y="9956"/>
                      <a:pt x="596" y="9004"/>
                    </a:cubicBezTo>
                    <a:cubicBezTo>
                      <a:pt x="893" y="8945"/>
                      <a:pt x="1151" y="8905"/>
                      <a:pt x="1409" y="8865"/>
                    </a:cubicBezTo>
                    <a:cubicBezTo>
                      <a:pt x="2658" y="8647"/>
                      <a:pt x="3947" y="8429"/>
                      <a:pt x="7557" y="8271"/>
                    </a:cubicBezTo>
                    <a:cubicBezTo>
                      <a:pt x="7596" y="8271"/>
                      <a:pt x="7616" y="8251"/>
                      <a:pt x="7636" y="8231"/>
                    </a:cubicBezTo>
                    <a:cubicBezTo>
                      <a:pt x="7676" y="8211"/>
                      <a:pt x="7676" y="8171"/>
                      <a:pt x="7676" y="8132"/>
                    </a:cubicBezTo>
                    <a:cubicBezTo>
                      <a:pt x="7497" y="5633"/>
                      <a:pt x="7398" y="1667"/>
                      <a:pt x="7378" y="933"/>
                    </a:cubicBezTo>
                    <a:cubicBezTo>
                      <a:pt x="8469" y="854"/>
                      <a:pt x="16639" y="239"/>
                      <a:pt x="19019" y="239"/>
                    </a:cubicBezTo>
                    <a:close/>
                    <a:moveTo>
                      <a:pt x="19019" y="1"/>
                    </a:moveTo>
                    <a:cubicBezTo>
                      <a:pt x="16481" y="1"/>
                      <a:pt x="7338" y="675"/>
                      <a:pt x="7259" y="695"/>
                    </a:cubicBezTo>
                    <a:cubicBezTo>
                      <a:pt x="7200" y="695"/>
                      <a:pt x="7140" y="754"/>
                      <a:pt x="7140" y="814"/>
                    </a:cubicBezTo>
                    <a:cubicBezTo>
                      <a:pt x="7140" y="854"/>
                      <a:pt x="7239" y="5256"/>
                      <a:pt x="7418" y="8033"/>
                    </a:cubicBezTo>
                    <a:cubicBezTo>
                      <a:pt x="3908" y="8171"/>
                      <a:pt x="2619" y="8409"/>
                      <a:pt x="1369" y="8608"/>
                    </a:cubicBezTo>
                    <a:cubicBezTo>
                      <a:pt x="1092" y="8667"/>
                      <a:pt x="814" y="8707"/>
                      <a:pt x="516" y="8766"/>
                    </a:cubicBezTo>
                    <a:cubicBezTo>
                      <a:pt x="318" y="8786"/>
                      <a:pt x="1" y="8846"/>
                      <a:pt x="159" y="23104"/>
                    </a:cubicBezTo>
                    <a:cubicBezTo>
                      <a:pt x="239" y="30105"/>
                      <a:pt x="417" y="37185"/>
                      <a:pt x="417" y="37264"/>
                    </a:cubicBezTo>
                    <a:cubicBezTo>
                      <a:pt x="417" y="37323"/>
                      <a:pt x="477" y="37383"/>
                      <a:pt x="536" y="37383"/>
                    </a:cubicBezTo>
                    <a:cubicBezTo>
                      <a:pt x="1587" y="37363"/>
                      <a:pt x="26218" y="37006"/>
                      <a:pt x="26833" y="36887"/>
                    </a:cubicBezTo>
                    <a:cubicBezTo>
                      <a:pt x="26912" y="36867"/>
                      <a:pt x="26952" y="36788"/>
                      <a:pt x="26971" y="36768"/>
                    </a:cubicBezTo>
                    <a:cubicBezTo>
                      <a:pt x="27606" y="35479"/>
                      <a:pt x="28578" y="9540"/>
                      <a:pt x="28042" y="8449"/>
                    </a:cubicBezTo>
                    <a:cubicBezTo>
                      <a:pt x="27804" y="7993"/>
                      <a:pt x="23977" y="7636"/>
                      <a:pt x="20685" y="7636"/>
                    </a:cubicBezTo>
                    <a:lnTo>
                      <a:pt x="20249" y="7636"/>
                    </a:lnTo>
                    <a:cubicBezTo>
                      <a:pt x="20110" y="298"/>
                      <a:pt x="19852" y="140"/>
                      <a:pt x="19733" y="60"/>
                    </a:cubicBezTo>
                    <a:cubicBezTo>
                      <a:pt x="19673" y="21"/>
                      <a:pt x="19574" y="1"/>
                      <a:pt x="19019"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0;p42">
                <a:extLst>
                  <a:ext uri="{FF2B5EF4-FFF2-40B4-BE49-F238E27FC236}">
                    <a16:creationId xmlns:a16="http://schemas.microsoft.com/office/drawing/2014/main" id="{F89B7ECA-95F2-A947-984F-E952DB4F390C}"/>
                  </a:ext>
                </a:extLst>
              </p:cNvPr>
              <p:cNvSpPr/>
              <p:nvPr/>
            </p:nvSpPr>
            <p:spPr>
              <a:xfrm>
                <a:off x="8155275" y="2914750"/>
                <a:ext cx="60025" cy="164350"/>
              </a:xfrm>
              <a:custGeom>
                <a:avLst/>
                <a:gdLst/>
                <a:ahLst/>
                <a:cxnLst/>
                <a:rect l="l" t="t" r="r" b="b"/>
                <a:pathLst>
                  <a:path w="2401" h="6574" extrusionOk="0">
                    <a:moveTo>
                      <a:pt x="2222" y="0"/>
                    </a:moveTo>
                    <a:lnTo>
                      <a:pt x="1" y="79"/>
                    </a:lnTo>
                    <a:cubicBezTo>
                      <a:pt x="1" y="79"/>
                      <a:pt x="1" y="6406"/>
                      <a:pt x="239" y="6524"/>
                    </a:cubicBezTo>
                    <a:cubicBezTo>
                      <a:pt x="314" y="6559"/>
                      <a:pt x="499" y="6574"/>
                      <a:pt x="731" y="6574"/>
                    </a:cubicBezTo>
                    <a:cubicBezTo>
                      <a:pt x="1293" y="6574"/>
                      <a:pt x="2134" y="6490"/>
                      <a:pt x="2401" y="6406"/>
                    </a:cubicBezTo>
                    <a:lnTo>
                      <a:pt x="2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51;p42">
                <a:extLst>
                  <a:ext uri="{FF2B5EF4-FFF2-40B4-BE49-F238E27FC236}">
                    <a16:creationId xmlns:a16="http://schemas.microsoft.com/office/drawing/2014/main" id="{767D90EC-427C-D3E5-28A5-831A22421485}"/>
                  </a:ext>
                </a:extLst>
              </p:cNvPr>
              <p:cNvSpPr/>
              <p:nvPr/>
            </p:nvSpPr>
            <p:spPr>
              <a:xfrm>
                <a:off x="8257425" y="2912750"/>
                <a:ext cx="60000" cy="164375"/>
              </a:xfrm>
              <a:custGeom>
                <a:avLst/>
                <a:gdLst/>
                <a:ahLst/>
                <a:cxnLst/>
                <a:rect l="l" t="t" r="r" b="b"/>
                <a:pathLst>
                  <a:path w="2400" h="6575" extrusionOk="0">
                    <a:moveTo>
                      <a:pt x="2241" y="1"/>
                    </a:moveTo>
                    <a:lnTo>
                      <a:pt x="0" y="80"/>
                    </a:lnTo>
                    <a:cubicBezTo>
                      <a:pt x="0" y="80"/>
                      <a:pt x="0" y="6406"/>
                      <a:pt x="258" y="6525"/>
                    </a:cubicBezTo>
                    <a:cubicBezTo>
                      <a:pt x="328" y="6560"/>
                      <a:pt x="508" y="6574"/>
                      <a:pt x="738" y="6574"/>
                    </a:cubicBezTo>
                    <a:cubicBezTo>
                      <a:pt x="1292" y="6574"/>
                      <a:pt x="2133" y="6490"/>
                      <a:pt x="2400" y="6406"/>
                    </a:cubicBezTo>
                    <a:lnTo>
                      <a:pt x="22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2;p42">
                <a:extLst>
                  <a:ext uri="{FF2B5EF4-FFF2-40B4-BE49-F238E27FC236}">
                    <a16:creationId xmlns:a16="http://schemas.microsoft.com/office/drawing/2014/main" id="{86E2220E-747C-45ED-6741-36D2ED9C4885}"/>
                  </a:ext>
                </a:extLst>
              </p:cNvPr>
              <p:cNvSpPr/>
              <p:nvPr/>
            </p:nvSpPr>
            <p:spPr>
              <a:xfrm>
                <a:off x="8171650" y="2968275"/>
                <a:ext cx="138350" cy="59525"/>
              </a:xfrm>
              <a:custGeom>
                <a:avLst/>
                <a:gdLst/>
                <a:ahLst/>
                <a:cxnLst/>
                <a:rect l="l" t="t" r="r" b="b"/>
                <a:pathLst>
                  <a:path w="5534" h="2381" extrusionOk="0">
                    <a:moveTo>
                      <a:pt x="5454" y="1"/>
                    </a:moveTo>
                    <a:cubicBezTo>
                      <a:pt x="5454" y="1"/>
                      <a:pt x="199" y="1"/>
                      <a:pt x="100" y="239"/>
                    </a:cubicBezTo>
                    <a:cubicBezTo>
                      <a:pt x="0" y="497"/>
                      <a:pt x="100" y="2024"/>
                      <a:pt x="219" y="2381"/>
                    </a:cubicBezTo>
                    <a:lnTo>
                      <a:pt x="5533" y="2222"/>
                    </a:lnTo>
                    <a:lnTo>
                      <a:pt x="5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3;p42">
                <a:extLst>
                  <a:ext uri="{FF2B5EF4-FFF2-40B4-BE49-F238E27FC236}">
                    <a16:creationId xmlns:a16="http://schemas.microsoft.com/office/drawing/2014/main" id="{2646D4A0-2A0C-B820-9C72-2E50D2322712}"/>
                  </a:ext>
                </a:extLst>
              </p:cNvPr>
              <p:cNvSpPr/>
              <p:nvPr/>
            </p:nvSpPr>
            <p:spPr>
              <a:xfrm>
                <a:off x="8147850" y="3555400"/>
                <a:ext cx="204775" cy="235400"/>
              </a:xfrm>
              <a:custGeom>
                <a:avLst/>
                <a:gdLst/>
                <a:ahLst/>
                <a:cxnLst/>
                <a:rect l="l" t="t" r="r" b="b"/>
                <a:pathLst>
                  <a:path w="8191" h="9416" extrusionOk="0">
                    <a:moveTo>
                      <a:pt x="6202" y="0"/>
                    </a:moveTo>
                    <a:cubicBezTo>
                      <a:pt x="4060" y="0"/>
                      <a:pt x="574" y="343"/>
                      <a:pt x="338" y="412"/>
                    </a:cubicBezTo>
                    <a:cubicBezTo>
                      <a:pt x="0" y="492"/>
                      <a:pt x="576" y="9416"/>
                      <a:pt x="576" y="9416"/>
                    </a:cubicBezTo>
                    <a:lnTo>
                      <a:pt x="8191" y="9337"/>
                    </a:lnTo>
                    <a:cubicBezTo>
                      <a:pt x="8191" y="9337"/>
                      <a:pt x="8111" y="809"/>
                      <a:pt x="7854" y="234"/>
                    </a:cubicBezTo>
                    <a:cubicBezTo>
                      <a:pt x="7783" y="62"/>
                      <a:pt x="7114" y="0"/>
                      <a:pt x="6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4;p42">
                <a:extLst>
                  <a:ext uri="{FF2B5EF4-FFF2-40B4-BE49-F238E27FC236}">
                    <a16:creationId xmlns:a16="http://schemas.microsoft.com/office/drawing/2014/main" id="{9CD579C2-701B-D5BF-BDCC-475CE16EEFE5}"/>
                  </a:ext>
                </a:extLst>
              </p:cNvPr>
              <p:cNvSpPr/>
              <p:nvPr/>
            </p:nvSpPr>
            <p:spPr>
              <a:xfrm>
                <a:off x="7939200" y="3151200"/>
                <a:ext cx="590925" cy="87800"/>
              </a:xfrm>
              <a:custGeom>
                <a:avLst/>
                <a:gdLst/>
                <a:ahLst/>
                <a:cxnLst/>
                <a:rect l="l" t="t" r="r" b="b"/>
                <a:pathLst>
                  <a:path w="23637" h="3512" extrusionOk="0">
                    <a:moveTo>
                      <a:pt x="21898" y="0"/>
                    </a:moveTo>
                    <a:cubicBezTo>
                      <a:pt x="17607" y="0"/>
                      <a:pt x="5465" y="306"/>
                      <a:pt x="1609" y="306"/>
                    </a:cubicBezTo>
                    <a:cubicBezTo>
                      <a:pt x="979" y="306"/>
                      <a:pt x="570" y="298"/>
                      <a:pt x="454" y="279"/>
                    </a:cubicBezTo>
                    <a:cubicBezTo>
                      <a:pt x="449" y="279"/>
                      <a:pt x="445" y="278"/>
                      <a:pt x="441" y="278"/>
                    </a:cubicBezTo>
                    <a:cubicBezTo>
                      <a:pt x="1" y="278"/>
                      <a:pt x="176" y="3512"/>
                      <a:pt x="176" y="3512"/>
                    </a:cubicBezTo>
                    <a:lnTo>
                      <a:pt x="23636" y="3413"/>
                    </a:lnTo>
                    <a:lnTo>
                      <a:pt x="23398" y="41"/>
                    </a:lnTo>
                    <a:cubicBezTo>
                      <a:pt x="23292" y="12"/>
                      <a:pt x="22749" y="0"/>
                      <a:pt x="21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5;p42">
                <a:extLst>
                  <a:ext uri="{FF2B5EF4-FFF2-40B4-BE49-F238E27FC236}">
                    <a16:creationId xmlns:a16="http://schemas.microsoft.com/office/drawing/2014/main" id="{76065C48-0B94-E490-3E1B-C9799673862E}"/>
                  </a:ext>
                </a:extLst>
              </p:cNvPr>
              <p:cNvSpPr/>
              <p:nvPr/>
            </p:nvSpPr>
            <p:spPr>
              <a:xfrm>
                <a:off x="7939225" y="3295925"/>
                <a:ext cx="590900" cy="87850"/>
              </a:xfrm>
              <a:custGeom>
                <a:avLst/>
                <a:gdLst/>
                <a:ahLst/>
                <a:cxnLst/>
                <a:rect l="l" t="t" r="r" b="b"/>
                <a:pathLst>
                  <a:path w="23636" h="3514" extrusionOk="0">
                    <a:moveTo>
                      <a:pt x="21825" y="1"/>
                    </a:moveTo>
                    <a:cubicBezTo>
                      <a:pt x="17411" y="1"/>
                      <a:pt x="5102" y="303"/>
                      <a:pt x="1451" y="303"/>
                    </a:cubicBezTo>
                    <a:cubicBezTo>
                      <a:pt x="910" y="303"/>
                      <a:pt x="559" y="296"/>
                      <a:pt x="453" y="281"/>
                    </a:cubicBezTo>
                    <a:cubicBezTo>
                      <a:pt x="447" y="280"/>
                      <a:pt x="442" y="279"/>
                      <a:pt x="437" y="279"/>
                    </a:cubicBezTo>
                    <a:cubicBezTo>
                      <a:pt x="1" y="279"/>
                      <a:pt x="175" y="3513"/>
                      <a:pt x="175" y="3513"/>
                    </a:cubicBezTo>
                    <a:lnTo>
                      <a:pt x="23635" y="3394"/>
                    </a:lnTo>
                    <a:lnTo>
                      <a:pt x="23397" y="43"/>
                    </a:lnTo>
                    <a:cubicBezTo>
                      <a:pt x="23288" y="13"/>
                      <a:pt x="22718" y="1"/>
                      <a:pt x="21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6;p42">
                <a:extLst>
                  <a:ext uri="{FF2B5EF4-FFF2-40B4-BE49-F238E27FC236}">
                    <a16:creationId xmlns:a16="http://schemas.microsoft.com/office/drawing/2014/main" id="{2B13918B-6C90-DE5E-7BAE-32FFE69C90CB}"/>
                  </a:ext>
                </a:extLst>
              </p:cNvPr>
              <p:cNvSpPr/>
              <p:nvPr/>
            </p:nvSpPr>
            <p:spPr>
              <a:xfrm>
                <a:off x="7939225" y="3430125"/>
                <a:ext cx="590900" cy="88000"/>
              </a:xfrm>
              <a:custGeom>
                <a:avLst/>
                <a:gdLst/>
                <a:ahLst/>
                <a:cxnLst/>
                <a:rect l="l" t="t" r="r" b="b"/>
                <a:pathLst>
                  <a:path w="23636" h="3520" extrusionOk="0">
                    <a:moveTo>
                      <a:pt x="21678" y="1"/>
                    </a:moveTo>
                    <a:cubicBezTo>
                      <a:pt x="17123" y="1"/>
                      <a:pt x="4956" y="308"/>
                      <a:pt x="1404" y="308"/>
                    </a:cubicBezTo>
                    <a:cubicBezTo>
                      <a:pt x="890" y="308"/>
                      <a:pt x="556" y="302"/>
                      <a:pt x="453" y="287"/>
                    </a:cubicBezTo>
                    <a:cubicBezTo>
                      <a:pt x="447" y="286"/>
                      <a:pt x="442" y="286"/>
                      <a:pt x="437" y="286"/>
                    </a:cubicBezTo>
                    <a:cubicBezTo>
                      <a:pt x="1" y="286"/>
                      <a:pt x="175" y="3520"/>
                      <a:pt x="175" y="3520"/>
                    </a:cubicBezTo>
                    <a:lnTo>
                      <a:pt x="23635" y="3401"/>
                    </a:lnTo>
                    <a:lnTo>
                      <a:pt x="23397" y="49"/>
                    </a:lnTo>
                    <a:cubicBezTo>
                      <a:pt x="23282" y="15"/>
                      <a:pt x="22655" y="1"/>
                      <a:pt x="2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57;p42">
                <a:extLst>
                  <a:ext uri="{FF2B5EF4-FFF2-40B4-BE49-F238E27FC236}">
                    <a16:creationId xmlns:a16="http://schemas.microsoft.com/office/drawing/2014/main" id="{406B75DC-FD98-AC49-7A8D-0B27C082C094}"/>
                  </a:ext>
                </a:extLst>
              </p:cNvPr>
              <p:cNvSpPr/>
              <p:nvPr/>
            </p:nvSpPr>
            <p:spPr>
              <a:xfrm>
                <a:off x="7967500" y="3569625"/>
                <a:ext cx="155100" cy="158725"/>
              </a:xfrm>
              <a:custGeom>
                <a:avLst/>
                <a:gdLst/>
                <a:ahLst/>
                <a:cxnLst/>
                <a:rect l="l" t="t" r="r" b="b"/>
                <a:pathLst>
                  <a:path w="6204" h="6349" extrusionOk="0">
                    <a:moveTo>
                      <a:pt x="112" y="0"/>
                    </a:moveTo>
                    <a:lnTo>
                      <a:pt x="112" y="0"/>
                    </a:lnTo>
                    <a:cubicBezTo>
                      <a:pt x="1" y="0"/>
                      <a:pt x="254" y="6348"/>
                      <a:pt x="254" y="6348"/>
                    </a:cubicBezTo>
                    <a:lnTo>
                      <a:pt x="6203" y="6150"/>
                    </a:lnTo>
                    <a:lnTo>
                      <a:pt x="6144" y="141"/>
                    </a:lnTo>
                    <a:cubicBezTo>
                      <a:pt x="6092" y="38"/>
                      <a:pt x="5587" y="6"/>
                      <a:pt x="4889" y="6"/>
                    </a:cubicBezTo>
                    <a:cubicBezTo>
                      <a:pt x="3751" y="6"/>
                      <a:pt x="2100" y="91"/>
                      <a:pt x="1066" y="91"/>
                    </a:cubicBezTo>
                    <a:cubicBezTo>
                      <a:pt x="539" y="91"/>
                      <a:pt x="172" y="69"/>
                      <a:pt x="115" y="2"/>
                    </a:cubicBezTo>
                    <a:cubicBezTo>
                      <a:pt x="114" y="1"/>
                      <a:pt x="113"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58;p42">
                <a:extLst>
                  <a:ext uri="{FF2B5EF4-FFF2-40B4-BE49-F238E27FC236}">
                    <a16:creationId xmlns:a16="http://schemas.microsoft.com/office/drawing/2014/main" id="{E3C9D7CD-690D-A91B-1242-79B2E4A55C9E}"/>
                  </a:ext>
                </a:extLst>
              </p:cNvPr>
              <p:cNvSpPr/>
              <p:nvPr/>
            </p:nvSpPr>
            <p:spPr>
              <a:xfrm>
                <a:off x="8379450" y="3570625"/>
                <a:ext cx="152150" cy="157725"/>
              </a:xfrm>
              <a:custGeom>
                <a:avLst/>
                <a:gdLst/>
                <a:ahLst/>
                <a:cxnLst/>
                <a:rect l="l" t="t" r="r" b="b"/>
                <a:pathLst>
                  <a:path w="6086" h="6309" extrusionOk="0">
                    <a:moveTo>
                      <a:pt x="5346" y="1"/>
                    </a:moveTo>
                    <a:cubicBezTo>
                      <a:pt x="4145" y="1"/>
                      <a:pt x="1686" y="264"/>
                      <a:pt x="620" y="264"/>
                    </a:cubicBezTo>
                    <a:cubicBezTo>
                      <a:pt x="340" y="264"/>
                      <a:pt x="156" y="246"/>
                      <a:pt x="117" y="200"/>
                    </a:cubicBezTo>
                    <a:cubicBezTo>
                      <a:pt x="116" y="199"/>
                      <a:pt x="114" y="198"/>
                      <a:pt x="113" y="198"/>
                    </a:cubicBezTo>
                    <a:lnTo>
                      <a:pt x="113" y="198"/>
                    </a:lnTo>
                    <a:cubicBezTo>
                      <a:pt x="0" y="198"/>
                      <a:pt x="137" y="6308"/>
                      <a:pt x="137" y="6308"/>
                    </a:cubicBezTo>
                    <a:lnTo>
                      <a:pt x="6086" y="6110"/>
                    </a:lnTo>
                    <a:lnTo>
                      <a:pt x="6026" y="101"/>
                    </a:lnTo>
                    <a:cubicBezTo>
                      <a:pt x="5990" y="28"/>
                      <a:pt x="5734" y="1"/>
                      <a:pt x="5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9;p42">
                <a:extLst>
                  <a:ext uri="{FF2B5EF4-FFF2-40B4-BE49-F238E27FC236}">
                    <a16:creationId xmlns:a16="http://schemas.microsoft.com/office/drawing/2014/main" id="{8A018081-9968-31A4-B101-3EF6076DED4E}"/>
                  </a:ext>
                </a:extLst>
              </p:cNvPr>
              <p:cNvSpPr/>
              <p:nvPr/>
            </p:nvSpPr>
            <p:spPr>
              <a:xfrm>
                <a:off x="8068525" y="3155200"/>
                <a:ext cx="7950" cy="82800"/>
              </a:xfrm>
              <a:custGeom>
                <a:avLst/>
                <a:gdLst/>
                <a:ahLst/>
                <a:cxnLst/>
                <a:rect l="l" t="t" r="r" b="b"/>
                <a:pathLst>
                  <a:path w="318" h="3312" extrusionOk="0">
                    <a:moveTo>
                      <a:pt x="119" y="0"/>
                    </a:moveTo>
                    <a:cubicBezTo>
                      <a:pt x="60" y="20"/>
                      <a:pt x="0" y="60"/>
                      <a:pt x="0" y="139"/>
                    </a:cubicBezTo>
                    <a:cubicBezTo>
                      <a:pt x="0" y="159"/>
                      <a:pt x="80" y="2697"/>
                      <a:pt x="80" y="3193"/>
                    </a:cubicBezTo>
                    <a:cubicBezTo>
                      <a:pt x="80" y="3253"/>
                      <a:pt x="139" y="3312"/>
                      <a:pt x="199" y="3312"/>
                    </a:cubicBezTo>
                    <a:cubicBezTo>
                      <a:pt x="278" y="3312"/>
                      <a:pt x="318" y="3253"/>
                      <a:pt x="318" y="3193"/>
                    </a:cubicBezTo>
                    <a:cubicBezTo>
                      <a:pt x="318" y="2697"/>
                      <a:pt x="258" y="238"/>
                      <a:pt x="238" y="119"/>
                    </a:cubicBezTo>
                    <a:cubicBezTo>
                      <a:pt x="238" y="60"/>
                      <a:pt x="179" y="0"/>
                      <a:pt x="11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60;p42">
                <a:extLst>
                  <a:ext uri="{FF2B5EF4-FFF2-40B4-BE49-F238E27FC236}">
                    <a16:creationId xmlns:a16="http://schemas.microsoft.com/office/drawing/2014/main" id="{EF23925E-B3C8-5A5A-B7CA-51DBEEEC91B8}"/>
                  </a:ext>
                </a:extLst>
              </p:cNvPr>
              <p:cNvSpPr/>
              <p:nvPr/>
            </p:nvSpPr>
            <p:spPr>
              <a:xfrm>
                <a:off x="8231625" y="3155200"/>
                <a:ext cx="8475" cy="82800"/>
              </a:xfrm>
              <a:custGeom>
                <a:avLst/>
                <a:gdLst/>
                <a:ahLst/>
                <a:cxnLst/>
                <a:rect l="l" t="t" r="r" b="b"/>
                <a:pathLst>
                  <a:path w="339" h="3312" extrusionOk="0">
                    <a:moveTo>
                      <a:pt x="120" y="0"/>
                    </a:moveTo>
                    <a:cubicBezTo>
                      <a:pt x="60" y="20"/>
                      <a:pt x="1" y="60"/>
                      <a:pt x="1" y="139"/>
                    </a:cubicBezTo>
                    <a:cubicBezTo>
                      <a:pt x="1" y="159"/>
                      <a:pt x="80" y="2697"/>
                      <a:pt x="80" y="3193"/>
                    </a:cubicBezTo>
                    <a:cubicBezTo>
                      <a:pt x="80" y="3253"/>
                      <a:pt x="140" y="3312"/>
                      <a:pt x="199" y="3312"/>
                    </a:cubicBezTo>
                    <a:cubicBezTo>
                      <a:pt x="279" y="3312"/>
                      <a:pt x="338" y="3253"/>
                      <a:pt x="338" y="3193"/>
                    </a:cubicBezTo>
                    <a:cubicBezTo>
                      <a:pt x="338" y="2697"/>
                      <a:pt x="259" y="238"/>
                      <a:pt x="259" y="119"/>
                    </a:cubicBezTo>
                    <a:cubicBezTo>
                      <a:pt x="239" y="60"/>
                      <a:pt x="199" y="0"/>
                      <a:pt x="12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1;p42">
                <a:extLst>
                  <a:ext uri="{FF2B5EF4-FFF2-40B4-BE49-F238E27FC236}">
                    <a16:creationId xmlns:a16="http://schemas.microsoft.com/office/drawing/2014/main" id="{A9693F36-52F9-5C50-1223-0871CA7EC0B9}"/>
                  </a:ext>
                </a:extLst>
              </p:cNvPr>
              <p:cNvSpPr/>
              <p:nvPr/>
            </p:nvSpPr>
            <p:spPr>
              <a:xfrm>
                <a:off x="8378400" y="3155200"/>
                <a:ext cx="8450" cy="82800"/>
              </a:xfrm>
              <a:custGeom>
                <a:avLst/>
                <a:gdLst/>
                <a:ahLst/>
                <a:cxnLst/>
                <a:rect l="l" t="t" r="r" b="b"/>
                <a:pathLst>
                  <a:path w="338" h="3312" extrusionOk="0">
                    <a:moveTo>
                      <a:pt x="119" y="0"/>
                    </a:moveTo>
                    <a:cubicBezTo>
                      <a:pt x="60" y="20"/>
                      <a:pt x="0" y="60"/>
                      <a:pt x="0" y="139"/>
                    </a:cubicBezTo>
                    <a:cubicBezTo>
                      <a:pt x="0" y="159"/>
                      <a:pt x="79" y="2697"/>
                      <a:pt x="79" y="3193"/>
                    </a:cubicBezTo>
                    <a:cubicBezTo>
                      <a:pt x="79" y="3253"/>
                      <a:pt x="139" y="3312"/>
                      <a:pt x="198" y="3312"/>
                    </a:cubicBezTo>
                    <a:cubicBezTo>
                      <a:pt x="278" y="3312"/>
                      <a:pt x="337" y="3253"/>
                      <a:pt x="337" y="3193"/>
                    </a:cubicBezTo>
                    <a:cubicBezTo>
                      <a:pt x="337" y="2697"/>
                      <a:pt x="258" y="238"/>
                      <a:pt x="238" y="119"/>
                    </a:cubicBezTo>
                    <a:cubicBezTo>
                      <a:pt x="238" y="60"/>
                      <a:pt x="179" y="0"/>
                      <a:pt x="11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2;p42">
                <a:extLst>
                  <a:ext uri="{FF2B5EF4-FFF2-40B4-BE49-F238E27FC236}">
                    <a16:creationId xmlns:a16="http://schemas.microsoft.com/office/drawing/2014/main" id="{1E3EA5B2-D6B9-42C3-47E5-9E03250B5BCE}"/>
                  </a:ext>
                </a:extLst>
              </p:cNvPr>
              <p:cNvSpPr/>
              <p:nvPr/>
            </p:nvSpPr>
            <p:spPr>
              <a:xfrm>
                <a:off x="8068525" y="3297975"/>
                <a:ext cx="7950" cy="82825"/>
              </a:xfrm>
              <a:custGeom>
                <a:avLst/>
                <a:gdLst/>
                <a:ahLst/>
                <a:cxnLst/>
                <a:rect l="l" t="t" r="r" b="b"/>
                <a:pathLst>
                  <a:path w="318" h="3313" extrusionOk="0">
                    <a:moveTo>
                      <a:pt x="119" y="1"/>
                    </a:moveTo>
                    <a:cubicBezTo>
                      <a:pt x="60" y="1"/>
                      <a:pt x="0" y="60"/>
                      <a:pt x="0" y="120"/>
                    </a:cubicBezTo>
                    <a:cubicBezTo>
                      <a:pt x="0" y="159"/>
                      <a:pt x="80" y="2698"/>
                      <a:pt x="80" y="3174"/>
                    </a:cubicBezTo>
                    <a:cubicBezTo>
                      <a:pt x="80" y="3253"/>
                      <a:pt x="139" y="3312"/>
                      <a:pt x="199" y="3312"/>
                    </a:cubicBezTo>
                    <a:cubicBezTo>
                      <a:pt x="278" y="3312"/>
                      <a:pt x="318" y="3253"/>
                      <a:pt x="318" y="3174"/>
                    </a:cubicBezTo>
                    <a:cubicBezTo>
                      <a:pt x="318" y="2678"/>
                      <a:pt x="258" y="219"/>
                      <a:pt x="238" y="120"/>
                    </a:cubicBezTo>
                    <a:cubicBezTo>
                      <a:pt x="238" y="60"/>
                      <a:pt x="179" y="1"/>
                      <a:pt x="119"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63;p42">
                <a:extLst>
                  <a:ext uri="{FF2B5EF4-FFF2-40B4-BE49-F238E27FC236}">
                    <a16:creationId xmlns:a16="http://schemas.microsoft.com/office/drawing/2014/main" id="{D7692544-EBFF-FD12-E7C5-F62A5616C975}"/>
                  </a:ext>
                </a:extLst>
              </p:cNvPr>
              <p:cNvSpPr/>
              <p:nvPr/>
            </p:nvSpPr>
            <p:spPr>
              <a:xfrm>
                <a:off x="8231625" y="3297975"/>
                <a:ext cx="8475" cy="82825"/>
              </a:xfrm>
              <a:custGeom>
                <a:avLst/>
                <a:gdLst/>
                <a:ahLst/>
                <a:cxnLst/>
                <a:rect l="l" t="t" r="r" b="b"/>
                <a:pathLst>
                  <a:path w="339" h="3313" extrusionOk="0">
                    <a:moveTo>
                      <a:pt x="120" y="1"/>
                    </a:moveTo>
                    <a:cubicBezTo>
                      <a:pt x="60" y="1"/>
                      <a:pt x="1" y="60"/>
                      <a:pt x="1" y="120"/>
                    </a:cubicBezTo>
                    <a:cubicBezTo>
                      <a:pt x="1" y="159"/>
                      <a:pt x="80" y="2698"/>
                      <a:pt x="80" y="3174"/>
                    </a:cubicBezTo>
                    <a:cubicBezTo>
                      <a:pt x="80" y="3253"/>
                      <a:pt x="140" y="3312"/>
                      <a:pt x="199" y="3312"/>
                    </a:cubicBezTo>
                    <a:cubicBezTo>
                      <a:pt x="279" y="3312"/>
                      <a:pt x="338" y="3253"/>
                      <a:pt x="338" y="3174"/>
                    </a:cubicBezTo>
                    <a:cubicBezTo>
                      <a:pt x="338" y="2678"/>
                      <a:pt x="259" y="219"/>
                      <a:pt x="259" y="120"/>
                    </a:cubicBezTo>
                    <a:cubicBezTo>
                      <a:pt x="239" y="60"/>
                      <a:pt x="199" y="1"/>
                      <a:pt x="120"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4;p42">
                <a:extLst>
                  <a:ext uri="{FF2B5EF4-FFF2-40B4-BE49-F238E27FC236}">
                    <a16:creationId xmlns:a16="http://schemas.microsoft.com/office/drawing/2014/main" id="{93A56099-89AA-B55B-9D61-7FE7474F5ECE}"/>
                  </a:ext>
                </a:extLst>
              </p:cNvPr>
              <p:cNvSpPr/>
              <p:nvPr/>
            </p:nvSpPr>
            <p:spPr>
              <a:xfrm>
                <a:off x="8378400" y="3297975"/>
                <a:ext cx="8450" cy="82825"/>
              </a:xfrm>
              <a:custGeom>
                <a:avLst/>
                <a:gdLst/>
                <a:ahLst/>
                <a:cxnLst/>
                <a:rect l="l" t="t" r="r" b="b"/>
                <a:pathLst>
                  <a:path w="338" h="3313" extrusionOk="0">
                    <a:moveTo>
                      <a:pt x="119" y="1"/>
                    </a:moveTo>
                    <a:cubicBezTo>
                      <a:pt x="60" y="1"/>
                      <a:pt x="0" y="60"/>
                      <a:pt x="0" y="120"/>
                    </a:cubicBezTo>
                    <a:cubicBezTo>
                      <a:pt x="0" y="159"/>
                      <a:pt x="79" y="2698"/>
                      <a:pt x="79" y="3174"/>
                    </a:cubicBezTo>
                    <a:cubicBezTo>
                      <a:pt x="79" y="3253"/>
                      <a:pt x="139" y="3312"/>
                      <a:pt x="198" y="3312"/>
                    </a:cubicBezTo>
                    <a:cubicBezTo>
                      <a:pt x="278" y="3312"/>
                      <a:pt x="337" y="3253"/>
                      <a:pt x="337" y="3174"/>
                    </a:cubicBezTo>
                    <a:cubicBezTo>
                      <a:pt x="337" y="2678"/>
                      <a:pt x="258" y="219"/>
                      <a:pt x="238" y="120"/>
                    </a:cubicBezTo>
                    <a:cubicBezTo>
                      <a:pt x="238" y="60"/>
                      <a:pt x="179" y="1"/>
                      <a:pt x="119"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5;p42">
                <a:extLst>
                  <a:ext uri="{FF2B5EF4-FFF2-40B4-BE49-F238E27FC236}">
                    <a16:creationId xmlns:a16="http://schemas.microsoft.com/office/drawing/2014/main" id="{1C0CDE4F-2FCA-D584-A399-82278471D47A}"/>
                  </a:ext>
                </a:extLst>
              </p:cNvPr>
              <p:cNvSpPr/>
              <p:nvPr/>
            </p:nvSpPr>
            <p:spPr>
              <a:xfrm>
                <a:off x="8068525" y="3432325"/>
                <a:ext cx="7950" cy="82325"/>
              </a:xfrm>
              <a:custGeom>
                <a:avLst/>
                <a:gdLst/>
                <a:ahLst/>
                <a:cxnLst/>
                <a:rect l="l" t="t" r="r" b="b"/>
                <a:pathLst>
                  <a:path w="318" h="3293" extrusionOk="0">
                    <a:moveTo>
                      <a:pt x="119" y="1"/>
                    </a:moveTo>
                    <a:cubicBezTo>
                      <a:pt x="60" y="1"/>
                      <a:pt x="0" y="60"/>
                      <a:pt x="0" y="120"/>
                    </a:cubicBezTo>
                    <a:cubicBezTo>
                      <a:pt x="0" y="160"/>
                      <a:pt x="80" y="2698"/>
                      <a:pt x="80" y="3174"/>
                    </a:cubicBezTo>
                    <a:cubicBezTo>
                      <a:pt x="80" y="3253"/>
                      <a:pt x="139" y="3293"/>
                      <a:pt x="199" y="3293"/>
                    </a:cubicBezTo>
                    <a:cubicBezTo>
                      <a:pt x="278" y="3293"/>
                      <a:pt x="318" y="3253"/>
                      <a:pt x="318" y="3174"/>
                    </a:cubicBezTo>
                    <a:cubicBezTo>
                      <a:pt x="318" y="2678"/>
                      <a:pt x="258" y="219"/>
                      <a:pt x="238" y="120"/>
                    </a:cubicBezTo>
                    <a:cubicBezTo>
                      <a:pt x="238" y="41"/>
                      <a:pt x="179" y="1"/>
                      <a:pt x="119"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6;p42">
                <a:extLst>
                  <a:ext uri="{FF2B5EF4-FFF2-40B4-BE49-F238E27FC236}">
                    <a16:creationId xmlns:a16="http://schemas.microsoft.com/office/drawing/2014/main" id="{2C419571-ADF2-D9DE-3D73-457D0D437E40}"/>
                  </a:ext>
                </a:extLst>
              </p:cNvPr>
              <p:cNvSpPr/>
              <p:nvPr/>
            </p:nvSpPr>
            <p:spPr>
              <a:xfrm>
                <a:off x="8231625" y="3432325"/>
                <a:ext cx="8475" cy="82325"/>
              </a:xfrm>
              <a:custGeom>
                <a:avLst/>
                <a:gdLst/>
                <a:ahLst/>
                <a:cxnLst/>
                <a:rect l="l" t="t" r="r" b="b"/>
                <a:pathLst>
                  <a:path w="339" h="3293" extrusionOk="0">
                    <a:moveTo>
                      <a:pt x="120" y="1"/>
                    </a:moveTo>
                    <a:cubicBezTo>
                      <a:pt x="60" y="1"/>
                      <a:pt x="1" y="60"/>
                      <a:pt x="1" y="120"/>
                    </a:cubicBezTo>
                    <a:cubicBezTo>
                      <a:pt x="1" y="160"/>
                      <a:pt x="80" y="2698"/>
                      <a:pt x="80" y="3174"/>
                    </a:cubicBezTo>
                    <a:cubicBezTo>
                      <a:pt x="80" y="3253"/>
                      <a:pt x="140" y="3293"/>
                      <a:pt x="199" y="3293"/>
                    </a:cubicBezTo>
                    <a:cubicBezTo>
                      <a:pt x="279" y="3293"/>
                      <a:pt x="338" y="3253"/>
                      <a:pt x="338" y="3174"/>
                    </a:cubicBezTo>
                    <a:cubicBezTo>
                      <a:pt x="338" y="2678"/>
                      <a:pt x="259" y="219"/>
                      <a:pt x="259" y="120"/>
                    </a:cubicBezTo>
                    <a:cubicBezTo>
                      <a:pt x="239" y="41"/>
                      <a:pt x="199" y="1"/>
                      <a:pt x="120"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7;p42">
                <a:extLst>
                  <a:ext uri="{FF2B5EF4-FFF2-40B4-BE49-F238E27FC236}">
                    <a16:creationId xmlns:a16="http://schemas.microsoft.com/office/drawing/2014/main" id="{FCC2FD38-50CA-A55B-DB55-CD63D3F0C705}"/>
                  </a:ext>
                </a:extLst>
              </p:cNvPr>
              <p:cNvSpPr/>
              <p:nvPr/>
            </p:nvSpPr>
            <p:spPr>
              <a:xfrm>
                <a:off x="8378400" y="3432325"/>
                <a:ext cx="8450" cy="82325"/>
              </a:xfrm>
              <a:custGeom>
                <a:avLst/>
                <a:gdLst/>
                <a:ahLst/>
                <a:cxnLst/>
                <a:rect l="l" t="t" r="r" b="b"/>
                <a:pathLst>
                  <a:path w="338" h="3293" extrusionOk="0">
                    <a:moveTo>
                      <a:pt x="119" y="1"/>
                    </a:moveTo>
                    <a:cubicBezTo>
                      <a:pt x="60" y="1"/>
                      <a:pt x="0" y="60"/>
                      <a:pt x="0" y="120"/>
                    </a:cubicBezTo>
                    <a:cubicBezTo>
                      <a:pt x="0" y="160"/>
                      <a:pt x="79" y="2698"/>
                      <a:pt x="79" y="3174"/>
                    </a:cubicBezTo>
                    <a:cubicBezTo>
                      <a:pt x="79" y="3253"/>
                      <a:pt x="139" y="3293"/>
                      <a:pt x="198" y="3293"/>
                    </a:cubicBezTo>
                    <a:cubicBezTo>
                      <a:pt x="278" y="3293"/>
                      <a:pt x="337" y="3253"/>
                      <a:pt x="337" y="3174"/>
                    </a:cubicBezTo>
                    <a:cubicBezTo>
                      <a:pt x="337" y="2678"/>
                      <a:pt x="258" y="219"/>
                      <a:pt x="238" y="120"/>
                    </a:cubicBezTo>
                    <a:cubicBezTo>
                      <a:pt x="238" y="41"/>
                      <a:pt x="179" y="1"/>
                      <a:pt x="119"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8;p42">
                <a:extLst>
                  <a:ext uri="{FF2B5EF4-FFF2-40B4-BE49-F238E27FC236}">
                    <a16:creationId xmlns:a16="http://schemas.microsoft.com/office/drawing/2014/main" id="{6EE13CBB-DBF4-7AE2-4EA2-EB71B573C12C}"/>
                  </a:ext>
                </a:extLst>
              </p:cNvPr>
              <p:cNvSpPr/>
              <p:nvPr/>
            </p:nvSpPr>
            <p:spPr>
              <a:xfrm>
                <a:off x="8235600" y="3556175"/>
                <a:ext cx="16875" cy="231175"/>
              </a:xfrm>
              <a:custGeom>
                <a:avLst/>
                <a:gdLst/>
                <a:ahLst/>
                <a:cxnLst/>
                <a:rect l="l" t="t" r="r" b="b"/>
                <a:pathLst>
                  <a:path w="675" h="9247" extrusionOk="0">
                    <a:moveTo>
                      <a:pt x="150" y="1"/>
                    </a:moveTo>
                    <a:cubicBezTo>
                      <a:pt x="140" y="1"/>
                      <a:pt x="130" y="2"/>
                      <a:pt x="120" y="5"/>
                    </a:cubicBezTo>
                    <a:cubicBezTo>
                      <a:pt x="60" y="5"/>
                      <a:pt x="1" y="64"/>
                      <a:pt x="1" y="124"/>
                    </a:cubicBezTo>
                    <a:lnTo>
                      <a:pt x="417" y="9127"/>
                    </a:lnTo>
                    <a:cubicBezTo>
                      <a:pt x="417" y="9206"/>
                      <a:pt x="477" y="9246"/>
                      <a:pt x="536" y="9246"/>
                    </a:cubicBezTo>
                    <a:lnTo>
                      <a:pt x="556" y="9246"/>
                    </a:lnTo>
                    <a:cubicBezTo>
                      <a:pt x="615" y="9246"/>
                      <a:pt x="675" y="9187"/>
                      <a:pt x="675" y="9127"/>
                    </a:cubicBezTo>
                    <a:lnTo>
                      <a:pt x="258" y="124"/>
                    </a:lnTo>
                    <a:cubicBezTo>
                      <a:pt x="258" y="55"/>
                      <a:pt x="214" y="1"/>
                      <a:pt x="150"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69;p42">
                <a:extLst>
                  <a:ext uri="{FF2B5EF4-FFF2-40B4-BE49-F238E27FC236}">
                    <a16:creationId xmlns:a16="http://schemas.microsoft.com/office/drawing/2014/main" id="{88D87F04-04BA-61CB-B797-B533448567DD}"/>
                  </a:ext>
                </a:extLst>
              </p:cNvPr>
              <p:cNvSpPr/>
              <p:nvPr/>
            </p:nvSpPr>
            <p:spPr>
              <a:xfrm>
                <a:off x="8264850" y="3645525"/>
                <a:ext cx="5975" cy="49100"/>
              </a:xfrm>
              <a:custGeom>
                <a:avLst/>
                <a:gdLst/>
                <a:ahLst/>
                <a:cxnLst/>
                <a:rect l="l" t="t" r="r" b="b"/>
                <a:pathLst>
                  <a:path w="239" h="1964" extrusionOk="0">
                    <a:moveTo>
                      <a:pt x="120" y="0"/>
                    </a:moveTo>
                    <a:cubicBezTo>
                      <a:pt x="60" y="0"/>
                      <a:pt x="1" y="60"/>
                      <a:pt x="1" y="119"/>
                    </a:cubicBezTo>
                    <a:lnTo>
                      <a:pt x="1" y="1845"/>
                    </a:lnTo>
                    <a:cubicBezTo>
                      <a:pt x="1" y="1904"/>
                      <a:pt x="60" y="1964"/>
                      <a:pt x="120" y="1964"/>
                    </a:cubicBezTo>
                    <a:cubicBezTo>
                      <a:pt x="199" y="1964"/>
                      <a:pt x="239" y="1904"/>
                      <a:pt x="239" y="1845"/>
                    </a:cubicBezTo>
                    <a:lnTo>
                      <a:pt x="239" y="119"/>
                    </a:lnTo>
                    <a:cubicBezTo>
                      <a:pt x="239" y="60"/>
                      <a:pt x="199" y="0"/>
                      <a:pt x="12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0;p42">
                <a:extLst>
                  <a:ext uri="{FF2B5EF4-FFF2-40B4-BE49-F238E27FC236}">
                    <a16:creationId xmlns:a16="http://schemas.microsoft.com/office/drawing/2014/main" id="{D3FE0DB4-6A0E-DC32-F465-8368D0EEC0C7}"/>
                  </a:ext>
                </a:extLst>
              </p:cNvPr>
              <p:cNvSpPr/>
              <p:nvPr/>
            </p:nvSpPr>
            <p:spPr>
              <a:xfrm>
                <a:off x="8216275" y="3649975"/>
                <a:ext cx="5975" cy="49125"/>
              </a:xfrm>
              <a:custGeom>
                <a:avLst/>
                <a:gdLst/>
                <a:ahLst/>
                <a:cxnLst/>
                <a:rect l="l" t="t" r="r" b="b"/>
                <a:pathLst>
                  <a:path w="239" h="1965" extrusionOk="0">
                    <a:moveTo>
                      <a:pt x="119" y="1"/>
                    </a:moveTo>
                    <a:cubicBezTo>
                      <a:pt x="60" y="1"/>
                      <a:pt x="0" y="40"/>
                      <a:pt x="0" y="120"/>
                    </a:cubicBezTo>
                    <a:lnTo>
                      <a:pt x="0" y="1825"/>
                    </a:lnTo>
                    <a:cubicBezTo>
                      <a:pt x="0" y="1905"/>
                      <a:pt x="60" y="1964"/>
                      <a:pt x="119" y="1964"/>
                    </a:cubicBezTo>
                    <a:cubicBezTo>
                      <a:pt x="179" y="1964"/>
                      <a:pt x="238" y="1905"/>
                      <a:pt x="238" y="1825"/>
                    </a:cubicBezTo>
                    <a:lnTo>
                      <a:pt x="238" y="120"/>
                    </a:lnTo>
                    <a:cubicBezTo>
                      <a:pt x="238" y="40"/>
                      <a:pt x="179" y="1"/>
                      <a:pt x="119"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1;p42">
                <a:extLst>
                  <a:ext uri="{FF2B5EF4-FFF2-40B4-BE49-F238E27FC236}">
                    <a16:creationId xmlns:a16="http://schemas.microsoft.com/office/drawing/2014/main" id="{918AE0ED-A155-24BB-FAA8-3E8A55B3AFD8}"/>
                  </a:ext>
                </a:extLst>
              </p:cNvPr>
              <p:cNvSpPr/>
              <p:nvPr/>
            </p:nvSpPr>
            <p:spPr>
              <a:xfrm>
                <a:off x="7543375" y="2976450"/>
                <a:ext cx="445350" cy="364325"/>
              </a:xfrm>
              <a:custGeom>
                <a:avLst/>
                <a:gdLst/>
                <a:ahLst/>
                <a:cxnLst/>
                <a:rect l="l" t="t" r="r" b="b"/>
                <a:pathLst>
                  <a:path w="17814" h="14573" extrusionOk="0">
                    <a:moveTo>
                      <a:pt x="10056" y="1"/>
                    </a:moveTo>
                    <a:cubicBezTo>
                      <a:pt x="6835" y="1"/>
                      <a:pt x="3019" y="289"/>
                      <a:pt x="3019" y="289"/>
                    </a:cubicBezTo>
                    <a:cubicBezTo>
                      <a:pt x="2978" y="283"/>
                      <a:pt x="2937" y="281"/>
                      <a:pt x="2897" y="281"/>
                    </a:cubicBezTo>
                    <a:cubicBezTo>
                      <a:pt x="1" y="281"/>
                      <a:pt x="1289" y="13564"/>
                      <a:pt x="2365" y="14131"/>
                    </a:cubicBezTo>
                    <a:cubicBezTo>
                      <a:pt x="2963" y="14435"/>
                      <a:pt x="7025" y="14573"/>
                      <a:pt x="10717" y="14573"/>
                    </a:cubicBezTo>
                    <a:cubicBezTo>
                      <a:pt x="13758" y="14573"/>
                      <a:pt x="16547" y="14479"/>
                      <a:pt x="16941" y="14309"/>
                    </a:cubicBezTo>
                    <a:cubicBezTo>
                      <a:pt x="17814" y="13932"/>
                      <a:pt x="15315" y="12306"/>
                      <a:pt x="15176" y="11751"/>
                    </a:cubicBezTo>
                    <a:cubicBezTo>
                      <a:pt x="15037" y="11176"/>
                      <a:pt x="15612" y="1399"/>
                      <a:pt x="14303" y="467"/>
                    </a:cubicBezTo>
                    <a:cubicBezTo>
                      <a:pt x="13811" y="111"/>
                      <a:pt x="12047" y="1"/>
                      <a:pt x="10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72;p42">
                <a:extLst>
                  <a:ext uri="{FF2B5EF4-FFF2-40B4-BE49-F238E27FC236}">
                    <a16:creationId xmlns:a16="http://schemas.microsoft.com/office/drawing/2014/main" id="{AC07EC4C-AE49-E65A-9D8F-C4123CE10376}"/>
                  </a:ext>
                </a:extLst>
              </p:cNvPr>
              <p:cNvSpPr/>
              <p:nvPr/>
            </p:nvSpPr>
            <p:spPr>
              <a:xfrm>
                <a:off x="7560850" y="2973250"/>
                <a:ext cx="414975" cy="370375"/>
              </a:xfrm>
              <a:custGeom>
                <a:avLst/>
                <a:gdLst/>
                <a:ahLst/>
                <a:cxnLst/>
                <a:rect l="l" t="t" r="r" b="b"/>
                <a:pathLst>
                  <a:path w="16599" h="14815" extrusionOk="0">
                    <a:moveTo>
                      <a:pt x="9361" y="238"/>
                    </a:moveTo>
                    <a:cubicBezTo>
                      <a:pt x="12296" y="238"/>
                      <a:pt x="13247" y="496"/>
                      <a:pt x="13545" y="694"/>
                    </a:cubicBezTo>
                    <a:cubicBezTo>
                      <a:pt x="14457" y="1349"/>
                      <a:pt x="14378" y="7159"/>
                      <a:pt x="14338" y="9955"/>
                    </a:cubicBezTo>
                    <a:cubicBezTo>
                      <a:pt x="14318" y="11165"/>
                      <a:pt x="14318" y="11760"/>
                      <a:pt x="14358" y="11899"/>
                    </a:cubicBezTo>
                    <a:cubicBezTo>
                      <a:pt x="14418" y="12137"/>
                      <a:pt x="14794" y="12494"/>
                      <a:pt x="15231" y="12910"/>
                    </a:cubicBezTo>
                    <a:cubicBezTo>
                      <a:pt x="15707" y="13347"/>
                      <a:pt x="16341" y="13961"/>
                      <a:pt x="16302" y="14219"/>
                    </a:cubicBezTo>
                    <a:cubicBezTo>
                      <a:pt x="16302" y="14239"/>
                      <a:pt x="16282" y="14279"/>
                      <a:pt x="16183" y="14318"/>
                    </a:cubicBezTo>
                    <a:cubicBezTo>
                      <a:pt x="15845" y="14477"/>
                      <a:pt x="13267" y="14576"/>
                      <a:pt x="10055" y="14576"/>
                    </a:cubicBezTo>
                    <a:cubicBezTo>
                      <a:pt x="5652" y="14576"/>
                      <a:pt x="2221" y="14398"/>
                      <a:pt x="1725" y="14140"/>
                    </a:cubicBezTo>
                    <a:cubicBezTo>
                      <a:pt x="1031" y="13783"/>
                      <a:pt x="0" y="6108"/>
                      <a:pt x="912" y="2301"/>
                    </a:cubicBezTo>
                    <a:cubicBezTo>
                      <a:pt x="1210" y="1130"/>
                      <a:pt x="1626" y="536"/>
                      <a:pt x="2201" y="536"/>
                    </a:cubicBezTo>
                    <a:lnTo>
                      <a:pt x="2320" y="536"/>
                    </a:lnTo>
                    <a:cubicBezTo>
                      <a:pt x="2360" y="536"/>
                      <a:pt x="6168" y="238"/>
                      <a:pt x="9361" y="238"/>
                    </a:cubicBezTo>
                    <a:close/>
                    <a:moveTo>
                      <a:pt x="9361" y="0"/>
                    </a:moveTo>
                    <a:cubicBezTo>
                      <a:pt x="6168" y="0"/>
                      <a:pt x="2340" y="298"/>
                      <a:pt x="2340" y="298"/>
                    </a:cubicBezTo>
                    <a:cubicBezTo>
                      <a:pt x="2290" y="291"/>
                      <a:pt x="2242" y="288"/>
                      <a:pt x="2194" y="288"/>
                    </a:cubicBezTo>
                    <a:cubicBezTo>
                      <a:pt x="1496" y="288"/>
                      <a:pt x="990" y="961"/>
                      <a:pt x="674" y="2241"/>
                    </a:cubicBezTo>
                    <a:cubicBezTo>
                      <a:pt x="278" y="3887"/>
                      <a:pt x="198" y="6604"/>
                      <a:pt x="456" y="9499"/>
                    </a:cubicBezTo>
                    <a:cubicBezTo>
                      <a:pt x="655" y="11562"/>
                      <a:pt x="1071" y="14080"/>
                      <a:pt x="1606" y="14358"/>
                    </a:cubicBezTo>
                    <a:cubicBezTo>
                      <a:pt x="2261" y="14695"/>
                      <a:pt x="6584" y="14814"/>
                      <a:pt x="10055" y="14814"/>
                    </a:cubicBezTo>
                    <a:cubicBezTo>
                      <a:pt x="12633" y="14814"/>
                      <a:pt x="15826" y="14755"/>
                      <a:pt x="16282" y="14556"/>
                    </a:cubicBezTo>
                    <a:cubicBezTo>
                      <a:pt x="16480" y="14477"/>
                      <a:pt x="16520" y="14358"/>
                      <a:pt x="16539" y="14259"/>
                    </a:cubicBezTo>
                    <a:cubicBezTo>
                      <a:pt x="16599" y="13902"/>
                      <a:pt x="16143" y="13426"/>
                      <a:pt x="15409" y="12752"/>
                    </a:cubicBezTo>
                    <a:cubicBezTo>
                      <a:pt x="15052" y="12414"/>
                      <a:pt x="14656" y="12018"/>
                      <a:pt x="14596" y="11839"/>
                    </a:cubicBezTo>
                    <a:cubicBezTo>
                      <a:pt x="14576" y="11720"/>
                      <a:pt x="14576" y="10907"/>
                      <a:pt x="14596" y="9955"/>
                    </a:cubicBezTo>
                    <a:cubicBezTo>
                      <a:pt x="14656" y="5731"/>
                      <a:pt x="14636" y="1170"/>
                      <a:pt x="13684" y="496"/>
                    </a:cubicBezTo>
                    <a:cubicBezTo>
                      <a:pt x="13228" y="159"/>
                      <a:pt x="11800" y="0"/>
                      <a:pt x="9361"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3;p42">
                <a:extLst>
                  <a:ext uri="{FF2B5EF4-FFF2-40B4-BE49-F238E27FC236}">
                    <a16:creationId xmlns:a16="http://schemas.microsoft.com/office/drawing/2014/main" id="{18A6F322-70AE-6C01-00BE-20494628DFEF}"/>
                  </a:ext>
                </a:extLst>
              </p:cNvPr>
              <p:cNvSpPr/>
              <p:nvPr/>
            </p:nvSpPr>
            <p:spPr>
              <a:xfrm>
                <a:off x="7626775" y="3039175"/>
                <a:ext cx="249900" cy="249900"/>
              </a:xfrm>
              <a:custGeom>
                <a:avLst/>
                <a:gdLst/>
                <a:ahLst/>
                <a:cxnLst/>
                <a:rect l="l" t="t" r="r" b="b"/>
                <a:pathLst>
                  <a:path w="9996" h="9996" extrusionOk="0">
                    <a:moveTo>
                      <a:pt x="4998" y="1"/>
                    </a:moveTo>
                    <a:cubicBezTo>
                      <a:pt x="2242" y="1"/>
                      <a:pt x="1" y="2242"/>
                      <a:pt x="1" y="4998"/>
                    </a:cubicBezTo>
                    <a:cubicBezTo>
                      <a:pt x="1" y="7755"/>
                      <a:pt x="2242" y="9996"/>
                      <a:pt x="4998" y="9996"/>
                    </a:cubicBezTo>
                    <a:cubicBezTo>
                      <a:pt x="7755" y="9996"/>
                      <a:pt x="9996" y="7755"/>
                      <a:pt x="9996" y="4998"/>
                    </a:cubicBezTo>
                    <a:cubicBezTo>
                      <a:pt x="9996" y="2242"/>
                      <a:pt x="7755" y="1"/>
                      <a:pt x="4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4;p42">
                <a:extLst>
                  <a:ext uri="{FF2B5EF4-FFF2-40B4-BE49-F238E27FC236}">
                    <a16:creationId xmlns:a16="http://schemas.microsoft.com/office/drawing/2014/main" id="{A78FE796-2D8A-C30B-D484-62E87ACF42EC}"/>
                  </a:ext>
                </a:extLst>
              </p:cNvPr>
              <p:cNvSpPr/>
              <p:nvPr/>
            </p:nvSpPr>
            <p:spPr>
              <a:xfrm>
                <a:off x="7727925" y="3098175"/>
                <a:ext cx="56550" cy="127950"/>
              </a:xfrm>
              <a:custGeom>
                <a:avLst/>
                <a:gdLst/>
                <a:ahLst/>
                <a:cxnLst/>
                <a:rect l="l" t="t" r="r" b="b"/>
                <a:pathLst>
                  <a:path w="2262" h="5118" extrusionOk="0">
                    <a:moveTo>
                      <a:pt x="218" y="1"/>
                    </a:moveTo>
                    <a:cubicBezTo>
                      <a:pt x="159" y="139"/>
                      <a:pt x="0" y="5117"/>
                      <a:pt x="0" y="5117"/>
                    </a:cubicBezTo>
                    <a:lnTo>
                      <a:pt x="2043" y="5077"/>
                    </a:lnTo>
                    <a:cubicBezTo>
                      <a:pt x="2043" y="5077"/>
                      <a:pt x="2261" y="199"/>
                      <a:pt x="2162" y="80"/>
                    </a:cubicBezTo>
                    <a:cubicBezTo>
                      <a:pt x="2102" y="1"/>
                      <a:pt x="218" y="1"/>
                      <a:pt x="218" y="1"/>
                    </a:cubicBez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5;p42">
                <a:extLst>
                  <a:ext uri="{FF2B5EF4-FFF2-40B4-BE49-F238E27FC236}">
                    <a16:creationId xmlns:a16="http://schemas.microsoft.com/office/drawing/2014/main" id="{51C8C92C-0948-8AA3-A939-7D16738A50B9}"/>
                  </a:ext>
                </a:extLst>
              </p:cNvPr>
              <p:cNvSpPr/>
              <p:nvPr/>
            </p:nvSpPr>
            <p:spPr>
              <a:xfrm>
                <a:off x="7689750" y="3142300"/>
                <a:ext cx="131400" cy="45150"/>
              </a:xfrm>
              <a:custGeom>
                <a:avLst/>
                <a:gdLst/>
                <a:ahLst/>
                <a:cxnLst/>
                <a:rect l="l" t="t" r="r" b="b"/>
                <a:pathLst>
                  <a:path w="5256" h="1806" extrusionOk="0">
                    <a:moveTo>
                      <a:pt x="0" y="1"/>
                    </a:moveTo>
                    <a:lnTo>
                      <a:pt x="40" y="1785"/>
                    </a:lnTo>
                    <a:lnTo>
                      <a:pt x="5097" y="1805"/>
                    </a:lnTo>
                    <a:cubicBezTo>
                      <a:pt x="5216" y="1647"/>
                      <a:pt x="5176" y="40"/>
                      <a:pt x="5176" y="40"/>
                    </a:cubicBezTo>
                    <a:cubicBezTo>
                      <a:pt x="5256" y="1"/>
                      <a:pt x="0" y="1"/>
                      <a:pt x="0" y="1"/>
                    </a:cubicBez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6;p42">
                <a:extLst>
                  <a:ext uri="{FF2B5EF4-FFF2-40B4-BE49-F238E27FC236}">
                    <a16:creationId xmlns:a16="http://schemas.microsoft.com/office/drawing/2014/main" id="{0184A57E-4FC6-E1D5-674F-D5F892331CE5}"/>
                  </a:ext>
                </a:extLst>
              </p:cNvPr>
              <p:cNvSpPr/>
              <p:nvPr/>
            </p:nvSpPr>
            <p:spPr>
              <a:xfrm>
                <a:off x="8487450" y="3239775"/>
                <a:ext cx="435000" cy="410950"/>
              </a:xfrm>
              <a:custGeom>
                <a:avLst/>
                <a:gdLst/>
                <a:ahLst/>
                <a:cxnLst/>
                <a:rect l="l" t="t" r="r" b="b"/>
                <a:pathLst>
                  <a:path w="17400" h="16438" extrusionOk="0">
                    <a:moveTo>
                      <a:pt x="9105" y="0"/>
                    </a:moveTo>
                    <a:cubicBezTo>
                      <a:pt x="6857" y="0"/>
                      <a:pt x="4627" y="133"/>
                      <a:pt x="4047" y="623"/>
                    </a:cubicBezTo>
                    <a:cubicBezTo>
                      <a:pt x="2777" y="1674"/>
                      <a:pt x="3055" y="13375"/>
                      <a:pt x="2916" y="14009"/>
                    </a:cubicBezTo>
                    <a:cubicBezTo>
                      <a:pt x="2777" y="14644"/>
                      <a:pt x="1" y="15715"/>
                      <a:pt x="854" y="16131"/>
                    </a:cubicBezTo>
                    <a:cubicBezTo>
                      <a:pt x="1240" y="16329"/>
                      <a:pt x="3986" y="16437"/>
                      <a:pt x="6971" y="16437"/>
                    </a:cubicBezTo>
                    <a:cubicBezTo>
                      <a:pt x="10571" y="16437"/>
                      <a:pt x="14518" y="16280"/>
                      <a:pt x="15093" y="15933"/>
                    </a:cubicBezTo>
                    <a:cubicBezTo>
                      <a:pt x="16149" y="15287"/>
                      <a:pt x="17399" y="179"/>
                      <a:pt x="14574" y="179"/>
                    </a:cubicBezTo>
                    <a:cubicBezTo>
                      <a:pt x="14536" y="179"/>
                      <a:pt x="14497" y="181"/>
                      <a:pt x="14458" y="187"/>
                    </a:cubicBezTo>
                    <a:cubicBezTo>
                      <a:pt x="14458" y="187"/>
                      <a:pt x="11769" y="0"/>
                      <a:pt x="9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7;p42">
                <a:extLst>
                  <a:ext uri="{FF2B5EF4-FFF2-40B4-BE49-F238E27FC236}">
                    <a16:creationId xmlns:a16="http://schemas.microsoft.com/office/drawing/2014/main" id="{87ACB420-356D-AB49-789B-A26804C93768}"/>
                  </a:ext>
                </a:extLst>
              </p:cNvPr>
              <p:cNvSpPr/>
              <p:nvPr/>
            </p:nvSpPr>
            <p:spPr>
              <a:xfrm>
                <a:off x="8501350" y="3236500"/>
                <a:ext cx="411525" cy="416975"/>
              </a:xfrm>
              <a:custGeom>
                <a:avLst/>
                <a:gdLst/>
                <a:ahLst/>
                <a:cxnLst/>
                <a:rect l="l" t="t" r="r" b="b"/>
                <a:pathLst>
                  <a:path w="16461" h="16679" extrusionOk="0">
                    <a:moveTo>
                      <a:pt x="8508" y="258"/>
                    </a:moveTo>
                    <a:cubicBezTo>
                      <a:pt x="11145" y="258"/>
                      <a:pt x="13882" y="437"/>
                      <a:pt x="13902" y="437"/>
                    </a:cubicBezTo>
                    <a:lnTo>
                      <a:pt x="13922" y="437"/>
                    </a:lnTo>
                    <a:cubicBezTo>
                      <a:pt x="13949" y="434"/>
                      <a:pt x="13977" y="432"/>
                      <a:pt x="14004" y="432"/>
                    </a:cubicBezTo>
                    <a:cubicBezTo>
                      <a:pt x="14482" y="432"/>
                      <a:pt x="14870" y="930"/>
                      <a:pt x="15151" y="1944"/>
                    </a:cubicBezTo>
                    <a:cubicBezTo>
                      <a:pt x="16262" y="5950"/>
                      <a:pt x="15211" y="15509"/>
                      <a:pt x="14477" y="15945"/>
                    </a:cubicBezTo>
                    <a:cubicBezTo>
                      <a:pt x="14001" y="16242"/>
                      <a:pt x="10650" y="16441"/>
                      <a:pt x="6346" y="16441"/>
                    </a:cubicBezTo>
                    <a:cubicBezTo>
                      <a:pt x="3193" y="16441"/>
                      <a:pt x="674" y="16322"/>
                      <a:pt x="357" y="16163"/>
                    </a:cubicBezTo>
                    <a:cubicBezTo>
                      <a:pt x="318" y="16143"/>
                      <a:pt x="258" y="16103"/>
                      <a:pt x="258" y="16064"/>
                    </a:cubicBezTo>
                    <a:cubicBezTo>
                      <a:pt x="258" y="15885"/>
                      <a:pt x="853" y="15489"/>
                      <a:pt x="1289" y="15211"/>
                    </a:cubicBezTo>
                    <a:cubicBezTo>
                      <a:pt x="1864" y="14834"/>
                      <a:pt x="2400" y="14497"/>
                      <a:pt x="2479" y="14160"/>
                    </a:cubicBezTo>
                    <a:cubicBezTo>
                      <a:pt x="2519" y="14001"/>
                      <a:pt x="2519" y="13347"/>
                      <a:pt x="2539" y="11979"/>
                    </a:cubicBezTo>
                    <a:cubicBezTo>
                      <a:pt x="2578" y="8607"/>
                      <a:pt x="2658" y="1607"/>
                      <a:pt x="3570" y="833"/>
                    </a:cubicBezTo>
                    <a:cubicBezTo>
                      <a:pt x="3887" y="576"/>
                      <a:pt x="4998" y="258"/>
                      <a:pt x="8508" y="258"/>
                    </a:cubicBezTo>
                    <a:close/>
                    <a:moveTo>
                      <a:pt x="8508" y="1"/>
                    </a:moveTo>
                    <a:cubicBezTo>
                      <a:pt x="5632" y="1"/>
                      <a:pt x="3927" y="219"/>
                      <a:pt x="3411" y="655"/>
                    </a:cubicBezTo>
                    <a:cubicBezTo>
                      <a:pt x="2479" y="1428"/>
                      <a:pt x="2340" y="6902"/>
                      <a:pt x="2281" y="11979"/>
                    </a:cubicBezTo>
                    <a:cubicBezTo>
                      <a:pt x="2281" y="13089"/>
                      <a:pt x="2261" y="13962"/>
                      <a:pt x="2241" y="14120"/>
                    </a:cubicBezTo>
                    <a:cubicBezTo>
                      <a:pt x="2182" y="14339"/>
                      <a:pt x="1607" y="14715"/>
                      <a:pt x="1150" y="15013"/>
                    </a:cubicBezTo>
                    <a:cubicBezTo>
                      <a:pt x="536" y="15409"/>
                      <a:pt x="0" y="15766"/>
                      <a:pt x="20" y="16084"/>
                    </a:cubicBezTo>
                    <a:cubicBezTo>
                      <a:pt x="20" y="16163"/>
                      <a:pt x="60" y="16282"/>
                      <a:pt x="238" y="16381"/>
                    </a:cubicBezTo>
                    <a:cubicBezTo>
                      <a:pt x="694" y="16599"/>
                      <a:pt x="3808" y="16679"/>
                      <a:pt x="6346" y="16679"/>
                    </a:cubicBezTo>
                    <a:cubicBezTo>
                      <a:pt x="9757" y="16679"/>
                      <a:pt x="13961" y="16540"/>
                      <a:pt x="14616" y="16163"/>
                    </a:cubicBezTo>
                    <a:cubicBezTo>
                      <a:pt x="15548" y="15588"/>
                      <a:pt x="16460" y="5752"/>
                      <a:pt x="15389" y="1865"/>
                    </a:cubicBezTo>
                    <a:cubicBezTo>
                      <a:pt x="15077" y="763"/>
                      <a:pt x="14629" y="188"/>
                      <a:pt x="14044" y="188"/>
                    </a:cubicBezTo>
                    <a:cubicBezTo>
                      <a:pt x="13998" y="188"/>
                      <a:pt x="13950" y="192"/>
                      <a:pt x="13902" y="199"/>
                    </a:cubicBezTo>
                    <a:cubicBezTo>
                      <a:pt x="13704" y="179"/>
                      <a:pt x="11066" y="1"/>
                      <a:pt x="8508"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8;p42">
                <a:extLst>
                  <a:ext uri="{FF2B5EF4-FFF2-40B4-BE49-F238E27FC236}">
                    <a16:creationId xmlns:a16="http://schemas.microsoft.com/office/drawing/2014/main" id="{0095DA49-A785-62C0-1772-2B817D929E0E}"/>
                  </a:ext>
                </a:extLst>
              </p:cNvPr>
              <p:cNvSpPr/>
              <p:nvPr/>
            </p:nvSpPr>
            <p:spPr>
              <a:xfrm>
                <a:off x="8615375" y="3286575"/>
                <a:ext cx="224625" cy="327250"/>
              </a:xfrm>
              <a:custGeom>
                <a:avLst/>
                <a:gdLst/>
                <a:ahLst/>
                <a:cxnLst/>
                <a:rect l="l" t="t" r="r" b="b"/>
                <a:pathLst>
                  <a:path w="8985" h="13090" extrusionOk="0">
                    <a:moveTo>
                      <a:pt x="4502" y="0"/>
                    </a:moveTo>
                    <a:cubicBezTo>
                      <a:pt x="2003" y="0"/>
                      <a:pt x="0" y="2023"/>
                      <a:pt x="0" y="4502"/>
                    </a:cubicBezTo>
                    <a:cubicBezTo>
                      <a:pt x="0" y="6981"/>
                      <a:pt x="3114" y="13089"/>
                      <a:pt x="4502" y="13089"/>
                    </a:cubicBezTo>
                    <a:cubicBezTo>
                      <a:pt x="5871" y="13089"/>
                      <a:pt x="8984" y="6981"/>
                      <a:pt x="8984" y="4502"/>
                    </a:cubicBezTo>
                    <a:cubicBezTo>
                      <a:pt x="8984" y="2003"/>
                      <a:pt x="6981" y="0"/>
                      <a:pt x="4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9;p42">
                <a:extLst>
                  <a:ext uri="{FF2B5EF4-FFF2-40B4-BE49-F238E27FC236}">
                    <a16:creationId xmlns:a16="http://schemas.microsoft.com/office/drawing/2014/main" id="{2A9FDD78-1B02-94C4-6497-8C977E4395EC}"/>
                  </a:ext>
                </a:extLst>
              </p:cNvPr>
              <p:cNvSpPr/>
              <p:nvPr/>
            </p:nvSpPr>
            <p:spPr>
              <a:xfrm>
                <a:off x="8659500" y="3339125"/>
                <a:ext cx="136375" cy="135875"/>
              </a:xfrm>
              <a:custGeom>
                <a:avLst/>
                <a:gdLst/>
                <a:ahLst/>
                <a:cxnLst/>
                <a:rect l="l" t="t" r="r" b="b"/>
                <a:pathLst>
                  <a:path w="5455" h="5435" extrusionOk="0">
                    <a:moveTo>
                      <a:pt x="2737" y="1"/>
                    </a:moveTo>
                    <a:cubicBezTo>
                      <a:pt x="1230" y="1"/>
                      <a:pt x="0" y="1230"/>
                      <a:pt x="0" y="2717"/>
                    </a:cubicBezTo>
                    <a:cubicBezTo>
                      <a:pt x="0" y="4225"/>
                      <a:pt x="1230" y="5434"/>
                      <a:pt x="2737" y="5434"/>
                    </a:cubicBezTo>
                    <a:cubicBezTo>
                      <a:pt x="4224" y="5434"/>
                      <a:pt x="5454" y="4225"/>
                      <a:pt x="5454" y="2717"/>
                    </a:cubicBezTo>
                    <a:cubicBezTo>
                      <a:pt x="5454" y="1230"/>
                      <a:pt x="4224" y="1"/>
                      <a:pt x="2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80;p42">
                <a:extLst>
                  <a:ext uri="{FF2B5EF4-FFF2-40B4-BE49-F238E27FC236}">
                    <a16:creationId xmlns:a16="http://schemas.microsoft.com/office/drawing/2014/main" id="{73CB8685-83FA-2D0D-2AB0-C4AD0F354830}"/>
                  </a:ext>
                </a:extLst>
              </p:cNvPr>
              <p:cNvSpPr/>
              <p:nvPr/>
            </p:nvSpPr>
            <p:spPr>
              <a:xfrm>
                <a:off x="8656525" y="3336150"/>
                <a:ext cx="142300" cy="142325"/>
              </a:xfrm>
              <a:custGeom>
                <a:avLst/>
                <a:gdLst/>
                <a:ahLst/>
                <a:cxnLst/>
                <a:rect l="l" t="t" r="r" b="b"/>
                <a:pathLst>
                  <a:path w="5692" h="5693" extrusionOk="0">
                    <a:moveTo>
                      <a:pt x="2856" y="258"/>
                    </a:moveTo>
                    <a:cubicBezTo>
                      <a:pt x="4284" y="258"/>
                      <a:pt x="5434" y="1409"/>
                      <a:pt x="5434" y="2836"/>
                    </a:cubicBezTo>
                    <a:cubicBezTo>
                      <a:pt x="5434" y="4264"/>
                      <a:pt x="4284" y="5434"/>
                      <a:pt x="2856" y="5434"/>
                    </a:cubicBezTo>
                    <a:cubicBezTo>
                      <a:pt x="1408" y="5434"/>
                      <a:pt x="258" y="4264"/>
                      <a:pt x="258" y="2836"/>
                    </a:cubicBezTo>
                    <a:cubicBezTo>
                      <a:pt x="258" y="1409"/>
                      <a:pt x="1408" y="258"/>
                      <a:pt x="2856" y="258"/>
                    </a:cubicBezTo>
                    <a:close/>
                    <a:moveTo>
                      <a:pt x="2856" y="1"/>
                    </a:moveTo>
                    <a:cubicBezTo>
                      <a:pt x="1289" y="1"/>
                      <a:pt x="0" y="1270"/>
                      <a:pt x="0" y="2836"/>
                    </a:cubicBezTo>
                    <a:cubicBezTo>
                      <a:pt x="0" y="4403"/>
                      <a:pt x="1289" y="5692"/>
                      <a:pt x="2856" y="5692"/>
                    </a:cubicBezTo>
                    <a:cubicBezTo>
                      <a:pt x="4423" y="5692"/>
                      <a:pt x="5692" y="4403"/>
                      <a:pt x="5692" y="2836"/>
                    </a:cubicBezTo>
                    <a:cubicBezTo>
                      <a:pt x="5692" y="1270"/>
                      <a:pt x="4423" y="1"/>
                      <a:pt x="2856"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81;p42">
                <a:extLst>
                  <a:ext uri="{FF2B5EF4-FFF2-40B4-BE49-F238E27FC236}">
                    <a16:creationId xmlns:a16="http://schemas.microsoft.com/office/drawing/2014/main" id="{6366373C-521F-B371-FA6B-A52FC8C2B700}"/>
                  </a:ext>
                </a:extLst>
              </p:cNvPr>
              <p:cNvSpPr/>
              <p:nvPr/>
            </p:nvSpPr>
            <p:spPr>
              <a:xfrm>
                <a:off x="8096275" y="378732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roup 41">
            <a:extLst>
              <a:ext uri="{FF2B5EF4-FFF2-40B4-BE49-F238E27FC236}">
                <a16:creationId xmlns:a16="http://schemas.microsoft.com/office/drawing/2014/main" id="{EEA47955-439A-7390-765C-F7B7491591A8}"/>
              </a:ext>
            </a:extLst>
          </p:cNvPr>
          <p:cNvGrpSpPr/>
          <p:nvPr/>
        </p:nvGrpSpPr>
        <p:grpSpPr>
          <a:xfrm>
            <a:off x="7268699" y="29970"/>
            <a:ext cx="1793730" cy="572699"/>
            <a:chOff x="7268699" y="29970"/>
            <a:chExt cx="1793730" cy="572699"/>
          </a:xfrm>
        </p:grpSpPr>
        <p:grpSp>
          <p:nvGrpSpPr>
            <p:cNvPr id="43" name="Google Shape;3205;p79">
              <a:extLst>
                <a:ext uri="{FF2B5EF4-FFF2-40B4-BE49-F238E27FC236}">
                  <a16:creationId xmlns:a16="http://schemas.microsoft.com/office/drawing/2014/main" id="{F14D2953-9A56-E797-466A-097CE585A4F4}"/>
                </a:ext>
              </a:extLst>
            </p:cNvPr>
            <p:cNvGrpSpPr/>
            <p:nvPr/>
          </p:nvGrpSpPr>
          <p:grpSpPr>
            <a:xfrm>
              <a:off x="7268699" y="29970"/>
              <a:ext cx="1793730" cy="572699"/>
              <a:chOff x="4411970" y="4340222"/>
              <a:chExt cx="779467" cy="242683"/>
            </a:xfrm>
          </p:grpSpPr>
          <p:sp>
            <p:nvSpPr>
              <p:cNvPr id="45" name="Google Shape;3206;p79">
                <a:extLst>
                  <a:ext uri="{FF2B5EF4-FFF2-40B4-BE49-F238E27FC236}">
                    <a16:creationId xmlns:a16="http://schemas.microsoft.com/office/drawing/2014/main" id="{923A6268-C77A-28EE-7250-25C83C4301D6}"/>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07;p79">
                <a:extLst>
                  <a:ext uri="{FF2B5EF4-FFF2-40B4-BE49-F238E27FC236}">
                    <a16:creationId xmlns:a16="http://schemas.microsoft.com/office/drawing/2014/main" id="{41A0AC4D-17BF-9030-0819-26B0972EC8EE}"/>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08;p79">
                <a:extLst>
                  <a:ext uri="{FF2B5EF4-FFF2-40B4-BE49-F238E27FC236}">
                    <a16:creationId xmlns:a16="http://schemas.microsoft.com/office/drawing/2014/main" id="{A215810A-23FF-BB47-FDCC-305F03693962}"/>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6" descr="A picture containing text, tableware, dishware&#10;&#10;Description automatically generated">
              <a:extLst>
                <a:ext uri="{FF2B5EF4-FFF2-40B4-BE49-F238E27FC236}">
                  <a16:creationId xmlns:a16="http://schemas.microsoft.com/office/drawing/2014/main" id="{986A9B86-F41E-3AAB-AC81-88C8E902DB89}"/>
                </a:ext>
              </a:extLst>
            </p:cNvPr>
            <p:cNvPicPr>
              <a:picLocks noChangeAspect="1"/>
            </p:cNvPicPr>
            <p:nvPr/>
          </p:nvPicPr>
          <p:blipFill>
            <a:blip r:embed="rId2"/>
            <a:stretch>
              <a:fillRect/>
            </a:stretch>
          </p:blipFill>
          <p:spPr>
            <a:xfrm>
              <a:off x="7750814" y="117776"/>
              <a:ext cx="1259433" cy="408020"/>
            </a:xfrm>
            <a:prstGeom prst="rect">
              <a:avLst/>
            </a:prstGeom>
          </p:spPr>
        </p:pic>
      </p:grpSp>
      <p:sp>
        <p:nvSpPr>
          <p:cNvPr id="50" name="TextBox 49">
            <a:extLst>
              <a:ext uri="{FF2B5EF4-FFF2-40B4-BE49-F238E27FC236}">
                <a16:creationId xmlns:a16="http://schemas.microsoft.com/office/drawing/2014/main" id="{F570C135-4AEF-C7C7-B38D-66400908FE98}"/>
              </a:ext>
            </a:extLst>
          </p:cNvPr>
          <p:cNvSpPr txBox="1"/>
          <p:nvPr/>
        </p:nvSpPr>
        <p:spPr>
          <a:xfrm>
            <a:off x="353940" y="899865"/>
            <a:ext cx="6158824" cy="3939540"/>
          </a:xfrm>
          <a:prstGeom prst="rect">
            <a:avLst/>
          </a:prstGeom>
          <a:noFill/>
        </p:spPr>
        <p:txBody>
          <a:bodyPr wrap="square" rtlCol="0">
            <a:spAutoFit/>
          </a:bodyPr>
          <a:lstStyle/>
          <a:p>
            <a:pPr marL="285750" indent="-285750" fontAlgn="base">
              <a:buClr>
                <a:schemeClr val="bg2">
                  <a:lumMod val="50000"/>
                </a:schemeClr>
              </a:buClr>
              <a:buFont typeface="Wingdings" panose="05000000000000000000" pitchFamily="2" charset="2"/>
              <a:buChar char="ü"/>
            </a:pPr>
            <a:r>
              <a:rPr lang="en-IN" sz="1600" dirty="0">
                <a:solidFill>
                  <a:schemeClr val="tx1"/>
                </a:solidFill>
                <a:latin typeface="Corbel" panose="020B0503020204020204" pitchFamily="34" charset="0"/>
              </a:rPr>
              <a:t>A notification can be sent to the admin when the quantity of any product in the inventory drops below a specific quantity so that he can restock the product</a:t>
            </a:r>
          </a:p>
          <a:p>
            <a:pPr marL="285750" indent="-285750" fontAlgn="base">
              <a:buClr>
                <a:schemeClr val="bg2">
                  <a:lumMod val="50000"/>
                </a:schemeClr>
              </a:buClr>
              <a:buFont typeface="Wingdings" panose="05000000000000000000" pitchFamily="2" charset="2"/>
              <a:buChar char="ü"/>
            </a:pPr>
            <a:endParaRPr lang="en-IN" sz="1600" dirty="0">
              <a:solidFill>
                <a:schemeClr val="tx1"/>
              </a:solidFill>
              <a:latin typeface="Corbel" panose="020B0503020204020204" pitchFamily="34" charset="0"/>
            </a:endParaRPr>
          </a:p>
          <a:p>
            <a:pPr marL="285750" indent="-285750" fontAlgn="base">
              <a:buClr>
                <a:schemeClr val="bg2">
                  <a:lumMod val="50000"/>
                </a:schemeClr>
              </a:buClr>
              <a:buFont typeface="Wingdings" panose="05000000000000000000" pitchFamily="2" charset="2"/>
              <a:buChar char="ü"/>
            </a:pPr>
            <a:r>
              <a:rPr lang="en-IN" sz="1600" dirty="0">
                <a:solidFill>
                  <a:schemeClr val="tx1"/>
                </a:solidFill>
                <a:latin typeface="Corbel" panose="020B0503020204020204" pitchFamily="34" charset="0"/>
              </a:rPr>
              <a:t>We can add a feature for the customers to sign in and order pharmaceutical products online.</a:t>
            </a:r>
          </a:p>
          <a:p>
            <a:pPr marL="285750" indent="-285750" fontAlgn="base">
              <a:buClr>
                <a:schemeClr val="bg2">
                  <a:lumMod val="50000"/>
                </a:schemeClr>
              </a:buClr>
              <a:buFont typeface="Wingdings" panose="05000000000000000000" pitchFamily="2" charset="2"/>
              <a:buChar char="ü"/>
            </a:pPr>
            <a:endParaRPr lang="en-IN" sz="1600" dirty="0">
              <a:solidFill>
                <a:schemeClr val="tx1"/>
              </a:solidFill>
              <a:latin typeface="Corbel" panose="020B0503020204020204" pitchFamily="34" charset="0"/>
            </a:endParaRPr>
          </a:p>
          <a:p>
            <a:pPr marL="285750" indent="-285750" fontAlgn="base">
              <a:buClr>
                <a:schemeClr val="bg2">
                  <a:lumMod val="50000"/>
                </a:schemeClr>
              </a:buClr>
              <a:buFont typeface="Wingdings" panose="05000000000000000000" pitchFamily="2" charset="2"/>
              <a:buChar char="ü"/>
            </a:pPr>
            <a:r>
              <a:rPr lang="en-IN" sz="1600" dirty="0">
                <a:solidFill>
                  <a:schemeClr val="tx1"/>
                </a:solidFill>
                <a:latin typeface="Corbel" panose="020B0503020204020204" pitchFamily="34" charset="0"/>
              </a:rPr>
              <a:t>We can add a recommendation system where the customer can state their symptoms and the system will auto suggest them medicines.</a:t>
            </a:r>
          </a:p>
          <a:p>
            <a:pPr marL="285750" indent="-285750" fontAlgn="base">
              <a:buClr>
                <a:schemeClr val="bg2">
                  <a:lumMod val="50000"/>
                </a:schemeClr>
              </a:buClr>
              <a:buFont typeface="Wingdings" panose="05000000000000000000" pitchFamily="2" charset="2"/>
              <a:buChar char="ü"/>
            </a:pPr>
            <a:endParaRPr lang="en-IN" sz="1600" dirty="0">
              <a:solidFill>
                <a:schemeClr val="tx1"/>
              </a:solidFill>
              <a:latin typeface="Corbel" panose="020B0503020204020204" pitchFamily="34" charset="0"/>
            </a:endParaRPr>
          </a:p>
          <a:p>
            <a:pPr marL="285750" indent="-285750" fontAlgn="base">
              <a:buClr>
                <a:schemeClr val="bg2">
                  <a:lumMod val="50000"/>
                </a:schemeClr>
              </a:buClr>
              <a:buFont typeface="Wingdings" panose="05000000000000000000" pitchFamily="2" charset="2"/>
              <a:buChar char="ü"/>
            </a:pPr>
            <a:r>
              <a:rPr lang="en-IN" sz="1600" dirty="0">
                <a:solidFill>
                  <a:schemeClr val="tx1"/>
                </a:solidFill>
                <a:latin typeface="Corbel" panose="020B0503020204020204" pitchFamily="34" charset="0"/>
              </a:rPr>
              <a:t>We can use Artificial Intelligence and machine learning algorithms to optimise drug inventory and supply chain management.</a:t>
            </a:r>
          </a:p>
          <a:p>
            <a:endParaRPr lang="en-IN" dirty="0"/>
          </a:p>
          <a:p>
            <a:endParaRPr lang="en-IN" dirty="0"/>
          </a:p>
          <a:p>
            <a:endParaRPr lang="en-IN" dirty="0"/>
          </a:p>
        </p:txBody>
      </p:sp>
    </p:spTree>
    <p:extLst>
      <p:ext uri="{BB962C8B-B14F-4D97-AF65-F5344CB8AC3E}">
        <p14:creationId xmlns:p14="http://schemas.microsoft.com/office/powerpoint/2010/main" val="21681731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57"/>
          <p:cNvSpPr txBox="1">
            <a:spLocks noGrp="1"/>
          </p:cNvSpPr>
          <p:nvPr>
            <p:ph type="title"/>
          </p:nvPr>
        </p:nvSpPr>
        <p:spPr>
          <a:xfrm>
            <a:off x="708658" y="15625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Disclaimer</a:t>
            </a:r>
            <a:endParaRPr dirty="0"/>
          </a:p>
        </p:txBody>
      </p:sp>
      <p:sp>
        <p:nvSpPr>
          <p:cNvPr id="1897" name="Google Shape;1897;p57"/>
          <p:cNvSpPr txBox="1">
            <a:spLocks noGrp="1"/>
          </p:cNvSpPr>
          <p:nvPr>
            <p:ph type="subTitle" idx="1"/>
          </p:nvPr>
        </p:nvSpPr>
        <p:spPr>
          <a:xfrm>
            <a:off x="2833342" y="1264356"/>
            <a:ext cx="5888749" cy="750755"/>
          </a:xfrm>
          <a:prstGeom prst="rect">
            <a:avLst/>
          </a:prstGeom>
        </p:spPr>
        <p:txBody>
          <a:bodyPr spcFirstLastPara="1" wrap="square" lIns="91425" tIns="91425" rIns="91425" bIns="91425" anchor="t" anchorCtr="0">
            <a:noAutofit/>
          </a:bodyPr>
          <a:lstStyle/>
          <a:p>
            <a:pPr indent="-182880" defTabSz="91440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Day Bootstrap template: </a:t>
            </a:r>
            <a:r>
              <a:rPr lang="en-US" sz="1000" dirty="0">
                <a:solidFill>
                  <a:schemeClr val="tx1">
                    <a:lumMod val="65000"/>
                    <a:lumOff val="35000"/>
                  </a:schemeClr>
                </a:solidFill>
                <a:hlinkClick r:id="rId3"/>
              </a:rPr>
              <a:t>Day Bootstrap Template Demo (bootstrapmade.com)</a:t>
            </a:r>
          </a:p>
          <a:p>
            <a:pPr indent="-182880" defTabSz="91440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Maps integration: </a:t>
            </a:r>
            <a:r>
              <a:rPr lang="en-US" sz="1000" dirty="0">
                <a:solidFill>
                  <a:schemeClr val="tx1">
                    <a:lumMod val="65000"/>
                    <a:lumOff val="35000"/>
                  </a:schemeClr>
                </a:solidFill>
                <a:hlinkClick r:id="rId4"/>
              </a:rPr>
              <a:t>Google Map API</a:t>
            </a:r>
          </a:p>
          <a:p>
            <a:pPr indent="-182880" defTabSz="91440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Send email integration: </a:t>
            </a:r>
            <a:r>
              <a:rPr lang="en-US" sz="1000" dirty="0" err="1">
                <a:solidFill>
                  <a:schemeClr val="tx1">
                    <a:lumMod val="65000"/>
                    <a:lumOff val="35000"/>
                  </a:schemeClr>
                </a:solidFill>
                <a:hlinkClick r:id="rId5"/>
              </a:rPr>
              <a:t>Formspree</a:t>
            </a:r>
            <a:endParaRPr lang="en-US" sz="1000" dirty="0">
              <a:solidFill>
                <a:schemeClr val="tx1">
                  <a:lumMod val="65000"/>
                  <a:lumOff val="35000"/>
                </a:schemeClr>
              </a:solidFill>
              <a:hlinkClick r:id="rId5"/>
            </a:endParaRPr>
          </a:p>
          <a:p>
            <a:pPr marL="0" lvl="0" indent="0" algn="l" rtl="0">
              <a:spcBef>
                <a:spcPts val="0"/>
              </a:spcBef>
              <a:spcAft>
                <a:spcPts val="0"/>
              </a:spcAft>
              <a:buNone/>
            </a:pPr>
            <a:endParaRPr sz="1000" dirty="0"/>
          </a:p>
        </p:txBody>
      </p:sp>
      <p:sp>
        <p:nvSpPr>
          <p:cNvPr id="1898" name="Google Shape;1898;p57"/>
          <p:cNvSpPr txBox="1">
            <a:spLocks noGrp="1"/>
          </p:cNvSpPr>
          <p:nvPr>
            <p:ph type="subTitle" idx="2"/>
          </p:nvPr>
        </p:nvSpPr>
        <p:spPr>
          <a:xfrm>
            <a:off x="2835322" y="2420243"/>
            <a:ext cx="5881982" cy="393600"/>
          </a:xfrm>
          <a:prstGeom prst="rect">
            <a:avLst/>
          </a:prstGeom>
        </p:spPr>
        <p:txBody>
          <a:bodyPr spcFirstLastPara="1" wrap="square" lIns="91425" tIns="91425" rIns="91425" bIns="91425" anchor="t" anchorCtr="0">
            <a:noAutofit/>
          </a:bodyPr>
          <a:lstStyle/>
          <a:p>
            <a:pPr indent="-18288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Template: </a:t>
            </a:r>
            <a:r>
              <a:rPr lang="en-US" sz="1000" dirty="0">
                <a:solidFill>
                  <a:schemeClr val="tx1"/>
                </a:solidFill>
                <a:hlinkClick r:id="rId6">
                  <a:extLst>
                    <a:ext uri="{A12FA001-AC4F-418D-AE19-62706E023703}">
                      <ahyp:hlinkClr xmlns:ahyp="http://schemas.microsoft.com/office/drawing/2018/hyperlinkcolor" val="tx"/>
                    </a:ext>
                  </a:extLst>
                </a:hlinkClick>
              </a:rPr>
              <a:t>40+ Login/Sign up Form To Compliment Your Website 2021 (themewagon.com)</a:t>
            </a:r>
          </a:p>
          <a:p>
            <a:pPr lvl="0" indent="-182880">
              <a:lnSpc>
                <a:spcPct val="90000"/>
              </a:lnSpc>
              <a:spcAft>
                <a:spcPts val="600"/>
              </a:spcAft>
              <a:buClr>
                <a:schemeClr val="accent1"/>
              </a:buClr>
              <a:buFont typeface="Wingdings 2" pitchFamily="18" charset="2"/>
              <a:buChar char=""/>
            </a:pPr>
            <a:endParaRPr sz="1000" dirty="0">
              <a:solidFill>
                <a:schemeClr val="tx1">
                  <a:lumMod val="65000"/>
                  <a:lumOff val="35000"/>
                </a:schemeClr>
              </a:solidFill>
            </a:endParaRPr>
          </a:p>
        </p:txBody>
      </p:sp>
      <p:sp>
        <p:nvSpPr>
          <p:cNvPr id="1899" name="Google Shape;1899;p57"/>
          <p:cNvSpPr txBox="1">
            <a:spLocks noGrp="1"/>
          </p:cNvSpPr>
          <p:nvPr>
            <p:ph type="subTitle" idx="3"/>
          </p:nvPr>
        </p:nvSpPr>
        <p:spPr>
          <a:xfrm>
            <a:off x="2842916" y="3224206"/>
            <a:ext cx="5891555" cy="756561"/>
          </a:xfrm>
          <a:prstGeom prst="rect">
            <a:avLst/>
          </a:prstGeom>
        </p:spPr>
        <p:txBody>
          <a:bodyPr spcFirstLastPara="1" wrap="square" lIns="91425" tIns="91425" rIns="91425" bIns="91425" anchor="t" anchorCtr="0">
            <a:noAutofit/>
          </a:bodyPr>
          <a:lstStyle/>
          <a:p>
            <a:pPr indent="-18288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Template: </a:t>
            </a:r>
            <a:r>
              <a:rPr lang="en-US" sz="1000" dirty="0">
                <a:solidFill>
                  <a:schemeClr val="tx1"/>
                </a:solidFill>
                <a:hlinkClick r:id="rId7">
                  <a:extLst>
                    <a:ext uri="{A12FA001-AC4F-418D-AE19-62706E023703}">
                      <ahyp:hlinkClr xmlns:ahyp="http://schemas.microsoft.com/office/drawing/2018/hyperlinkcolor" val="tx"/>
                    </a:ext>
                  </a:extLst>
                </a:hlinkClick>
              </a:rPr>
              <a:t>Bootstrap template</a:t>
            </a:r>
            <a:r>
              <a:rPr lang="en-US" sz="1000" dirty="0">
                <a:solidFill>
                  <a:schemeClr val="tx1"/>
                </a:solidFill>
              </a:rPr>
              <a:t> </a:t>
            </a:r>
          </a:p>
          <a:p>
            <a:pPr indent="-18288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Graph: </a:t>
            </a:r>
            <a:r>
              <a:rPr lang="en-US" sz="1000" dirty="0">
                <a:solidFill>
                  <a:schemeClr val="tx1"/>
                </a:solidFill>
                <a:hlinkClick r:id="rId8">
                  <a:extLst>
                    <a:ext uri="{A12FA001-AC4F-418D-AE19-62706E023703}">
                      <ahyp:hlinkClr xmlns:ahyp="http://schemas.microsoft.com/office/drawing/2018/hyperlinkcolor" val="tx"/>
                    </a:ext>
                  </a:extLst>
                </a:hlinkClick>
              </a:rPr>
              <a:t>Chart JS</a:t>
            </a:r>
            <a:endParaRPr lang="en-US" sz="1000" dirty="0">
              <a:solidFill>
                <a:schemeClr val="tx1"/>
              </a:solidFill>
            </a:endParaRPr>
          </a:p>
          <a:p>
            <a:pPr indent="-18288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Graph features: </a:t>
            </a:r>
            <a:r>
              <a:rPr lang="en-US" sz="1000" dirty="0">
                <a:solidFill>
                  <a:schemeClr val="tx1"/>
                </a:solidFill>
                <a:hlinkClick r:id="rId9">
                  <a:extLst>
                    <a:ext uri="{A12FA001-AC4F-418D-AE19-62706E023703}">
                      <ahyp:hlinkClr xmlns:ahyp="http://schemas.microsoft.com/office/drawing/2018/hyperlinkcolor" val="tx"/>
                    </a:ext>
                  </a:extLst>
                </a:hlinkClick>
              </a:rPr>
              <a:t>CDN JS</a:t>
            </a:r>
            <a:endParaRPr lang="en-US" sz="1000" dirty="0">
              <a:solidFill>
                <a:schemeClr val="tx1"/>
              </a:solidFill>
            </a:endParaRPr>
          </a:p>
          <a:p>
            <a:pPr lvl="0" indent="-182880">
              <a:lnSpc>
                <a:spcPct val="90000"/>
              </a:lnSpc>
              <a:spcAft>
                <a:spcPts val="600"/>
              </a:spcAft>
              <a:buClr>
                <a:schemeClr val="accent1"/>
              </a:buClr>
              <a:buFont typeface="Wingdings 2" pitchFamily="18" charset="2"/>
              <a:buChar char=""/>
            </a:pPr>
            <a:endParaRPr sz="1000" dirty="0">
              <a:solidFill>
                <a:schemeClr val="tx1">
                  <a:lumMod val="65000"/>
                  <a:lumOff val="35000"/>
                </a:schemeClr>
              </a:solidFill>
            </a:endParaRPr>
          </a:p>
        </p:txBody>
      </p:sp>
      <p:sp>
        <p:nvSpPr>
          <p:cNvPr id="1900" name="Google Shape;1900;p57"/>
          <p:cNvSpPr txBox="1">
            <a:spLocks noGrp="1"/>
          </p:cNvSpPr>
          <p:nvPr>
            <p:ph type="subTitle" idx="4"/>
          </p:nvPr>
        </p:nvSpPr>
        <p:spPr>
          <a:xfrm>
            <a:off x="2842916" y="786515"/>
            <a:ext cx="4299600" cy="550799"/>
          </a:xfrm>
          <a:prstGeom prst="rect">
            <a:avLst/>
          </a:prstGeom>
        </p:spPr>
        <p:txBody>
          <a:bodyPr spcFirstLastPara="1" wrap="square" lIns="91425" tIns="91425" rIns="91425" bIns="91425" anchor="b" anchorCtr="0">
            <a:noAutofit/>
          </a:bodyPr>
          <a:lstStyle/>
          <a:p>
            <a:pPr lvl="0"/>
            <a:r>
              <a:rPr lang="en" sz="2000" dirty="0"/>
              <a:t>Landing Page</a:t>
            </a:r>
            <a:endParaRPr sz="2000" dirty="0"/>
          </a:p>
        </p:txBody>
      </p:sp>
      <p:sp>
        <p:nvSpPr>
          <p:cNvPr id="1901" name="Google Shape;1901;p57"/>
          <p:cNvSpPr txBox="1">
            <a:spLocks noGrp="1"/>
          </p:cNvSpPr>
          <p:nvPr>
            <p:ph type="subTitle" idx="5"/>
          </p:nvPr>
        </p:nvSpPr>
        <p:spPr>
          <a:xfrm>
            <a:off x="2842916" y="2021242"/>
            <a:ext cx="4299600" cy="436476"/>
          </a:xfrm>
          <a:prstGeom prst="rect">
            <a:avLst/>
          </a:prstGeom>
        </p:spPr>
        <p:txBody>
          <a:bodyPr spcFirstLastPara="1" wrap="square" lIns="91425" tIns="91425" rIns="91425" bIns="91425" anchor="b" anchorCtr="0">
            <a:noAutofit/>
          </a:bodyPr>
          <a:lstStyle/>
          <a:p>
            <a:pPr lvl="0"/>
            <a:r>
              <a:rPr lang="en" sz="2000" dirty="0"/>
              <a:t>Signup Page</a:t>
            </a:r>
            <a:endParaRPr sz="2000" dirty="0"/>
          </a:p>
        </p:txBody>
      </p:sp>
      <p:sp>
        <p:nvSpPr>
          <p:cNvPr id="1902" name="Google Shape;1902;p57"/>
          <p:cNvSpPr txBox="1">
            <a:spLocks noGrp="1"/>
          </p:cNvSpPr>
          <p:nvPr>
            <p:ph type="subTitle" idx="6"/>
          </p:nvPr>
        </p:nvSpPr>
        <p:spPr>
          <a:xfrm>
            <a:off x="2842916" y="2920179"/>
            <a:ext cx="4299600" cy="414167"/>
          </a:xfrm>
          <a:prstGeom prst="rect">
            <a:avLst/>
          </a:prstGeom>
        </p:spPr>
        <p:txBody>
          <a:bodyPr spcFirstLastPara="1" wrap="square" lIns="91425" tIns="91425" rIns="91425" bIns="91425" anchor="b" anchorCtr="0">
            <a:noAutofit/>
          </a:bodyPr>
          <a:lstStyle/>
          <a:p>
            <a:pPr lvl="0"/>
            <a:r>
              <a:rPr lang="en-IN" sz="2000" dirty="0"/>
              <a:t>Sales Report</a:t>
            </a:r>
            <a:endParaRPr sz="2000" dirty="0"/>
          </a:p>
        </p:txBody>
      </p:sp>
      <p:grpSp>
        <p:nvGrpSpPr>
          <p:cNvPr id="1934" name="Google Shape;1934;p57"/>
          <p:cNvGrpSpPr/>
          <p:nvPr/>
        </p:nvGrpSpPr>
        <p:grpSpPr>
          <a:xfrm rot="7616113">
            <a:off x="7797291" y="4017673"/>
            <a:ext cx="690594" cy="474090"/>
            <a:chOff x="2137706" y="2980725"/>
            <a:chExt cx="300475" cy="206275"/>
          </a:xfrm>
        </p:grpSpPr>
        <p:grpSp>
          <p:nvGrpSpPr>
            <p:cNvPr id="1935" name="Google Shape;1935;p57"/>
            <p:cNvGrpSpPr/>
            <p:nvPr/>
          </p:nvGrpSpPr>
          <p:grpSpPr>
            <a:xfrm>
              <a:off x="2137706" y="2980725"/>
              <a:ext cx="300475" cy="206275"/>
              <a:chOff x="2135950" y="2980725"/>
              <a:chExt cx="300475" cy="206275"/>
            </a:xfrm>
          </p:grpSpPr>
          <p:sp>
            <p:nvSpPr>
              <p:cNvPr id="1936" name="Google Shape;1936;p57"/>
              <p:cNvSpPr/>
              <p:nvPr/>
            </p:nvSpPr>
            <p:spPr>
              <a:xfrm>
                <a:off x="2356100" y="3024350"/>
                <a:ext cx="77350" cy="72425"/>
              </a:xfrm>
              <a:custGeom>
                <a:avLst/>
                <a:gdLst/>
                <a:ahLst/>
                <a:cxnLst/>
                <a:rect l="l" t="t" r="r" b="b"/>
                <a:pathLst>
                  <a:path w="3094" h="2897" extrusionOk="0">
                    <a:moveTo>
                      <a:pt x="1547" y="1"/>
                    </a:moveTo>
                    <a:cubicBezTo>
                      <a:pt x="694" y="1"/>
                      <a:pt x="0" y="695"/>
                      <a:pt x="0" y="1548"/>
                    </a:cubicBezTo>
                    <a:lnTo>
                      <a:pt x="0" y="2896"/>
                    </a:lnTo>
                    <a:lnTo>
                      <a:pt x="3094" y="2896"/>
                    </a:lnTo>
                    <a:lnTo>
                      <a:pt x="3094" y="1548"/>
                    </a:lnTo>
                    <a:cubicBezTo>
                      <a:pt x="3094" y="695"/>
                      <a:pt x="2400" y="1"/>
                      <a:pt x="154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7"/>
              <p:cNvSpPr/>
              <p:nvPr/>
            </p:nvSpPr>
            <p:spPr>
              <a:xfrm>
                <a:off x="2356100" y="3096750"/>
                <a:ext cx="77350" cy="87275"/>
              </a:xfrm>
              <a:custGeom>
                <a:avLst/>
                <a:gdLst/>
                <a:ahLst/>
                <a:cxnLst/>
                <a:rect l="l" t="t" r="r" b="b"/>
                <a:pathLst>
                  <a:path w="3094" h="3491" extrusionOk="0">
                    <a:moveTo>
                      <a:pt x="0" y="0"/>
                    </a:moveTo>
                    <a:lnTo>
                      <a:pt x="0" y="1944"/>
                    </a:lnTo>
                    <a:cubicBezTo>
                      <a:pt x="0" y="2797"/>
                      <a:pt x="694" y="3491"/>
                      <a:pt x="1547" y="3491"/>
                    </a:cubicBezTo>
                    <a:cubicBezTo>
                      <a:pt x="2400" y="3491"/>
                      <a:pt x="3094" y="2797"/>
                      <a:pt x="3094" y="1944"/>
                    </a:cubicBezTo>
                    <a:lnTo>
                      <a:pt x="3094" y="0"/>
                    </a:ln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7"/>
              <p:cNvSpPr/>
              <p:nvPr/>
            </p:nvSpPr>
            <p:spPr>
              <a:xfrm>
                <a:off x="2353125" y="3093775"/>
                <a:ext cx="83300" cy="93225"/>
              </a:xfrm>
              <a:custGeom>
                <a:avLst/>
                <a:gdLst/>
                <a:ahLst/>
                <a:cxnLst/>
                <a:rect l="l" t="t" r="r" b="b"/>
                <a:pathLst>
                  <a:path w="3332" h="3729" extrusionOk="0">
                    <a:moveTo>
                      <a:pt x="3094" y="258"/>
                    </a:moveTo>
                    <a:lnTo>
                      <a:pt x="3094" y="2063"/>
                    </a:lnTo>
                    <a:cubicBezTo>
                      <a:pt x="3094" y="2836"/>
                      <a:pt x="2459" y="3471"/>
                      <a:pt x="1666" y="3471"/>
                    </a:cubicBezTo>
                    <a:cubicBezTo>
                      <a:pt x="873" y="3471"/>
                      <a:pt x="238" y="2836"/>
                      <a:pt x="238" y="2063"/>
                    </a:cubicBezTo>
                    <a:lnTo>
                      <a:pt x="238" y="258"/>
                    </a:lnTo>
                    <a:close/>
                    <a:moveTo>
                      <a:pt x="119" y="0"/>
                    </a:moveTo>
                    <a:cubicBezTo>
                      <a:pt x="40" y="0"/>
                      <a:pt x="0" y="60"/>
                      <a:pt x="0" y="119"/>
                    </a:cubicBezTo>
                    <a:lnTo>
                      <a:pt x="0" y="2063"/>
                    </a:lnTo>
                    <a:cubicBezTo>
                      <a:pt x="0" y="2975"/>
                      <a:pt x="734" y="3729"/>
                      <a:pt x="1666" y="3729"/>
                    </a:cubicBezTo>
                    <a:cubicBezTo>
                      <a:pt x="2578" y="3729"/>
                      <a:pt x="3332" y="2975"/>
                      <a:pt x="3332" y="2063"/>
                    </a:cubicBezTo>
                    <a:lnTo>
                      <a:pt x="3332" y="119"/>
                    </a:lnTo>
                    <a:cubicBezTo>
                      <a:pt x="3332" y="60"/>
                      <a:pt x="3292" y="0"/>
                      <a:pt x="3213"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7"/>
              <p:cNvSpPr/>
              <p:nvPr/>
            </p:nvSpPr>
            <p:spPr>
              <a:xfrm>
                <a:off x="2135950" y="2983700"/>
                <a:ext cx="72925" cy="77375"/>
              </a:xfrm>
              <a:custGeom>
                <a:avLst/>
                <a:gdLst/>
                <a:ahLst/>
                <a:cxnLst/>
                <a:rect l="l" t="t" r="r" b="b"/>
                <a:pathLst>
                  <a:path w="2917" h="3095" extrusionOk="0">
                    <a:moveTo>
                      <a:pt x="1548" y="1"/>
                    </a:moveTo>
                    <a:cubicBezTo>
                      <a:pt x="695" y="1"/>
                      <a:pt x="1" y="695"/>
                      <a:pt x="1" y="1548"/>
                    </a:cubicBezTo>
                    <a:cubicBezTo>
                      <a:pt x="1" y="2400"/>
                      <a:pt x="695" y="3094"/>
                      <a:pt x="1548" y="3094"/>
                    </a:cubicBezTo>
                    <a:lnTo>
                      <a:pt x="2916" y="3094"/>
                    </a:lnTo>
                    <a:lnTo>
                      <a:pt x="2916" y="1"/>
                    </a:ln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7"/>
              <p:cNvSpPr/>
              <p:nvPr/>
            </p:nvSpPr>
            <p:spPr>
              <a:xfrm>
                <a:off x="2208850" y="2983700"/>
                <a:ext cx="86775" cy="77375"/>
              </a:xfrm>
              <a:custGeom>
                <a:avLst/>
                <a:gdLst/>
                <a:ahLst/>
                <a:cxnLst/>
                <a:rect l="l" t="t" r="r" b="b"/>
                <a:pathLst>
                  <a:path w="3471" h="3095" extrusionOk="0">
                    <a:moveTo>
                      <a:pt x="0" y="1"/>
                    </a:moveTo>
                    <a:lnTo>
                      <a:pt x="0" y="3094"/>
                    </a:lnTo>
                    <a:lnTo>
                      <a:pt x="1924" y="3094"/>
                    </a:lnTo>
                    <a:cubicBezTo>
                      <a:pt x="2777" y="3094"/>
                      <a:pt x="3471" y="2400"/>
                      <a:pt x="3471" y="1548"/>
                    </a:cubicBezTo>
                    <a:cubicBezTo>
                      <a:pt x="3471" y="695"/>
                      <a:pt x="2777" y="1"/>
                      <a:pt x="1924"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7"/>
              <p:cNvSpPr/>
              <p:nvPr/>
            </p:nvSpPr>
            <p:spPr>
              <a:xfrm>
                <a:off x="2205875" y="2980725"/>
                <a:ext cx="93225" cy="83825"/>
              </a:xfrm>
              <a:custGeom>
                <a:avLst/>
                <a:gdLst/>
                <a:ahLst/>
                <a:cxnLst/>
                <a:rect l="l" t="t" r="r" b="b"/>
                <a:pathLst>
                  <a:path w="3729" h="3353" extrusionOk="0">
                    <a:moveTo>
                      <a:pt x="2043" y="239"/>
                    </a:moveTo>
                    <a:cubicBezTo>
                      <a:pt x="2836" y="239"/>
                      <a:pt x="3471" y="893"/>
                      <a:pt x="3471" y="1667"/>
                    </a:cubicBezTo>
                    <a:cubicBezTo>
                      <a:pt x="3471" y="2460"/>
                      <a:pt x="2836" y="3094"/>
                      <a:pt x="2043" y="3094"/>
                    </a:cubicBezTo>
                    <a:lnTo>
                      <a:pt x="238" y="3094"/>
                    </a:lnTo>
                    <a:lnTo>
                      <a:pt x="238" y="239"/>
                    </a:lnTo>
                    <a:close/>
                    <a:moveTo>
                      <a:pt x="119" y="1"/>
                    </a:moveTo>
                    <a:cubicBezTo>
                      <a:pt x="60" y="1"/>
                      <a:pt x="0" y="60"/>
                      <a:pt x="0" y="120"/>
                    </a:cubicBezTo>
                    <a:lnTo>
                      <a:pt x="0" y="3213"/>
                    </a:lnTo>
                    <a:cubicBezTo>
                      <a:pt x="0" y="3293"/>
                      <a:pt x="60" y="3352"/>
                      <a:pt x="119" y="3352"/>
                    </a:cubicBezTo>
                    <a:lnTo>
                      <a:pt x="2043" y="3352"/>
                    </a:lnTo>
                    <a:cubicBezTo>
                      <a:pt x="2975" y="3352"/>
                      <a:pt x="3728" y="2599"/>
                      <a:pt x="3728" y="1667"/>
                    </a:cubicBezTo>
                    <a:cubicBezTo>
                      <a:pt x="3728" y="754"/>
                      <a:pt x="2975"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57"/>
            <p:cNvGrpSpPr/>
            <p:nvPr/>
          </p:nvGrpSpPr>
          <p:grpSpPr>
            <a:xfrm>
              <a:off x="2137706" y="2980725"/>
              <a:ext cx="300475" cy="206275"/>
              <a:chOff x="2135950" y="2980725"/>
              <a:chExt cx="300475" cy="206275"/>
            </a:xfrm>
          </p:grpSpPr>
          <p:sp>
            <p:nvSpPr>
              <p:cNvPr id="1943" name="Google Shape;1943;p57"/>
              <p:cNvSpPr/>
              <p:nvPr/>
            </p:nvSpPr>
            <p:spPr>
              <a:xfrm>
                <a:off x="2356100" y="3024350"/>
                <a:ext cx="77350" cy="72425"/>
              </a:xfrm>
              <a:custGeom>
                <a:avLst/>
                <a:gdLst/>
                <a:ahLst/>
                <a:cxnLst/>
                <a:rect l="l" t="t" r="r" b="b"/>
                <a:pathLst>
                  <a:path w="3094" h="2897" extrusionOk="0">
                    <a:moveTo>
                      <a:pt x="1547" y="1"/>
                    </a:moveTo>
                    <a:cubicBezTo>
                      <a:pt x="694" y="1"/>
                      <a:pt x="0" y="695"/>
                      <a:pt x="0" y="1548"/>
                    </a:cubicBezTo>
                    <a:lnTo>
                      <a:pt x="0" y="2896"/>
                    </a:lnTo>
                    <a:lnTo>
                      <a:pt x="3094" y="2896"/>
                    </a:lnTo>
                    <a:lnTo>
                      <a:pt x="3094" y="1548"/>
                    </a:lnTo>
                    <a:cubicBezTo>
                      <a:pt x="3094" y="695"/>
                      <a:pt x="2400" y="1"/>
                      <a:pt x="15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7"/>
              <p:cNvSpPr/>
              <p:nvPr/>
            </p:nvSpPr>
            <p:spPr>
              <a:xfrm>
                <a:off x="2356100" y="3096750"/>
                <a:ext cx="77350" cy="87275"/>
              </a:xfrm>
              <a:custGeom>
                <a:avLst/>
                <a:gdLst/>
                <a:ahLst/>
                <a:cxnLst/>
                <a:rect l="l" t="t" r="r" b="b"/>
                <a:pathLst>
                  <a:path w="3094" h="3491" extrusionOk="0">
                    <a:moveTo>
                      <a:pt x="0" y="0"/>
                    </a:moveTo>
                    <a:lnTo>
                      <a:pt x="0" y="1944"/>
                    </a:lnTo>
                    <a:cubicBezTo>
                      <a:pt x="0" y="2797"/>
                      <a:pt x="694" y="3491"/>
                      <a:pt x="1547" y="3491"/>
                    </a:cubicBezTo>
                    <a:cubicBezTo>
                      <a:pt x="2400" y="3491"/>
                      <a:pt x="3094" y="2797"/>
                      <a:pt x="3094" y="1944"/>
                    </a:cubicBezTo>
                    <a:lnTo>
                      <a:pt x="30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7"/>
              <p:cNvSpPr/>
              <p:nvPr/>
            </p:nvSpPr>
            <p:spPr>
              <a:xfrm>
                <a:off x="2353125" y="3093775"/>
                <a:ext cx="83300" cy="93225"/>
              </a:xfrm>
              <a:custGeom>
                <a:avLst/>
                <a:gdLst/>
                <a:ahLst/>
                <a:cxnLst/>
                <a:rect l="l" t="t" r="r" b="b"/>
                <a:pathLst>
                  <a:path w="3332" h="3729" extrusionOk="0">
                    <a:moveTo>
                      <a:pt x="3094" y="258"/>
                    </a:moveTo>
                    <a:lnTo>
                      <a:pt x="3094" y="2063"/>
                    </a:lnTo>
                    <a:cubicBezTo>
                      <a:pt x="3094" y="2836"/>
                      <a:pt x="2459" y="3471"/>
                      <a:pt x="1666" y="3471"/>
                    </a:cubicBezTo>
                    <a:cubicBezTo>
                      <a:pt x="873" y="3471"/>
                      <a:pt x="238" y="2836"/>
                      <a:pt x="238" y="2063"/>
                    </a:cubicBezTo>
                    <a:lnTo>
                      <a:pt x="238" y="258"/>
                    </a:lnTo>
                    <a:close/>
                    <a:moveTo>
                      <a:pt x="119" y="0"/>
                    </a:moveTo>
                    <a:cubicBezTo>
                      <a:pt x="40" y="0"/>
                      <a:pt x="0" y="60"/>
                      <a:pt x="0" y="119"/>
                    </a:cubicBezTo>
                    <a:lnTo>
                      <a:pt x="0" y="2063"/>
                    </a:lnTo>
                    <a:cubicBezTo>
                      <a:pt x="0" y="2975"/>
                      <a:pt x="734" y="3729"/>
                      <a:pt x="1666" y="3729"/>
                    </a:cubicBezTo>
                    <a:cubicBezTo>
                      <a:pt x="2578" y="3729"/>
                      <a:pt x="3332" y="2975"/>
                      <a:pt x="3332" y="2063"/>
                    </a:cubicBezTo>
                    <a:lnTo>
                      <a:pt x="3332" y="119"/>
                    </a:lnTo>
                    <a:cubicBezTo>
                      <a:pt x="3332" y="60"/>
                      <a:pt x="3292" y="0"/>
                      <a:pt x="3213"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7"/>
              <p:cNvSpPr/>
              <p:nvPr/>
            </p:nvSpPr>
            <p:spPr>
              <a:xfrm>
                <a:off x="2135950" y="2983700"/>
                <a:ext cx="72925" cy="77375"/>
              </a:xfrm>
              <a:custGeom>
                <a:avLst/>
                <a:gdLst/>
                <a:ahLst/>
                <a:cxnLst/>
                <a:rect l="l" t="t" r="r" b="b"/>
                <a:pathLst>
                  <a:path w="2917" h="3095" extrusionOk="0">
                    <a:moveTo>
                      <a:pt x="1548" y="1"/>
                    </a:moveTo>
                    <a:cubicBezTo>
                      <a:pt x="695" y="1"/>
                      <a:pt x="1" y="695"/>
                      <a:pt x="1" y="1548"/>
                    </a:cubicBezTo>
                    <a:cubicBezTo>
                      <a:pt x="1" y="2400"/>
                      <a:pt x="695" y="3094"/>
                      <a:pt x="1548" y="3094"/>
                    </a:cubicBezTo>
                    <a:lnTo>
                      <a:pt x="2916" y="3094"/>
                    </a:lnTo>
                    <a:lnTo>
                      <a:pt x="2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7"/>
              <p:cNvSpPr/>
              <p:nvPr/>
            </p:nvSpPr>
            <p:spPr>
              <a:xfrm>
                <a:off x="2208850" y="2983700"/>
                <a:ext cx="86775" cy="77375"/>
              </a:xfrm>
              <a:custGeom>
                <a:avLst/>
                <a:gdLst/>
                <a:ahLst/>
                <a:cxnLst/>
                <a:rect l="l" t="t" r="r" b="b"/>
                <a:pathLst>
                  <a:path w="3471" h="3095" extrusionOk="0">
                    <a:moveTo>
                      <a:pt x="0" y="1"/>
                    </a:moveTo>
                    <a:lnTo>
                      <a:pt x="0" y="3094"/>
                    </a:lnTo>
                    <a:lnTo>
                      <a:pt x="1924" y="3094"/>
                    </a:lnTo>
                    <a:cubicBezTo>
                      <a:pt x="2777" y="3094"/>
                      <a:pt x="3471" y="2400"/>
                      <a:pt x="3471" y="1548"/>
                    </a:cubicBezTo>
                    <a:cubicBezTo>
                      <a:pt x="3471" y="695"/>
                      <a:pt x="2777" y="1"/>
                      <a:pt x="1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7"/>
              <p:cNvSpPr/>
              <p:nvPr/>
            </p:nvSpPr>
            <p:spPr>
              <a:xfrm>
                <a:off x="2205875" y="2980725"/>
                <a:ext cx="93225" cy="83825"/>
              </a:xfrm>
              <a:custGeom>
                <a:avLst/>
                <a:gdLst/>
                <a:ahLst/>
                <a:cxnLst/>
                <a:rect l="l" t="t" r="r" b="b"/>
                <a:pathLst>
                  <a:path w="3729" h="3353" extrusionOk="0">
                    <a:moveTo>
                      <a:pt x="2043" y="239"/>
                    </a:moveTo>
                    <a:cubicBezTo>
                      <a:pt x="2836" y="239"/>
                      <a:pt x="3471" y="893"/>
                      <a:pt x="3471" y="1667"/>
                    </a:cubicBezTo>
                    <a:cubicBezTo>
                      <a:pt x="3471" y="2460"/>
                      <a:pt x="2836" y="3094"/>
                      <a:pt x="2043" y="3094"/>
                    </a:cubicBezTo>
                    <a:lnTo>
                      <a:pt x="238" y="3094"/>
                    </a:lnTo>
                    <a:lnTo>
                      <a:pt x="238" y="239"/>
                    </a:lnTo>
                    <a:close/>
                    <a:moveTo>
                      <a:pt x="119" y="1"/>
                    </a:moveTo>
                    <a:cubicBezTo>
                      <a:pt x="60" y="1"/>
                      <a:pt x="0" y="60"/>
                      <a:pt x="0" y="120"/>
                    </a:cubicBezTo>
                    <a:lnTo>
                      <a:pt x="0" y="3213"/>
                    </a:lnTo>
                    <a:cubicBezTo>
                      <a:pt x="0" y="3293"/>
                      <a:pt x="60" y="3352"/>
                      <a:pt x="119" y="3352"/>
                    </a:cubicBezTo>
                    <a:lnTo>
                      <a:pt x="2043" y="3352"/>
                    </a:lnTo>
                    <a:cubicBezTo>
                      <a:pt x="2975" y="3352"/>
                      <a:pt x="3728" y="2599"/>
                      <a:pt x="3728" y="1667"/>
                    </a:cubicBezTo>
                    <a:cubicBezTo>
                      <a:pt x="3728" y="754"/>
                      <a:pt x="2975" y="1"/>
                      <a:pt x="2043"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899;p57">
            <a:extLst>
              <a:ext uri="{FF2B5EF4-FFF2-40B4-BE49-F238E27FC236}">
                <a16:creationId xmlns:a16="http://schemas.microsoft.com/office/drawing/2014/main" id="{478E6560-9F94-15D3-8E95-CA061E89AA73}"/>
              </a:ext>
            </a:extLst>
          </p:cNvPr>
          <p:cNvSpPr txBox="1">
            <a:spLocks/>
          </p:cNvSpPr>
          <p:nvPr/>
        </p:nvSpPr>
        <p:spPr>
          <a:xfrm>
            <a:off x="2830536" y="4344236"/>
            <a:ext cx="589155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160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160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160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160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160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160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1600"/>
              </a:spcBef>
              <a:spcAft>
                <a:spcPts val="160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9pPr>
          </a:lstStyle>
          <a:p>
            <a:pPr indent="-182880">
              <a:lnSpc>
                <a:spcPct val="90000"/>
              </a:lnSpc>
              <a:spcAft>
                <a:spcPts val="600"/>
              </a:spcAft>
              <a:buClr>
                <a:schemeClr val="accent1"/>
              </a:buClr>
              <a:buFont typeface="Wingdings 2" pitchFamily="18" charset="2"/>
              <a:buChar char=""/>
            </a:pPr>
            <a:r>
              <a:rPr lang="en-US" sz="1000" dirty="0">
                <a:solidFill>
                  <a:schemeClr val="tx1">
                    <a:lumMod val="65000"/>
                    <a:lumOff val="35000"/>
                  </a:schemeClr>
                </a:solidFill>
              </a:rPr>
              <a:t>Template: </a:t>
            </a:r>
            <a:r>
              <a:rPr lang="en-US" sz="1000" dirty="0">
                <a:solidFill>
                  <a:schemeClr val="tx1"/>
                </a:solidFill>
                <a:hlinkClick r:id="rId10">
                  <a:extLst>
                    <a:ext uri="{A12FA001-AC4F-418D-AE19-62706E023703}">
                      <ahyp:hlinkClr xmlns:ahyp="http://schemas.microsoft.com/office/drawing/2018/hyperlinkcolor" val="tx"/>
                    </a:ext>
                  </a:extLst>
                </a:hlinkClick>
              </a:rPr>
              <a:t>Bootstrap snippet. bs4 invoice (bootdey.com)</a:t>
            </a:r>
            <a:endParaRPr lang="en-US" sz="1000" dirty="0">
              <a:solidFill>
                <a:schemeClr val="tx1"/>
              </a:solidFill>
            </a:endParaRPr>
          </a:p>
          <a:p>
            <a:pPr indent="-182880">
              <a:lnSpc>
                <a:spcPct val="90000"/>
              </a:lnSpc>
              <a:spcAft>
                <a:spcPts val="600"/>
              </a:spcAft>
              <a:buClr>
                <a:schemeClr val="accent1"/>
              </a:buClr>
              <a:buFont typeface="Wingdings 2" pitchFamily="18" charset="2"/>
              <a:buChar char=""/>
            </a:pPr>
            <a:endParaRPr lang="en-US" sz="1000" dirty="0">
              <a:solidFill>
                <a:schemeClr val="tx1">
                  <a:lumMod val="65000"/>
                  <a:lumOff val="35000"/>
                </a:schemeClr>
              </a:solidFill>
            </a:endParaRPr>
          </a:p>
        </p:txBody>
      </p:sp>
      <p:sp>
        <p:nvSpPr>
          <p:cNvPr id="3" name="Google Shape;1902;p57">
            <a:extLst>
              <a:ext uri="{FF2B5EF4-FFF2-40B4-BE49-F238E27FC236}">
                <a16:creationId xmlns:a16="http://schemas.microsoft.com/office/drawing/2014/main" id="{AA1BBC48-5BE7-32E4-DAB0-C9F2EA661CC6}"/>
              </a:ext>
            </a:extLst>
          </p:cNvPr>
          <p:cNvSpPr txBox="1">
            <a:spLocks/>
          </p:cNvSpPr>
          <p:nvPr/>
        </p:nvSpPr>
        <p:spPr>
          <a:xfrm>
            <a:off x="2828141" y="3988111"/>
            <a:ext cx="4299600" cy="4794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500" b="1" i="0" u="none" strike="noStrike" cap="none">
                <a:solidFill>
                  <a:schemeClr val="dk1"/>
                </a:solidFill>
                <a:latin typeface="Abhaya Libre"/>
                <a:ea typeface="Abhaya Libre"/>
                <a:cs typeface="Abhaya Libre"/>
                <a:sym typeface="Abhaya Libr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N" sz="2000" dirty="0"/>
              <a:t>Invoice</a:t>
            </a:r>
          </a:p>
        </p:txBody>
      </p:sp>
      <p:pic>
        <p:nvPicPr>
          <p:cNvPr id="1866" name="Picture 1865">
            <a:extLst>
              <a:ext uri="{FF2B5EF4-FFF2-40B4-BE49-F238E27FC236}">
                <a16:creationId xmlns:a16="http://schemas.microsoft.com/office/drawing/2014/main" id="{99FBD75F-7C60-479B-E98A-6AB8EFB377BB}"/>
              </a:ext>
            </a:extLst>
          </p:cNvPr>
          <p:cNvPicPr>
            <a:picLocks noChangeAspect="1"/>
          </p:cNvPicPr>
          <p:nvPr/>
        </p:nvPicPr>
        <p:blipFill>
          <a:blip r:embed="rId11"/>
          <a:stretch>
            <a:fillRect/>
          </a:stretch>
        </p:blipFill>
        <p:spPr>
          <a:xfrm>
            <a:off x="7073443" y="18148"/>
            <a:ext cx="1897830" cy="688788"/>
          </a:xfrm>
          <a:prstGeom prst="rect">
            <a:avLst/>
          </a:prstGeom>
        </p:spPr>
      </p:pic>
      <p:grpSp>
        <p:nvGrpSpPr>
          <p:cNvPr id="4" name="Group 3">
            <a:extLst>
              <a:ext uri="{FF2B5EF4-FFF2-40B4-BE49-F238E27FC236}">
                <a16:creationId xmlns:a16="http://schemas.microsoft.com/office/drawing/2014/main" id="{2836BA4C-C4E5-821C-2694-B57928725576}"/>
              </a:ext>
            </a:extLst>
          </p:cNvPr>
          <p:cNvGrpSpPr/>
          <p:nvPr/>
        </p:nvGrpSpPr>
        <p:grpSpPr>
          <a:xfrm>
            <a:off x="2106794" y="1016890"/>
            <a:ext cx="651192" cy="3593905"/>
            <a:chOff x="2001687" y="1127833"/>
            <a:chExt cx="651192" cy="3593905"/>
          </a:xfrm>
        </p:grpSpPr>
        <p:sp>
          <p:nvSpPr>
            <p:cNvPr id="28" name="Google Shape;1905;p57">
              <a:extLst>
                <a:ext uri="{FF2B5EF4-FFF2-40B4-BE49-F238E27FC236}">
                  <a16:creationId xmlns:a16="http://schemas.microsoft.com/office/drawing/2014/main" id="{B9B9BE92-8BA7-E3FA-52A3-6BF3AB960F23}"/>
                </a:ext>
              </a:extLst>
            </p:cNvPr>
            <p:cNvSpPr/>
            <p:nvPr/>
          </p:nvSpPr>
          <p:spPr>
            <a:xfrm>
              <a:off x="2012824" y="4107346"/>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9F0D2"/>
            </a:solidFill>
            <a:ln>
              <a:noFill/>
            </a:ln>
          </p:spPr>
        </p:sp>
        <p:sp>
          <p:nvSpPr>
            <p:cNvPr id="1904" name="Google Shape;1904;p57"/>
            <p:cNvSpPr/>
            <p:nvPr/>
          </p:nvSpPr>
          <p:spPr>
            <a:xfrm>
              <a:off x="2012824" y="2144150"/>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9F0D2"/>
            </a:solidFill>
            <a:ln>
              <a:noFill/>
            </a:ln>
          </p:spPr>
        </p:sp>
        <p:sp>
          <p:nvSpPr>
            <p:cNvPr id="1905" name="Google Shape;1905;p57"/>
            <p:cNvSpPr/>
            <p:nvPr/>
          </p:nvSpPr>
          <p:spPr>
            <a:xfrm>
              <a:off x="2013483" y="3123250"/>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9F0D2"/>
            </a:solidFill>
            <a:ln>
              <a:noFill/>
            </a:ln>
          </p:spPr>
        </p:sp>
        <p:sp>
          <p:nvSpPr>
            <p:cNvPr id="29" name="Google Shape;1903;p57">
              <a:extLst>
                <a:ext uri="{FF2B5EF4-FFF2-40B4-BE49-F238E27FC236}">
                  <a16:creationId xmlns:a16="http://schemas.microsoft.com/office/drawing/2014/main" id="{D5861FF5-1104-C70C-E661-E61A95BEA068}"/>
                </a:ext>
              </a:extLst>
            </p:cNvPr>
            <p:cNvSpPr/>
            <p:nvPr/>
          </p:nvSpPr>
          <p:spPr>
            <a:xfrm>
              <a:off x="2001687" y="1127833"/>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9F0D2"/>
            </a:solidFill>
            <a:ln>
              <a:noFill/>
            </a:ln>
          </p:spPr>
        </p:sp>
        <p:grpSp>
          <p:nvGrpSpPr>
            <p:cNvPr id="41" name="Google Shape;2907;p72">
              <a:extLst>
                <a:ext uri="{FF2B5EF4-FFF2-40B4-BE49-F238E27FC236}">
                  <a16:creationId xmlns:a16="http://schemas.microsoft.com/office/drawing/2014/main" id="{17E5E005-3C5E-5D25-EDC0-3A71960C2179}"/>
                </a:ext>
              </a:extLst>
            </p:cNvPr>
            <p:cNvGrpSpPr/>
            <p:nvPr/>
          </p:nvGrpSpPr>
          <p:grpSpPr>
            <a:xfrm>
              <a:off x="2132661" y="1211570"/>
              <a:ext cx="414667" cy="410029"/>
              <a:chOff x="3117062" y="1734690"/>
              <a:chExt cx="414667" cy="410029"/>
            </a:xfrm>
          </p:grpSpPr>
          <p:sp>
            <p:nvSpPr>
              <p:cNvPr id="42" name="Google Shape;2908;p72">
                <a:extLst>
                  <a:ext uri="{FF2B5EF4-FFF2-40B4-BE49-F238E27FC236}">
                    <a16:creationId xmlns:a16="http://schemas.microsoft.com/office/drawing/2014/main" id="{7C72395C-F49F-F0C4-994A-A34C16AD118B}"/>
                  </a:ext>
                </a:extLst>
              </p:cNvPr>
              <p:cNvSpPr/>
              <p:nvPr/>
            </p:nvSpPr>
            <p:spPr>
              <a:xfrm>
                <a:off x="3117062" y="1777746"/>
                <a:ext cx="414667" cy="366972"/>
              </a:xfrm>
              <a:custGeom>
                <a:avLst/>
                <a:gdLst/>
                <a:ahLst/>
                <a:cxnLst/>
                <a:rect l="l" t="t" r="r" b="b"/>
                <a:pathLst>
                  <a:path w="626" h="554" extrusionOk="0">
                    <a:moveTo>
                      <a:pt x="103" y="133"/>
                    </a:moveTo>
                    <a:lnTo>
                      <a:pt x="103" y="164"/>
                    </a:lnTo>
                    <a:cubicBezTo>
                      <a:pt x="103" y="183"/>
                      <a:pt x="87" y="199"/>
                      <a:pt x="68" y="199"/>
                    </a:cubicBezTo>
                    <a:lnTo>
                      <a:pt x="62" y="199"/>
                    </a:lnTo>
                    <a:cubicBezTo>
                      <a:pt x="44" y="199"/>
                      <a:pt x="27" y="183"/>
                      <a:pt x="29" y="164"/>
                    </a:cubicBezTo>
                    <a:lnTo>
                      <a:pt x="29" y="133"/>
                    </a:lnTo>
                    <a:close/>
                    <a:moveTo>
                      <a:pt x="202" y="133"/>
                    </a:moveTo>
                    <a:lnTo>
                      <a:pt x="202" y="164"/>
                    </a:lnTo>
                    <a:cubicBezTo>
                      <a:pt x="202" y="183"/>
                      <a:pt x="186" y="199"/>
                      <a:pt x="168" y="199"/>
                    </a:cubicBezTo>
                    <a:lnTo>
                      <a:pt x="161" y="199"/>
                    </a:lnTo>
                    <a:cubicBezTo>
                      <a:pt x="143" y="199"/>
                      <a:pt x="127" y="183"/>
                      <a:pt x="127" y="164"/>
                    </a:cubicBezTo>
                    <a:lnTo>
                      <a:pt x="127" y="133"/>
                    </a:lnTo>
                    <a:close/>
                    <a:moveTo>
                      <a:pt x="300" y="133"/>
                    </a:moveTo>
                    <a:lnTo>
                      <a:pt x="300" y="164"/>
                    </a:lnTo>
                    <a:cubicBezTo>
                      <a:pt x="300" y="183"/>
                      <a:pt x="286" y="199"/>
                      <a:pt x="267" y="199"/>
                    </a:cubicBezTo>
                    <a:lnTo>
                      <a:pt x="261" y="199"/>
                    </a:lnTo>
                    <a:cubicBezTo>
                      <a:pt x="241" y="199"/>
                      <a:pt x="226" y="183"/>
                      <a:pt x="226" y="164"/>
                    </a:cubicBezTo>
                    <a:lnTo>
                      <a:pt x="226" y="133"/>
                    </a:lnTo>
                    <a:close/>
                    <a:moveTo>
                      <a:pt x="400" y="133"/>
                    </a:moveTo>
                    <a:lnTo>
                      <a:pt x="400" y="164"/>
                    </a:lnTo>
                    <a:cubicBezTo>
                      <a:pt x="400" y="183"/>
                      <a:pt x="385" y="199"/>
                      <a:pt x="366" y="199"/>
                    </a:cubicBezTo>
                    <a:lnTo>
                      <a:pt x="360" y="199"/>
                    </a:lnTo>
                    <a:cubicBezTo>
                      <a:pt x="340" y="199"/>
                      <a:pt x="325" y="183"/>
                      <a:pt x="325" y="164"/>
                    </a:cubicBezTo>
                    <a:lnTo>
                      <a:pt x="325" y="133"/>
                    </a:lnTo>
                    <a:close/>
                    <a:moveTo>
                      <a:pt x="499" y="133"/>
                    </a:moveTo>
                    <a:lnTo>
                      <a:pt x="499" y="164"/>
                    </a:lnTo>
                    <a:cubicBezTo>
                      <a:pt x="499" y="183"/>
                      <a:pt x="484" y="199"/>
                      <a:pt x="464" y="199"/>
                    </a:cubicBezTo>
                    <a:lnTo>
                      <a:pt x="458" y="199"/>
                    </a:lnTo>
                    <a:cubicBezTo>
                      <a:pt x="439" y="199"/>
                      <a:pt x="424" y="183"/>
                      <a:pt x="424" y="164"/>
                    </a:cubicBezTo>
                    <a:lnTo>
                      <a:pt x="424" y="133"/>
                    </a:lnTo>
                    <a:close/>
                    <a:moveTo>
                      <a:pt x="598" y="133"/>
                    </a:moveTo>
                    <a:lnTo>
                      <a:pt x="598" y="164"/>
                    </a:lnTo>
                    <a:cubicBezTo>
                      <a:pt x="598" y="183"/>
                      <a:pt x="582" y="199"/>
                      <a:pt x="563" y="199"/>
                    </a:cubicBezTo>
                    <a:lnTo>
                      <a:pt x="557" y="199"/>
                    </a:lnTo>
                    <a:cubicBezTo>
                      <a:pt x="539" y="199"/>
                      <a:pt x="522" y="183"/>
                      <a:pt x="524" y="164"/>
                    </a:cubicBezTo>
                    <a:lnTo>
                      <a:pt x="524" y="133"/>
                    </a:lnTo>
                    <a:close/>
                    <a:moveTo>
                      <a:pt x="571" y="292"/>
                    </a:moveTo>
                    <a:lnTo>
                      <a:pt x="571" y="442"/>
                    </a:lnTo>
                    <a:lnTo>
                      <a:pt x="381" y="442"/>
                    </a:lnTo>
                    <a:lnTo>
                      <a:pt x="381" y="292"/>
                    </a:lnTo>
                    <a:close/>
                    <a:moveTo>
                      <a:pt x="284" y="292"/>
                    </a:moveTo>
                    <a:lnTo>
                      <a:pt x="284" y="529"/>
                    </a:lnTo>
                    <a:lnTo>
                      <a:pt x="119" y="529"/>
                    </a:lnTo>
                    <a:lnTo>
                      <a:pt x="119" y="292"/>
                    </a:lnTo>
                    <a:close/>
                    <a:moveTo>
                      <a:pt x="512" y="199"/>
                    </a:moveTo>
                    <a:cubicBezTo>
                      <a:pt x="529" y="199"/>
                      <a:pt x="547" y="206"/>
                      <a:pt x="558" y="221"/>
                    </a:cubicBezTo>
                    <a:lnTo>
                      <a:pt x="565" y="221"/>
                    </a:lnTo>
                    <a:cubicBezTo>
                      <a:pt x="566" y="222"/>
                      <a:pt x="567" y="222"/>
                      <a:pt x="568" y="222"/>
                    </a:cubicBezTo>
                    <a:cubicBezTo>
                      <a:pt x="570" y="222"/>
                      <a:pt x="571" y="222"/>
                      <a:pt x="572" y="221"/>
                    </a:cubicBezTo>
                    <a:lnTo>
                      <a:pt x="572" y="221"/>
                    </a:lnTo>
                    <a:lnTo>
                      <a:pt x="571" y="268"/>
                    </a:lnTo>
                    <a:lnTo>
                      <a:pt x="369" y="268"/>
                    </a:lnTo>
                    <a:cubicBezTo>
                      <a:pt x="361" y="268"/>
                      <a:pt x="356" y="273"/>
                      <a:pt x="356" y="281"/>
                    </a:cubicBezTo>
                    <a:lnTo>
                      <a:pt x="356" y="454"/>
                    </a:lnTo>
                    <a:cubicBezTo>
                      <a:pt x="356" y="460"/>
                      <a:pt x="361" y="467"/>
                      <a:pt x="369" y="467"/>
                    </a:cubicBezTo>
                    <a:lnTo>
                      <a:pt x="571" y="467"/>
                    </a:lnTo>
                    <a:lnTo>
                      <a:pt x="571" y="529"/>
                    </a:lnTo>
                    <a:lnTo>
                      <a:pt x="308" y="529"/>
                    </a:lnTo>
                    <a:lnTo>
                      <a:pt x="308" y="281"/>
                    </a:lnTo>
                    <a:cubicBezTo>
                      <a:pt x="308" y="273"/>
                      <a:pt x="303" y="268"/>
                      <a:pt x="295" y="268"/>
                    </a:cubicBezTo>
                    <a:lnTo>
                      <a:pt x="108" y="268"/>
                    </a:lnTo>
                    <a:cubicBezTo>
                      <a:pt x="101" y="268"/>
                      <a:pt x="96" y="273"/>
                      <a:pt x="96" y="281"/>
                    </a:cubicBezTo>
                    <a:lnTo>
                      <a:pt x="96" y="529"/>
                    </a:lnTo>
                    <a:lnTo>
                      <a:pt x="55" y="529"/>
                    </a:lnTo>
                    <a:lnTo>
                      <a:pt x="55" y="221"/>
                    </a:lnTo>
                    <a:cubicBezTo>
                      <a:pt x="56" y="222"/>
                      <a:pt x="57" y="222"/>
                      <a:pt x="58" y="222"/>
                    </a:cubicBezTo>
                    <a:cubicBezTo>
                      <a:pt x="60" y="222"/>
                      <a:pt x="61" y="222"/>
                      <a:pt x="62" y="221"/>
                    </a:cubicBezTo>
                    <a:lnTo>
                      <a:pt x="68" y="221"/>
                    </a:lnTo>
                    <a:cubicBezTo>
                      <a:pt x="80" y="206"/>
                      <a:pt x="98" y="199"/>
                      <a:pt x="115" y="199"/>
                    </a:cubicBezTo>
                    <a:cubicBezTo>
                      <a:pt x="132" y="199"/>
                      <a:pt x="150" y="206"/>
                      <a:pt x="161" y="221"/>
                    </a:cubicBezTo>
                    <a:lnTo>
                      <a:pt x="168" y="221"/>
                    </a:lnTo>
                    <a:cubicBezTo>
                      <a:pt x="179" y="206"/>
                      <a:pt x="197" y="199"/>
                      <a:pt x="214" y="199"/>
                    </a:cubicBezTo>
                    <a:cubicBezTo>
                      <a:pt x="232" y="199"/>
                      <a:pt x="249" y="206"/>
                      <a:pt x="261" y="221"/>
                    </a:cubicBezTo>
                    <a:lnTo>
                      <a:pt x="267" y="221"/>
                    </a:lnTo>
                    <a:cubicBezTo>
                      <a:pt x="279" y="206"/>
                      <a:pt x="296" y="199"/>
                      <a:pt x="313" y="199"/>
                    </a:cubicBezTo>
                    <a:cubicBezTo>
                      <a:pt x="331" y="199"/>
                      <a:pt x="348" y="206"/>
                      <a:pt x="360" y="221"/>
                    </a:cubicBezTo>
                    <a:lnTo>
                      <a:pt x="366" y="221"/>
                    </a:lnTo>
                    <a:cubicBezTo>
                      <a:pt x="378" y="206"/>
                      <a:pt x="395" y="199"/>
                      <a:pt x="413" y="199"/>
                    </a:cubicBezTo>
                    <a:cubicBezTo>
                      <a:pt x="430" y="199"/>
                      <a:pt x="447" y="206"/>
                      <a:pt x="459" y="221"/>
                    </a:cubicBezTo>
                    <a:lnTo>
                      <a:pt x="465" y="221"/>
                    </a:lnTo>
                    <a:cubicBezTo>
                      <a:pt x="477" y="206"/>
                      <a:pt x="495" y="199"/>
                      <a:pt x="512" y="199"/>
                    </a:cubicBezTo>
                    <a:close/>
                    <a:moveTo>
                      <a:pt x="40" y="0"/>
                    </a:moveTo>
                    <a:cubicBezTo>
                      <a:pt x="20" y="0"/>
                      <a:pt x="4" y="16"/>
                      <a:pt x="4" y="36"/>
                    </a:cubicBezTo>
                    <a:lnTo>
                      <a:pt x="4" y="164"/>
                    </a:lnTo>
                    <a:cubicBezTo>
                      <a:pt x="4" y="184"/>
                      <a:pt x="14" y="202"/>
                      <a:pt x="30" y="214"/>
                    </a:cubicBezTo>
                    <a:cubicBezTo>
                      <a:pt x="30" y="214"/>
                      <a:pt x="30" y="215"/>
                      <a:pt x="30" y="216"/>
                    </a:cubicBezTo>
                    <a:lnTo>
                      <a:pt x="30" y="529"/>
                    </a:lnTo>
                    <a:lnTo>
                      <a:pt x="16" y="529"/>
                    </a:lnTo>
                    <a:cubicBezTo>
                      <a:pt x="0" y="529"/>
                      <a:pt x="0" y="554"/>
                      <a:pt x="16" y="554"/>
                    </a:cubicBezTo>
                    <a:lnTo>
                      <a:pt x="611" y="554"/>
                    </a:lnTo>
                    <a:cubicBezTo>
                      <a:pt x="625" y="554"/>
                      <a:pt x="625" y="529"/>
                      <a:pt x="611" y="529"/>
                    </a:cubicBezTo>
                    <a:lnTo>
                      <a:pt x="596" y="529"/>
                    </a:lnTo>
                    <a:lnTo>
                      <a:pt x="596" y="216"/>
                    </a:lnTo>
                    <a:cubicBezTo>
                      <a:pt x="596" y="215"/>
                      <a:pt x="596" y="214"/>
                      <a:pt x="596" y="214"/>
                    </a:cubicBezTo>
                    <a:cubicBezTo>
                      <a:pt x="612" y="202"/>
                      <a:pt x="622" y="184"/>
                      <a:pt x="622" y="164"/>
                    </a:cubicBezTo>
                    <a:lnTo>
                      <a:pt x="622" y="36"/>
                    </a:lnTo>
                    <a:cubicBezTo>
                      <a:pt x="622" y="16"/>
                      <a:pt x="606" y="0"/>
                      <a:pt x="586" y="0"/>
                    </a:cubicBezTo>
                    <a:lnTo>
                      <a:pt x="485" y="0"/>
                    </a:lnTo>
                    <a:cubicBezTo>
                      <a:pt x="469" y="0"/>
                      <a:pt x="469" y="25"/>
                      <a:pt x="485" y="25"/>
                    </a:cubicBezTo>
                    <a:lnTo>
                      <a:pt x="586" y="25"/>
                    </a:lnTo>
                    <a:cubicBezTo>
                      <a:pt x="592" y="25"/>
                      <a:pt x="598" y="30"/>
                      <a:pt x="598" y="36"/>
                    </a:cubicBezTo>
                    <a:lnTo>
                      <a:pt x="598" y="109"/>
                    </a:lnTo>
                    <a:lnTo>
                      <a:pt x="27" y="109"/>
                    </a:lnTo>
                    <a:lnTo>
                      <a:pt x="27" y="36"/>
                    </a:lnTo>
                    <a:cubicBezTo>
                      <a:pt x="27" y="30"/>
                      <a:pt x="32" y="25"/>
                      <a:pt x="40" y="25"/>
                    </a:cubicBezTo>
                    <a:lnTo>
                      <a:pt x="190" y="25"/>
                    </a:lnTo>
                    <a:cubicBezTo>
                      <a:pt x="206" y="24"/>
                      <a:pt x="206"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09;p72">
                <a:extLst>
                  <a:ext uri="{FF2B5EF4-FFF2-40B4-BE49-F238E27FC236}">
                    <a16:creationId xmlns:a16="http://schemas.microsoft.com/office/drawing/2014/main" id="{E03EA5EF-9FA0-249E-F6F7-B3B3A57D4585}"/>
                  </a:ext>
                </a:extLst>
              </p:cNvPr>
              <p:cNvSpPr/>
              <p:nvPr/>
            </p:nvSpPr>
            <p:spPr>
              <a:xfrm>
                <a:off x="3270740" y="2041383"/>
                <a:ext cx="19872" cy="17223"/>
              </a:xfrm>
              <a:custGeom>
                <a:avLst/>
                <a:gdLst/>
                <a:ahLst/>
                <a:cxnLst/>
                <a:rect l="l" t="t" r="r" b="b"/>
                <a:pathLst>
                  <a:path w="30" h="26" extrusionOk="0">
                    <a:moveTo>
                      <a:pt x="14" y="0"/>
                    </a:moveTo>
                    <a:cubicBezTo>
                      <a:pt x="10" y="0"/>
                      <a:pt x="8" y="2"/>
                      <a:pt x="5" y="4"/>
                    </a:cubicBezTo>
                    <a:cubicBezTo>
                      <a:pt x="0" y="9"/>
                      <a:pt x="0" y="17"/>
                      <a:pt x="5" y="22"/>
                    </a:cubicBezTo>
                    <a:cubicBezTo>
                      <a:pt x="8" y="24"/>
                      <a:pt x="10" y="25"/>
                      <a:pt x="14" y="25"/>
                    </a:cubicBezTo>
                    <a:cubicBezTo>
                      <a:pt x="24" y="25"/>
                      <a:pt x="30" y="12"/>
                      <a:pt x="23" y="4"/>
                    </a:cubicBezTo>
                    <a:cubicBezTo>
                      <a:pt x="20" y="2"/>
                      <a:pt x="16"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10;p72">
                <a:extLst>
                  <a:ext uri="{FF2B5EF4-FFF2-40B4-BE49-F238E27FC236}">
                    <a16:creationId xmlns:a16="http://schemas.microsoft.com/office/drawing/2014/main" id="{77C0BA90-6253-1D82-38F2-899BC67520B2}"/>
                  </a:ext>
                </a:extLst>
              </p:cNvPr>
              <p:cNvSpPr/>
              <p:nvPr/>
            </p:nvSpPr>
            <p:spPr>
              <a:xfrm>
                <a:off x="3264116" y="1734690"/>
                <a:ext cx="113272" cy="99361"/>
              </a:xfrm>
              <a:custGeom>
                <a:avLst/>
                <a:gdLst/>
                <a:ahLst/>
                <a:cxnLst/>
                <a:rect l="l" t="t" r="r" b="b"/>
                <a:pathLst>
                  <a:path w="171" h="150" extrusionOk="0">
                    <a:moveTo>
                      <a:pt x="118" y="24"/>
                    </a:moveTo>
                    <a:cubicBezTo>
                      <a:pt x="124" y="24"/>
                      <a:pt x="131" y="27"/>
                      <a:pt x="135" y="32"/>
                    </a:cubicBezTo>
                    <a:cubicBezTo>
                      <a:pt x="144" y="40"/>
                      <a:pt x="144" y="55"/>
                      <a:pt x="135" y="64"/>
                    </a:cubicBezTo>
                    <a:lnTo>
                      <a:pt x="117" y="83"/>
                    </a:lnTo>
                    <a:lnTo>
                      <a:pt x="83" y="50"/>
                    </a:lnTo>
                    <a:lnTo>
                      <a:pt x="102" y="32"/>
                    </a:lnTo>
                    <a:cubicBezTo>
                      <a:pt x="106" y="27"/>
                      <a:pt x="112" y="24"/>
                      <a:pt x="118" y="24"/>
                    </a:cubicBezTo>
                    <a:close/>
                    <a:moveTo>
                      <a:pt x="66" y="66"/>
                    </a:moveTo>
                    <a:lnTo>
                      <a:pt x="99" y="100"/>
                    </a:lnTo>
                    <a:lnTo>
                      <a:pt x="81" y="119"/>
                    </a:lnTo>
                    <a:cubicBezTo>
                      <a:pt x="76" y="123"/>
                      <a:pt x="70" y="125"/>
                      <a:pt x="64" y="125"/>
                    </a:cubicBezTo>
                    <a:cubicBezTo>
                      <a:pt x="58" y="125"/>
                      <a:pt x="52" y="123"/>
                      <a:pt x="47" y="119"/>
                    </a:cubicBezTo>
                    <a:cubicBezTo>
                      <a:pt x="37" y="110"/>
                      <a:pt x="37" y="95"/>
                      <a:pt x="47" y="85"/>
                    </a:cubicBezTo>
                    <a:lnTo>
                      <a:pt x="66" y="66"/>
                    </a:lnTo>
                    <a:close/>
                    <a:moveTo>
                      <a:pt x="118" y="0"/>
                    </a:moveTo>
                    <a:cubicBezTo>
                      <a:pt x="106" y="0"/>
                      <a:pt x="94" y="5"/>
                      <a:pt x="85" y="14"/>
                    </a:cubicBezTo>
                    <a:lnTo>
                      <a:pt x="30" y="69"/>
                    </a:lnTo>
                    <a:cubicBezTo>
                      <a:pt x="0" y="99"/>
                      <a:pt x="21" y="150"/>
                      <a:pt x="64" y="150"/>
                    </a:cubicBezTo>
                    <a:cubicBezTo>
                      <a:pt x="76" y="150"/>
                      <a:pt x="88" y="145"/>
                      <a:pt x="98" y="136"/>
                    </a:cubicBezTo>
                    <a:lnTo>
                      <a:pt x="124" y="109"/>
                    </a:lnTo>
                    <a:lnTo>
                      <a:pt x="152" y="81"/>
                    </a:lnTo>
                    <a:cubicBezTo>
                      <a:pt x="170" y="63"/>
                      <a:pt x="170" y="33"/>
                      <a:pt x="152" y="14"/>
                    </a:cubicBezTo>
                    <a:cubicBezTo>
                      <a:pt x="142" y="5"/>
                      <a:pt x="130"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11;p72">
                <a:extLst>
                  <a:ext uri="{FF2B5EF4-FFF2-40B4-BE49-F238E27FC236}">
                    <a16:creationId xmlns:a16="http://schemas.microsoft.com/office/drawing/2014/main" id="{E12BEB56-9234-D497-842F-03CAA0FDCAE1}"/>
                  </a:ext>
                </a:extLst>
              </p:cNvPr>
              <p:cNvSpPr/>
              <p:nvPr/>
            </p:nvSpPr>
            <p:spPr>
              <a:xfrm>
                <a:off x="3394610" y="1983754"/>
                <a:ext cx="75514" cy="74852"/>
              </a:xfrm>
              <a:custGeom>
                <a:avLst/>
                <a:gdLst/>
                <a:ahLst/>
                <a:cxnLst/>
                <a:rect l="l" t="t" r="r" b="b"/>
                <a:pathLst>
                  <a:path w="114" h="113" extrusionOk="0">
                    <a:moveTo>
                      <a:pt x="55" y="0"/>
                    </a:moveTo>
                    <a:cubicBezTo>
                      <a:pt x="49" y="0"/>
                      <a:pt x="45" y="6"/>
                      <a:pt x="45" y="12"/>
                    </a:cubicBezTo>
                    <a:lnTo>
                      <a:pt x="45" y="44"/>
                    </a:lnTo>
                    <a:lnTo>
                      <a:pt x="13" y="44"/>
                    </a:lnTo>
                    <a:cubicBezTo>
                      <a:pt x="5" y="44"/>
                      <a:pt x="1" y="49"/>
                      <a:pt x="1" y="56"/>
                    </a:cubicBezTo>
                    <a:cubicBezTo>
                      <a:pt x="1" y="63"/>
                      <a:pt x="7" y="69"/>
                      <a:pt x="13" y="69"/>
                    </a:cubicBezTo>
                    <a:lnTo>
                      <a:pt x="45" y="69"/>
                    </a:lnTo>
                    <a:lnTo>
                      <a:pt x="45" y="100"/>
                    </a:lnTo>
                    <a:cubicBezTo>
                      <a:pt x="45" y="107"/>
                      <a:pt x="50" y="112"/>
                      <a:pt x="56" y="112"/>
                    </a:cubicBezTo>
                    <a:cubicBezTo>
                      <a:pt x="64" y="112"/>
                      <a:pt x="69" y="107"/>
                      <a:pt x="69" y="100"/>
                    </a:cubicBezTo>
                    <a:lnTo>
                      <a:pt x="69" y="69"/>
                    </a:lnTo>
                    <a:lnTo>
                      <a:pt x="101" y="69"/>
                    </a:lnTo>
                    <a:cubicBezTo>
                      <a:pt x="107" y="69"/>
                      <a:pt x="113" y="63"/>
                      <a:pt x="113" y="56"/>
                    </a:cubicBezTo>
                    <a:cubicBezTo>
                      <a:pt x="113" y="49"/>
                      <a:pt x="107" y="44"/>
                      <a:pt x="101" y="44"/>
                    </a:cubicBezTo>
                    <a:lnTo>
                      <a:pt x="69" y="44"/>
                    </a:lnTo>
                    <a:lnTo>
                      <a:pt x="69" y="12"/>
                    </a:lnTo>
                    <a:cubicBezTo>
                      <a:pt x="69" y="6"/>
                      <a:pt x="64" y="1"/>
                      <a:pt x="56" y="1"/>
                    </a:cubicBezTo>
                    <a:cubicBezTo>
                      <a:pt x="56" y="0"/>
                      <a:pt x="5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12;p72">
                <a:extLst>
                  <a:ext uri="{FF2B5EF4-FFF2-40B4-BE49-F238E27FC236}">
                    <a16:creationId xmlns:a16="http://schemas.microsoft.com/office/drawing/2014/main" id="{C2A285E7-0FF9-DBA8-C5C1-EFD1CE152684}"/>
                  </a:ext>
                </a:extLst>
              </p:cNvPr>
              <p:cNvSpPr/>
              <p:nvPr/>
            </p:nvSpPr>
            <p:spPr>
              <a:xfrm>
                <a:off x="3219072" y="1993028"/>
                <a:ext cx="15898" cy="83463"/>
              </a:xfrm>
              <a:custGeom>
                <a:avLst/>
                <a:gdLst/>
                <a:ahLst/>
                <a:cxnLst/>
                <a:rect l="l" t="t" r="r" b="b"/>
                <a:pathLst>
                  <a:path w="24" h="126" extrusionOk="0">
                    <a:moveTo>
                      <a:pt x="11" y="0"/>
                    </a:moveTo>
                    <a:cubicBezTo>
                      <a:pt x="5" y="0"/>
                      <a:pt x="0" y="5"/>
                      <a:pt x="0" y="13"/>
                    </a:cubicBezTo>
                    <a:lnTo>
                      <a:pt x="0" y="113"/>
                    </a:lnTo>
                    <a:cubicBezTo>
                      <a:pt x="0" y="121"/>
                      <a:pt x="6" y="125"/>
                      <a:pt x="12" y="125"/>
                    </a:cubicBezTo>
                    <a:cubicBezTo>
                      <a:pt x="18" y="125"/>
                      <a:pt x="24" y="121"/>
                      <a:pt x="24" y="113"/>
                    </a:cubicBezTo>
                    <a:lnTo>
                      <a:pt x="24" y="13"/>
                    </a:lnTo>
                    <a:cubicBezTo>
                      <a:pt x="24" y="6"/>
                      <a:pt x="19"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13;p72">
                <a:extLst>
                  <a:ext uri="{FF2B5EF4-FFF2-40B4-BE49-F238E27FC236}">
                    <a16:creationId xmlns:a16="http://schemas.microsoft.com/office/drawing/2014/main" id="{40362257-1FCC-A740-A957-6CBF4A5CBAB4}"/>
                  </a:ext>
                </a:extLst>
              </p:cNvPr>
              <p:cNvSpPr/>
              <p:nvPr/>
            </p:nvSpPr>
            <p:spPr>
              <a:xfrm>
                <a:off x="3219072" y="2089739"/>
                <a:ext cx="15898" cy="17223"/>
              </a:xfrm>
              <a:custGeom>
                <a:avLst/>
                <a:gdLst/>
                <a:ahLst/>
                <a:cxnLst/>
                <a:rect l="l" t="t" r="r" b="b"/>
                <a:pathLst>
                  <a:path w="24" h="26" extrusionOk="0">
                    <a:moveTo>
                      <a:pt x="12" y="1"/>
                    </a:moveTo>
                    <a:cubicBezTo>
                      <a:pt x="5" y="1"/>
                      <a:pt x="0" y="7"/>
                      <a:pt x="0" y="13"/>
                    </a:cubicBezTo>
                    <a:cubicBezTo>
                      <a:pt x="0" y="19"/>
                      <a:pt x="5" y="25"/>
                      <a:pt x="12" y="25"/>
                    </a:cubicBezTo>
                    <a:cubicBezTo>
                      <a:pt x="19" y="25"/>
                      <a:pt x="24" y="19"/>
                      <a:pt x="24" y="13"/>
                    </a:cubicBezTo>
                    <a:cubicBezTo>
                      <a:pt x="24" y="9"/>
                      <a:pt x="22" y="7"/>
                      <a:pt x="21" y="4"/>
                    </a:cubicBezTo>
                    <a:cubicBezTo>
                      <a:pt x="19" y="2"/>
                      <a:pt x="15"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2586;p72">
              <a:extLst>
                <a:ext uri="{FF2B5EF4-FFF2-40B4-BE49-F238E27FC236}">
                  <a16:creationId xmlns:a16="http://schemas.microsoft.com/office/drawing/2014/main" id="{52DCFC75-E1DC-EFFB-22BA-33E0E5AD2875}"/>
                </a:ext>
              </a:extLst>
            </p:cNvPr>
            <p:cNvGrpSpPr/>
            <p:nvPr/>
          </p:nvGrpSpPr>
          <p:grpSpPr>
            <a:xfrm>
              <a:off x="2175390" y="2215266"/>
              <a:ext cx="361674" cy="410029"/>
              <a:chOff x="1095394" y="4323369"/>
              <a:chExt cx="361674" cy="410029"/>
            </a:xfrm>
          </p:grpSpPr>
          <p:sp>
            <p:nvSpPr>
              <p:cNvPr id="49" name="Google Shape;2587;p72">
                <a:extLst>
                  <a:ext uri="{FF2B5EF4-FFF2-40B4-BE49-F238E27FC236}">
                    <a16:creationId xmlns:a16="http://schemas.microsoft.com/office/drawing/2014/main" id="{74A13BDE-4E55-6564-9B7E-23780FCD7074}"/>
                  </a:ext>
                </a:extLst>
              </p:cNvPr>
              <p:cNvSpPr/>
              <p:nvPr/>
            </p:nvSpPr>
            <p:spPr>
              <a:xfrm>
                <a:off x="1246423" y="4351190"/>
                <a:ext cx="60279" cy="60941"/>
              </a:xfrm>
              <a:custGeom>
                <a:avLst/>
                <a:gdLst/>
                <a:ahLst/>
                <a:cxnLst/>
                <a:rect l="l" t="t" r="r" b="b"/>
                <a:pathLst>
                  <a:path w="91" h="92" extrusionOk="0">
                    <a:moveTo>
                      <a:pt x="44" y="1"/>
                    </a:moveTo>
                    <a:cubicBezTo>
                      <a:pt x="38" y="1"/>
                      <a:pt x="34" y="7"/>
                      <a:pt x="34" y="12"/>
                    </a:cubicBezTo>
                    <a:lnTo>
                      <a:pt x="34" y="35"/>
                    </a:lnTo>
                    <a:lnTo>
                      <a:pt x="13" y="35"/>
                    </a:lnTo>
                    <a:cubicBezTo>
                      <a:pt x="12" y="34"/>
                      <a:pt x="11" y="34"/>
                      <a:pt x="11" y="34"/>
                    </a:cubicBezTo>
                    <a:cubicBezTo>
                      <a:pt x="4" y="34"/>
                      <a:pt x="0" y="40"/>
                      <a:pt x="0" y="46"/>
                    </a:cubicBezTo>
                    <a:cubicBezTo>
                      <a:pt x="0" y="53"/>
                      <a:pt x="5" y="58"/>
                      <a:pt x="13" y="58"/>
                    </a:cubicBezTo>
                    <a:lnTo>
                      <a:pt x="34" y="58"/>
                    </a:lnTo>
                    <a:lnTo>
                      <a:pt x="34" y="79"/>
                    </a:lnTo>
                    <a:cubicBezTo>
                      <a:pt x="34" y="87"/>
                      <a:pt x="39" y="92"/>
                      <a:pt x="46" y="92"/>
                    </a:cubicBezTo>
                    <a:cubicBezTo>
                      <a:pt x="52" y="92"/>
                      <a:pt x="57" y="85"/>
                      <a:pt x="57" y="79"/>
                    </a:cubicBezTo>
                    <a:lnTo>
                      <a:pt x="57" y="58"/>
                    </a:lnTo>
                    <a:lnTo>
                      <a:pt x="80" y="58"/>
                    </a:lnTo>
                    <a:cubicBezTo>
                      <a:pt x="86" y="58"/>
                      <a:pt x="91" y="53"/>
                      <a:pt x="91" y="46"/>
                    </a:cubicBezTo>
                    <a:cubicBezTo>
                      <a:pt x="91" y="40"/>
                      <a:pt x="86" y="35"/>
                      <a:pt x="80" y="35"/>
                    </a:cubicBezTo>
                    <a:lnTo>
                      <a:pt x="57" y="35"/>
                    </a:lnTo>
                    <a:lnTo>
                      <a:pt x="57" y="12"/>
                    </a:lnTo>
                    <a:cubicBezTo>
                      <a:pt x="57" y="7"/>
                      <a:pt x="53" y="1"/>
                      <a:pt x="48" y="1"/>
                    </a:cubicBezTo>
                    <a:cubicBezTo>
                      <a:pt x="47" y="1"/>
                      <a:pt x="47" y="1"/>
                      <a:pt x="46" y="1"/>
                    </a:cubicBezTo>
                    <a:cubicBezTo>
                      <a:pt x="46" y="1"/>
                      <a:pt x="45"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88;p72">
                <a:extLst>
                  <a:ext uri="{FF2B5EF4-FFF2-40B4-BE49-F238E27FC236}">
                    <a16:creationId xmlns:a16="http://schemas.microsoft.com/office/drawing/2014/main" id="{6F191153-F3B0-5533-9D93-DF9B781096B9}"/>
                  </a:ext>
                </a:extLst>
              </p:cNvPr>
              <p:cNvSpPr/>
              <p:nvPr/>
            </p:nvSpPr>
            <p:spPr>
              <a:xfrm>
                <a:off x="1095394" y="4323369"/>
                <a:ext cx="361674" cy="410029"/>
              </a:xfrm>
              <a:custGeom>
                <a:avLst/>
                <a:gdLst/>
                <a:ahLst/>
                <a:cxnLst/>
                <a:rect l="l" t="t" r="r" b="b"/>
                <a:pathLst>
                  <a:path w="546" h="619" extrusionOk="0">
                    <a:moveTo>
                      <a:pt x="273" y="24"/>
                    </a:moveTo>
                    <a:cubicBezTo>
                      <a:pt x="316" y="24"/>
                      <a:pt x="359" y="38"/>
                      <a:pt x="395" y="65"/>
                    </a:cubicBezTo>
                    <a:lnTo>
                      <a:pt x="372" y="151"/>
                    </a:lnTo>
                    <a:lnTo>
                      <a:pt x="174" y="151"/>
                    </a:lnTo>
                    <a:lnTo>
                      <a:pt x="151" y="65"/>
                    </a:lnTo>
                    <a:cubicBezTo>
                      <a:pt x="187" y="38"/>
                      <a:pt x="230" y="24"/>
                      <a:pt x="273" y="24"/>
                    </a:cubicBezTo>
                    <a:close/>
                    <a:moveTo>
                      <a:pt x="370" y="176"/>
                    </a:moveTo>
                    <a:lnTo>
                      <a:pt x="370" y="207"/>
                    </a:lnTo>
                    <a:cubicBezTo>
                      <a:pt x="354" y="203"/>
                      <a:pt x="337" y="196"/>
                      <a:pt x="324" y="186"/>
                    </a:cubicBezTo>
                    <a:lnTo>
                      <a:pt x="321" y="185"/>
                    </a:lnTo>
                    <a:cubicBezTo>
                      <a:pt x="324" y="182"/>
                      <a:pt x="326" y="180"/>
                      <a:pt x="328" y="176"/>
                    </a:cubicBezTo>
                    <a:close/>
                    <a:moveTo>
                      <a:pt x="298" y="176"/>
                    </a:moveTo>
                    <a:cubicBezTo>
                      <a:pt x="278" y="198"/>
                      <a:pt x="251" y="212"/>
                      <a:pt x="221" y="213"/>
                    </a:cubicBezTo>
                    <a:lnTo>
                      <a:pt x="176" y="216"/>
                    </a:lnTo>
                    <a:lnTo>
                      <a:pt x="176" y="176"/>
                    </a:lnTo>
                    <a:close/>
                    <a:moveTo>
                      <a:pt x="305" y="202"/>
                    </a:moveTo>
                    <a:lnTo>
                      <a:pt x="310" y="206"/>
                    </a:lnTo>
                    <a:cubicBezTo>
                      <a:pt x="328" y="218"/>
                      <a:pt x="349" y="227"/>
                      <a:pt x="370" y="232"/>
                    </a:cubicBezTo>
                    <a:lnTo>
                      <a:pt x="370" y="235"/>
                    </a:lnTo>
                    <a:cubicBezTo>
                      <a:pt x="378" y="292"/>
                      <a:pt x="335" y="345"/>
                      <a:pt x="277" y="347"/>
                    </a:cubicBezTo>
                    <a:cubicBezTo>
                      <a:pt x="276" y="347"/>
                      <a:pt x="275" y="347"/>
                      <a:pt x="275" y="347"/>
                    </a:cubicBezTo>
                    <a:cubicBezTo>
                      <a:pt x="217" y="347"/>
                      <a:pt x="171" y="297"/>
                      <a:pt x="177" y="240"/>
                    </a:cubicBezTo>
                    <a:lnTo>
                      <a:pt x="176" y="240"/>
                    </a:lnTo>
                    <a:lnTo>
                      <a:pt x="223" y="237"/>
                    </a:lnTo>
                    <a:cubicBezTo>
                      <a:pt x="254" y="235"/>
                      <a:pt x="283" y="223"/>
                      <a:pt x="305" y="202"/>
                    </a:cubicBezTo>
                    <a:close/>
                    <a:moveTo>
                      <a:pt x="207" y="367"/>
                    </a:moveTo>
                    <a:lnTo>
                      <a:pt x="207" y="423"/>
                    </a:lnTo>
                    <a:lnTo>
                      <a:pt x="168" y="451"/>
                    </a:lnTo>
                    <a:lnTo>
                      <a:pt x="181" y="384"/>
                    </a:lnTo>
                    <a:lnTo>
                      <a:pt x="207" y="367"/>
                    </a:lnTo>
                    <a:close/>
                    <a:moveTo>
                      <a:pt x="339" y="367"/>
                    </a:moveTo>
                    <a:lnTo>
                      <a:pt x="365" y="384"/>
                    </a:lnTo>
                    <a:lnTo>
                      <a:pt x="378" y="451"/>
                    </a:lnTo>
                    <a:lnTo>
                      <a:pt x="339" y="423"/>
                    </a:lnTo>
                    <a:lnTo>
                      <a:pt x="339" y="367"/>
                    </a:lnTo>
                    <a:close/>
                    <a:moveTo>
                      <a:pt x="314" y="359"/>
                    </a:moveTo>
                    <a:lnTo>
                      <a:pt x="314" y="425"/>
                    </a:lnTo>
                    <a:lnTo>
                      <a:pt x="273" y="490"/>
                    </a:lnTo>
                    <a:lnTo>
                      <a:pt x="232" y="425"/>
                    </a:lnTo>
                    <a:lnTo>
                      <a:pt x="232" y="359"/>
                    </a:lnTo>
                    <a:cubicBezTo>
                      <a:pt x="244" y="366"/>
                      <a:pt x="258" y="369"/>
                      <a:pt x="272" y="371"/>
                    </a:cubicBezTo>
                    <a:lnTo>
                      <a:pt x="274" y="371"/>
                    </a:lnTo>
                    <a:cubicBezTo>
                      <a:pt x="288" y="369"/>
                      <a:pt x="302" y="366"/>
                      <a:pt x="314" y="359"/>
                    </a:cubicBezTo>
                    <a:close/>
                    <a:moveTo>
                      <a:pt x="217" y="446"/>
                    </a:moveTo>
                    <a:lnTo>
                      <a:pt x="261" y="516"/>
                    </a:lnTo>
                    <a:lnTo>
                      <a:pt x="261" y="569"/>
                    </a:lnTo>
                    <a:lnTo>
                      <a:pt x="189" y="466"/>
                    </a:lnTo>
                    <a:lnTo>
                      <a:pt x="217" y="446"/>
                    </a:lnTo>
                    <a:close/>
                    <a:moveTo>
                      <a:pt x="329" y="446"/>
                    </a:moveTo>
                    <a:lnTo>
                      <a:pt x="359" y="467"/>
                    </a:lnTo>
                    <a:lnTo>
                      <a:pt x="285" y="572"/>
                    </a:lnTo>
                    <a:lnTo>
                      <a:pt x="285" y="516"/>
                    </a:lnTo>
                    <a:lnTo>
                      <a:pt x="329" y="446"/>
                    </a:lnTo>
                    <a:close/>
                    <a:moveTo>
                      <a:pt x="154" y="400"/>
                    </a:moveTo>
                    <a:lnTo>
                      <a:pt x="138" y="477"/>
                    </a:lnTo>
                    <a:cubicBezTo>
                      <a:pt x="138" y="482"/>
                      <a:pt x="139" y="487"/>
                      <a:pt x="144" y="490"/>
                    </a:cubicBezTo>
                    <a:cubicBezTo>
                      <a:pt x="145" y="491"/>
                      <a:pt x="148" y="492"/>
                      <a:pt x="150" y="492"/>
                    </a:cubicBezTo>
                    <a:cubicBezTo>
                      <a:pt x="153" y="492"/>
                      <a:pt x="155" y="491"/>
                      <a:pt x="158" y="490"/>
                    </a:cubicBezTo>
                    <a:lnTo>
                      <a:pt x="170" y="481"/>
                    </a:lnTo>
                    <a:lnTo>
                      <a:pt x="249" y="594"/>
                    </a:lnTo>
                    <a:lnTo>
                      <a:pt x="25" y="594"/>
                    </a:lnTo>
                    <a:lnTo>
                      <a:pt x="25" y="492"/>
                    </a:lnTo>
                    <a:cubicBezTo>
                      <a:pt x="25" y="464"/>
                      <a:pt x="42" y="438"/>
                      <a:pt x="69" y="429"/>
                    </a:cubicBezTo>
                    <a:lnTo>
                      <a:pt x="154" y="400"/>
                    </a:lnTo>
                    <a:close/>
                    <a:moveTo>
                      <a:pt x="274" y="1"/>
                    </a:moveTo>
                    <a:cubicBezTo>
                      <a:pt x="223" y="1"/>
                      <a:pt x="172" y="18"/>
                      <a:pt x="130" y="52"/>
                    </a:cubicBezTo>
                    <a:cubicBezTo>
                      <a:pt x="127" y="54"/>
                      <a:pt x="125" y="59"/>
                      <a:pt x="127" y="64"/>
                    </a:cubicBezTo>
                    <a:lnTo>
                      <a:pt x="154" y="167"/>
                    </a:lnTo>
                    <a:cubicBezTo>
                      <a:pt x="154" y="167"/>
                      <a:pt x="154" y="168"/>
                      <a:pt x="154" y="168"/>
                    </a:cubicBezTo>
                    <a:cubicBezTo>
                      <a:pt x="154" y="170"/>
                      <a:pt x="154" y="171"/>
                      <a:pt x="154" y="172"/>
                    </a:cubicBezTo>
                    <a:lnTo>
                      <a:pt x="154" y="235"/>
                    </a:lnTo>
                    <a:cubicBezTo>
                      <a:pt x="154" y="269"/>
                      <a:pt x="165" y="300"/>
                      <a:pt x="187" y="326"/>
                    </a:cubicBezTo>
                    <a:cubicBezTo>
                      <a:pt x="192" y="331"/>
                      <a:pt x="197" y="336"/>
                      <a:pt x="203" y="341"/>
                    </a:cubicBezTo>
                    <a:lnTo>
                      <a:pt x="165" y="367"/>
                    </a:lnTo>
                    <a:cubicBezTo>
                      <a:pt x="163" y="368"/>
                      <a:pt x="161" y="369"/>
                      <a:pt x="160" y="372"/>
                    </a:cubicBezTo>
                    <a:lnTo>
                      <a:pt x="62" y="405"/>
                    </a:lnTo>
                    <a:cubicBezTo>
                      <a:pt x="25" y="418"/>
                      <a:pt x="0" y="452"/>
                      <a:pt x="0" y="492"/>
                    </a:cubicBezTo>
                    <a:lnTo>
                      <a:pt x="0" y="606"/>
                    </a:lnTo>
                    <a:cubicBezTo>
                      <a:pt x="0" y="613"/>
                      <a:pt x="6" y="619"/>
                      <a:pt x="12" y="619"/>
                    </a:cubicBezTo>
                    <a:lnTo>
                      <a:pt x="354" y="619"/>
                    </a:lnTo>
                    <a:cubicBezTo>
                      <a:pt x="360" y="619"/>
                      <a:pt x="366" y="613"/>
                      <a:pt x="366" y="606"/>
                    </a:cubicBezTo>
                    <a:cubicBezTo>
                      <a:pt x="366" y="599"/>
                      <a:pt x="360" y="594"/>
                      <a:pt x="354" y="594"/>
                    </a:cubicBezTo>
                    <a:lnTo>
                      <a:pt x="299" y="594"/>
                    </a:lnTo>
                    <a:lnTo>
                      <a:pt x="378" y="482"/>
                    </a:lnTo>
                    <a:lnTo>
                      <a:pt x="390" y="490"/>
                    </a:lnTo>
                    <a:cubicBezTo>
                      <a:pt x="391" y="491"/>
                      <a:pt x="394" y="492"/>
                      <a:pt x="396" y="492"/>
                    </a:cubicBezTo>
                    <a:cubicBezTo>
                      <a:pt x="399" y="492"/>
                      <a:pt x="401" y="491"/>
                      <a:pt x="403" y="490"/>
                    </a:cubicBezTo>
                    <a:cubicBezTo>
                      <a:pt x="407" y="487"/>
                      <a:pt x="409" y="482"/>
                      <a:pt x="408" y="477"/>
                    </a:cubicBezTo>
                    <a:lnTo>
                      <a:pt x="393" y="405"/>
                    </a:lnTo>
                    <a:lnTo>
                      <a:pt x="474" y="429"/>
                    </a:lnTo>
                    <a:cubicBezTo>
                      <a:pt x="502" y="438"/>
                      <a:pt x="522" y="464"/>
                      <a:pt x="522" y="493"/>
                    </a:cubicBezTo>
                    <a:lnTo>
                      <a:pt x="522" y="594"/>
                    </a:lnTo>
                    <a:lnTo>
                      <a:pt x="454" y="594"/>
                    </a:lnTo>
                    <a:cubicBezTo>
                      <a:pt x="448" y="594"/>
                      <a:pt x="443" y="599"/>
                      <a:pt x="443" y="605"/>
                    </a:cubicBezTo>
                    <a:cubicBezTo>
                      <a:pt x="443" y="613"/>
                      <a:pt x="448" y="618"/>
                      <a:pt x="454" y="618"/>
                    </a:cubicBezTo>
                    <a:lnTo>
                      <a:pt x="535" y="618"/>
                    </a:lnTo>
                    <a:cubicBezTo>
                      <a:pt x="541" y="618"/>
                      <a:pt x="546" y="613"/>
                      <a:pt x="546" y="605"/>
                    </a:cubicBezTo>
                    <a:lnTo>
                      <a:pt x="546" y="493"/>
                    </a:lnTo>
                    <a:cubicBezTo>
                      <a:pt x="546" y="474"/>
                      <a:pt x="540" y="455"/>
                      <a:pt x="529" y="439"/>
                    </a:cubicBezTo>
                    <a:lnTo>
                      <a:pt x="529" y="440"/>
                    </a:lnTo>
                    <a:cubicBezTo>
                      <a:pt x="516" y="424"/>
                      <a:pt x="500" y="413"/>
                      <a:pt x="481" y="407"/>
                    </a:cubicBezTo>
                    <a:lnTo>
                      <a:pt x="388" y="379"/>
                    </a:lnTo>
                    <a:lnTo>
                      <a:pt x="387" y="374"/>
                    </a:lnTo>
                    <a:cubicBezTo>
                      <a:pt x="387" y="372"/>
                      <a:pt x="385" y="368"/>
                      <a:pt x="382" y="367"/>
                    </a:cubicBezTo>
                    <a:lnTo>
                      <a:pt x="344" y="341"/>
                    </a:lnTo>
                    <a:cubicBezTo>
                      <a:pt x="350" y="336"/>
                      <a:pt x="355" y="331"/>
                      <a:pt x="360" y="326"/>
                    </a:cubicBezTo>
                    <a:cubicBezTo>
                      <a:pt x="382" y="301"/>
                      <a:pt x="395" y="269"/>
                      <a:pt x="395" y="235"/>
                    </a:cubicBezTo>
                    <a:lnTo>
                      <a:pt x="395" y="172"/>
                    </a:lnTo>
                    <a:cubicBezTo>
                      <a:pt x="395" y="171"/>
                      <a:pt x="395" y="170"/>
                      <a:pt x="395" y="168"/>
                    </a:cubicBezTo>
                    <a:lnTo>
                      <a:pt x="395" y="167"/>
                    </a:lnTo>
                    <a:lnTo>
                      <a:pt x="422" y="64"/>
                    </a:lnTo>
                    <a:cubicBezTo>
                      <a:pt x="422" y="59"/>
                      <a:pt x="421" y="54"/>
                      <a:pt x="417" y="52"/>
                    </a:cubicBezTo>
                    <a:cubicBezTo>
                      <a:pt x="375" y="18"/>
                      <a:pt x="325"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89;p72">
                <a:extLst>
                  <a:ext uri="{FF2B5EF4-FFF2-40B4-BE49-F238E27FC236}">
                    <a16:creationId xmlns:a16="http://schemas.microsoft.com/office/drawing/2014/main" id="{89906A06-F9DA-6B64-33B9-B361C5C50405}"/>
                  </a:ext>
                </a:extLst>
              </p:cNvPr>
              <p:cNvSpPr/>
              <p:nvPr/>
            </p:nvSpPr>
            <p:spPr>
              <a:xfrm>
                <a:off x="1353733" y="4716175"/>
                <a:ext cx="16560" cy="17223"/>
              </a:xfrm>
              <a:custGeom>
                <a:avLst/>
                <a:gdLst/>
                <a:ahLst/>
                <a:cxnLst/>
                <a:rect l="l" t="t" r="r" b="b"/>
                <a:pathLst>
                  <a:path w="25" h="26" extrusionOk="0">
                    <a:moveTo>
                      <a:pt x="13" y="1"/>
                    </a:moveTo>
                    <a:cubicBezTo>
                      <a:pt x="6" y="1"/>
                      <a:pt x="1" y="7"/>
                      <a:pt x="1" y="13"/>
                    </a:cubicBezTo>
                    <a:cubicBezTo>
                      <a:pt x="1" y="20"/>
                      <a:pt x="6" y="26"/>
                      <a:pt x="13" y="26"/>
                    </a:cubicBezTo>
                    <a:cubicBezTo>
                      <a:pt x="19" y="26"/>
                      <a:pt x="24" y="20"/>
                      <a:pt x="24" y="13"/>
                    </a:cubicBezTo>
                    <a:cubicBezTo>
                      <a:pt x="24" y="10"/>
                      <a:pt x="23" y="7"/>
                      <a:pt x="22" y="5"/>
                    </a:cubicBezTo>
                    <a:cubicBezTo>
                      <a:pt x="19" y="2"/>
                      <a:pt x="16"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1169;p86">
              <a:extLst>
                <a:ext uri="{FF2B5EF4-FFF2-40B4-BE49-F238E27FC236}">
                  <a16:creationId xmlns:a16="http://schemas.microsoft.com/office/drawing/2014/main" id="{7A1D71E8-9A31-B8DD-42EE-1B9EEE610546}"/>
                </a:ext>
              </a:extLst>
            </p:cNvPr>
            <p:cNvGrpSpPr/>
            <p:nvPr/>
          </p:nvGrpSpPr>
          <p:grpSpPr>
            <a:xfrm>
              <a:off x="2125850" y="4248540"/>
              <a:ext cx="362223" cy="361108"/>
              <a:chOff x="3513010" y="3816134"/>
              <a:chExt cx="362223" cy="361108"/>
            </a:xfrm>
          </p:grpSpPr>
          <p:sp>
            <p:nvSpPr>
              <p:cNvPr id="53" name="Google Shape;11170;p86">
                <a:extLst>
                  <a:ext uri="{FF2B5EF4-FFF2-40B4-BE49-F238E27FC236}">
                    <a16:creationId xmlns:a16="http://schemas.microsoft.com/office/drawing/2014/main" id="{B1D30B77-1E77-16E9-2833-C2637268AC42}"/>
                  </a:ext>
                </a:extLst>
              </p:cNvPr>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54" name="Google Shape;11171;p86">
                <a:extLst>
                  <a:ext uri="{FF2B5EF4-FFF2-40B4-BE49-F238E27FC236}">
                    <a16:creationId xmlns:a16="http://schemas.microsoft.com/office/drawing/2014/main" id="{BAAFFF35-BD52-F134-E466-582FEC52A9B7}"/>
                  </a:ext>
                </a:extLst>
              </p:cNvPr>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55" name="Google Shape;11172;p86">
                <a:extLst>
                  <a:ext uri="{FF2B5EF4-FFF2-40B4-BE49-F238E27FC236}">
                    <a16:creationId xmlns:a16="http://schemas.microsoft.com/office/drawing/2014/main" id="{15D6915B-A39D-9EF1-E9C7-5BB6A9C0B581}"/>
                  </a:ext>
                </a:extLst>
              </p:cNvPr>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56" name="Google Shape;11173;p86">
                <a:extLst>
                  <a:ext uri="{FF2B5EF4-FFF2-40B4-BE49-F238E27FC236}">
                    <a16:creationId xmlns:a16="http://schemas.microsoft.com/office/drawing/2014/main" id="{A0824952-0BE3-BA91-092E-E3F0A8815855}"/>
                  </a:ext>
                </a:extLst>
              </p:cNvPr>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867" name="Google Shape;14371;p91">
              <a:extLst>
                <a:ext uri="{FF2B5EF4-FFF2-40B4-BE49-F238E27FC236}">
                  <a16:creationId xmlns:a16="http://schemas.microsoft.com/office/drawing/2014/main" id="{9CDD34E9-57B1-4D39-2AA7-4FEBD038B675}"/>
                </a:ext>
              </a:extLst>
            </p:cNvPr>
            <p:cNvGrpSpPr/>
            <p:nvPr/>
          </p:nvGrpSpPr>
          <p:grpSpPr>
            <a:xfrm>
              <a:off x="2145135" y="3237909"/>
              <a:ext cx="322151" cy="322374"/>
              <a:chOff x="4206763" y="2450951"/>
              <a:chExt cx="322151" cy="322374"/>
            </a:xfrm>
          </p:grpSpPr>
          <p:sp>
            <p:nvSpPr>
              <p:cNvPr id="1868" name="Google Shape;14372;p91">
                <a:extLst>
                  <a:ext uri="{FF2B5EF4-FFF2-40B4-BE49-F238E27FC236}">
                    <a16:creationId xmlns:a16="http://schemas.microsoft.com/office/drawing/2014/main" id="{EA76BFA0-0559-2A31-CEF8-2749D5637758}"/>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4373;p91">
                <a:extLst>
                  <a:ext uri="{FF2B5EF4-FFF2-40B4-BE49-F238E27FC236}">
                    <a16:creationId xmlns:a16="http://schemas.microsoft.com/office/drawing/2014/main" id="{DA2D06BA-619F-8CE8-BE8C-33DAE4A982CB}"/>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652053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43"/>
          <p:cNvSpPr txBox="1">
            <a:spLocks noGrp="1"/>
          </p:cNvSpPr>
          <p:nvPr>
            <p:ph type="title"/>
          </p:nvPr>
        </p:nvSpPr>
        <p:spPr>
          <a:xfrm>
            <a:off x="792480" y="1361000"/>
            <a:ext cx="7559040" cy="1792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Thank You</a:t>
            </a:r>
            <a:endParaRPr dirty="0"/>
          </a:p>
        </p:txBody>
      </p:sp>
      <p:sp>
        <p:nvSpPr>
          <p:cNvPr id="1113" name="Google Shape;1113;p43"/>
          <p:cNvSpPr txBox="1">
            <a:spLocks noGrp="1"/>
          </p:cNvSpPr>
          <p:nvPr>
            <p:ph type="subTitle" idx="1"/>
          </p:nvPr>
        </p:nvSpPr>
        <p:spPr>
          <a:xfrm>
            <a:off x="1669200" y="3153500"/>
            <a:ext cx="5805600"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 us start with the project demo…</a:t>
            </a:r>
            <a:endParaRPr dirty="0"/>
          </a:p>
        </p:txBody>
      </p:sp>
      <p:grpSp>
        <p:nvGrpSpPr>
          <p:cNvPr id="1114" name="Google Shape;1114;p43"/>
          <p:cNvGrpSpPr/>
          <p:nvPr/>
        </p:nvGrpSpPr>
        <p:grpSpPr>
          <a:xfrm>
            <a:off x="1100060" y="3974396"/>
            <a:ext cx="234782" cy="234771"/>
            <a:chOff x="2343700" y="2781425"/>
            <a:chExt cx="102150" cy="102150"/>
          </a:xfrm>
        </p:grpSpPr>
        <p:sp>
          <p:nvSpPr>
            <p:cNvPr id="1115" name="Google Shape;1115;p43"/>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2358575" y="2796550"/>
              <a:ext cx="74375" cy="73650"/>
            </a:xfrm>
            <a:custGeom>
              <a:avLst/>
              <a:gdLst/>
              <a:ahLst/>
              <a:cxnLst/>
              <a:rect l="l" t="t" r="r" b="b"/>
              <a:pathLst>
                <a:path w="2975" h="2946" extrusionOk="0">
                  <a:moveTo>
                    <a:pt x="2839" y="0"/>
                  </a:moveTo>
                  <a:cubicBezTo>
                    <a:pt x="2806" y="0"/>
                    <a:pt x="2777" y="10"/>
                    <a:pt x="2757" y="30"/>
                  </a:cubicBezTo>
                  <a:lnTo>
                    <a:pt x="60" y="2747"/>
                  </a:lnTo>
                  <a:cubicBezTo>
                    <a:pt x="0" y="2787"/>
                    <a:pt x="0" y="2866"/>
                    <a:pt x="60" y="2906"/>
                  </a:cubicBezTo>
                  <a:cubicBezTo>
                    <a:pt x="80" y="2945"/>
                    <a:pt x="99" y="2945"/>
                    <a:pt x="139" y="2945"/>
                  </a:cubicBezTo>
                  <a:cubicBezTo>
                    <a:pt x="159" y="2945"/>
                    <a:pt x="199" y="2945"/>
                    <a:pt x="218" y="2906"/>
                  </a:cubicBezTo>
                  <a:lnTo>
                    <a:pt x="2935" y="209"/>
                  </a:lnTo>
                  <a:cubicBezTo>
                    <a:pt x="2975" y="169"/>
                    <a:pt x="2975" y="90"/>
                    <a:pt x="2935" y="30"/>
                  </a:cubicBezTo>
                  <a:cubicBezTo>
                    <a:pt x="2906" y="10"/>
                    <a:pt x="2871" y="0"/>
                    <a:pt x="283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43"/>
          <p:cNvGrpSpPr/>
          <p:nvPr/>
        </p:nvGrpSpPr>
        <p:grpSpPr>
          <a:xfrm>
            <a:off x="5907804" y="433622"/>
            <a:ext cx="690612" cy="474082"/>
            <a:chOff x="2137706" y="2980725"/>
            <a:chExt cx="300475" cy="206275"/>
          </a:xfrm>
        </p:grpSpPr>
        <p:grpSp>
          <p:nvGrpSpPr>
            <p:cNvPr id="1119" name="Google Shape;1119;p43"/>
            <p:cNvGrpSpPr/>
            <p:nvPr/>
          </p:nvGrpSpPr>
          <p:grpSpPr>
            <a:xfrm>
              <a:off x="2137706" y="2980725"/>
              <a:ext cx="300475" cy="206275"/>
              <a:chOff x="2135950" y="2980725"/>
              <a:chExt cx="300475" cy="206275"/>
            </a:xfrm>
          </p:grpSpPr>
          <p:sp>
            <p:nvSpPr>
              <p:cNvPr id="1120" name="Google Shape;1120;p43"/>
              <p:cNvSpPr/>
              <p:nvPr/>
            </p:nvSpPr>
            <p:spPr>
              <a:xfrm>
                <a:off x="2356100" y="3024350"/>
                <a:ext cx="77350" cy="72425"/>
              </a:xfrm>
              <a:custGeom>
                <a:avLst/>
                <a:gdLst/>
                <a:ahLst/>
                <a:cxnLst/>
                <a:rect l="l" t="t" r="r" b="b"/>
                <a:pathLst>
                  <a:path w="3094" h="2897" extrusionOk="0">
                    <a:moveTo>
                      <a:pt x="1547" y="1"/>
                    </a:moveTo>
                    <a:cubicBezTo>
                      <a:pt x="694" y="1"/>
                      <a:pt x="0" y="695"/>
                      <a:pt x="0" y="1548"/>
                    </a:cubicBezTo>
                    <a:lnTo>
                      <a:pt x="0" y="2896"/>
                    </a:lnTo>
                    <a:lnTo>
                      <a:pt x="3094" y="2896"/>
                    </a:lnTo>
                    <a:lnTo>
                      <a:pt x="3094" y="1548"/>
                    </a:lnTo>
                    <a:cubicBezTo>
                      <a:pt x="3094" y="695"/>
                      <a:pt x="2400" y="1"/>
                      <a:pt x="154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356100" y="3096750"/>
                <a:ext cx="77350" cy="87275"/>
              </a:xfrm>
              <a:custGeom>
                <a:avLst/>
                <a:gdLst/>
                <a:ahLst/>
                <a:cxnLst/>
                <a:rect l="l" t="t" r="r" b="b"/>
                <a:pathLst>
                  <a:path w="3094" h="3491" extrusionOk="0">
                    <a:moveTo>
                      <a:pt x="0" y="0"/>
                    </a:moveTo>
                    <a:lnTo>
                      <a:pt x="0" y="1944"/>
                    </a:lnTo>
                    <a:cubicBezTo>
                      <a:pt x="0" y="2797"/>
                      <a:pt x="694" y="3491"/>
                      <a:pt x="1547" y="3491"/>
                    </a:cubicBezTo>
                    <a:cubicBezTo>
                      <a:pt x="2400" y="3491"/>
                      <a:pt x="3094" y="2797"/>
                      <a:pt x="3094" y="1944"/>
                    </a:cubicBezTo>
                    <a:lnTo>
                      <a:pt x="3094" y="0"/>
                    </a:ln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353125" y="3093775"/>
                <a:ext cx="83300" cy="93225"/>
              </a:xfrm>
              <a:custGeom>
                <a:avLst/>
                <a:gdLst/>
                <a:ahLst/>
                <a:cxnLst/>
                <a:rect l="l" t="t" r="r" b="b"/>
                <a:pathLst>
                  <a:path w="3332" h="3729" extrusionOk="0">
                    <a:moveTo>
                      <a:pt x="3094" y="258"/>
                    </a:moveTo>
                    <a:lnTo>
                      <a:pt x="3094" y="2063"/>
                    </a:lnTo>
                    <a:cubicBezTo>
                      <a:pt x="3094" y="2836"/>
                      <a:pt x="2459" y="3471"/>
                      <a:pt x="1666" y="3471"/>
                    </a:cubicBezTo>
                    <a:cubicBezTo>
                      <a:pt x="873" y="3471"/>
                      <a:pt x="238" y="2836"/>
                      <a:pt x="238" y="2063"/>
                    </a:cubicBezTo>
                    <a:lnTo>
                      <a:pt x="238" y="258"/>
                    </a:lnTo>
                    <a:close/>
                    <a:moveTo>
                      <a:pt x="119" y="0"/>
                    </a:moveTo>
                    <a:cubicBezTo>
                      <a:pt x="40" y="0"/>
                      <a:pt x="0" y="60"/>
                      <a:pt x="0" y="119"/>
                    </a:cubicBezTo>
                    <a:lnTo>
                      <a:pt x="0" y="2063"/>
                    </a:lnTo>
                    <a:cubicBezTo>
                      <a:pt x="0" y="2975"/>
                      <a:pt x="734" y="3729"/>
                      <a:pt x="1666" y="3729"/>
                    </a:cubicBezTo>
                    <a:cubicBezTo>
                      <a:pt x="2578" y="3729"/>
                      <a:pt x="3332" y="2975"/>
                      <a:pt x="3332" y="2063"/>
                    </a:cubicBezTo>
                    <a:lnTo>
                      <a:pt x="3332" y="119"/>
                    </a:lnTo>
                    <a:cubicBezTo>
                      <a:pt x="3332" y="60"/>
                      <a:pt x="3292" y="0"/>
                      <a:pt x="3213"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2135950" y="2983700"/>
                <a:ext cx="72925" cy="77375"/>
              </a:xfrm>
              <a:custGeom>
                <a:avLst/>
                <a:gdLst/>
                <a:ahLst/>
                <a:cxnLst/>
                <a:rect l="l" t="t" r="r" b="b"/>
                <a:pathLst>
                  <a:path w="2917" h="3095" extrusionOk="0">
                    <a:moveTo>
                      <a:pt x="1548" y="1"/>
                    </a:moveTo>
                    <a:cubicBezTo>
                      <a:pt x="695" y="1"/>
                      <a:pt x="1" y="695"/>
                      <a:pt x="1" y="1548"/>
                    </a:cubicBezTo>
                    <a:cubicBezTo>
                      <a:pt x="1" y="2400"/>
                      <a:pt x="695" y="3094"/>
                      <a:pt x="1548" y="3094"/>
                    </a:cubicBezTo>
                    <a:lnTo>
                      <a:pt x="2916" y="3094"/>
                    </a:lnTo>
                    <a:lnTo>
                      <a:pt x="2916" y="1"/>
                    </a:ln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208850" y="2983700"/>
                <a:ext cx="86775" cy="77375"/>
              </a:xfrm>
              <a:custGeom>
                <a:avLst/>
                <a:gdLst/>
                <a:ahLst/>
                <a:cxnLst/>
                <a:rect l="l" t="t" r="r" b="b"/>
                <a:pathLst>
                  <a:path w="3471" h="3095" extrusionOk="0">
                    <a:moveTo>
                      <a:pt x="0" y="1"/>
                    </a:moveTo>
                    <a:lnTo>
                      <a:pt x="0" y="3094"/>
                    </a:lnTo>
                    <a:lnTo>
                      <a:pt x="1924" y="3094"/>
                    </a:lnTo>
                    <a:cubicBezTo>
                      <a:pt x="2777" y="3094"/>
                      <a:pt x="3471" y="2400"/>
                      <a:pt x="3471" y="1548"/>
                    </a:cubicBezTo>
                    <a:cubicBezTo>
                      <a:pt x="3471" y="695"/>
                      <a:pt x="2777" y="1"/>
                      <a:pt x="1924"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2205875" y="2980725"/>
                <a:ext cx="93225" cy="83825"/>
              </a:xfrm>
              <a:custGeom>
                <a:avLst/>
                <a:gdLst/>
                <a:ahLst/>
                <a:cxnLst/>
                <a:rect l="l" t="t" r="r" b="b"/>
                <a:pathLst>
                  <a:path w="3729" h="3353" extrusionOk="0">
                    <a:moveTo>
                      <a:pt x="2043" y="239"/>
                    </a:moveTo>
                    <a:cubicBezTo>
                      <a:pt x="2836" y="239"/>
                      <a:pt x="3471" y="893"/>
                      <a:pt x="3471" y="1667"/>
                    </a:cubicBezTo>
                    <a:cubicBezTo>
                      <a:pt x="3471" y="2460"/>
                      <a:pt x="2836" y="3094"/>
                      <a:pt x="2043" y="3094"/>
                    </a:cubicBezTo>
                    <a:lnTo>
                      <a:pt x="238" y="3094"/>
                    </a:lnTo>
                    <a:lnTo>
                      <a:pt x="238" y="239"/>
                    </a:lnTo>
                    <a:close/>
                    <a:moveTo>
                      <a:pt x="119" y="1"/>
                    </a:moveTo>
                    <a:cubicBezTo>
                      <a:pt x="60" y="1"/>
                      <a:pt x="0" y="60"/>
                      <a:pt x="0" y="120"/>
                    </a:cubicBezTo>
                    <a:lnTo>
                      <a:pt x="0" y="3213"/>
                    </a:lnTo>
                    <a:cubicBezTo>
                      <a:pt x="0" y="3293"/>
                      <a:pt x="60" y="3352"/>
                      <a:pt x="119" y="3352"/>
                    </a:cubicBezTo>
                    <a:lnTo>
                      <a:pt x="2043" y="3352"/>
                    </a:lnTo>
                    <a:cubicBezTo>
                      <a:pt x="2975" y="3352"/>
                      <a:pt x="3728" y="2599"/>
                      <a:pt x="3728" y="1667"/>
                    </a:cubicBezTo>
                    <a:cubicBezTo>
                      <a:pt x="3728" y="754"/>
                      <a:pt x="2975"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43"/>
            <p:cNvGrpSpPr/>
            <p:nvPr/>
          </p:nvGrpSpPr>
          <p:grpSpPr>
            <a:xfrm>
              <a:off x="2137706" y="2980725"/>
              <a:ext cx="300475" cy="206275"/>
              <a:chOff x="2135950" y="2980725"/>
              <a:chExt cx="300475" cy="206275"/>
            </a:xfrm>
          </p:grpSpPr>
          <p:sp>
            <p:nvSpPr>
              <p:cNvPr id="1127" name="Google Shape;1127;p43"/>
              <p:cNvSpPr/>
              <p:nvPr/>
            </p:nvSpPr>
            <p:spPr>
              <a:xfrm>
                <a:off x="2356100" y="3024350"/>
                <a:ext cx="77350" cy="72425"/>
              </a:xfrm>
              <a:custGeom>
                <a:avLst/>
                <a:gdLst/>
                <a:ahLst/>
                <a:cxnLst/>
                <a:rect l="l" t="t" r="r" b="b"/>
                <a:pathLst>
                  <a:path w="3094" h="2897" extrusionOk="0">
                    <a:moveTo>
                      <a:pt x="1547" y="1"/>
                    </a:moveTo>
                    <a:cubicBezTo>
                      <a:pt x="694" y="1"/>
                      <a:pt x="0" y="695"/>
                      <a:pt x="0" y="1548"/>
                    </a:cubicBezTo>
                    <a:lnTo>
                      <a:pt x="0" y="2896"/>
                    </a:lnTo>
                    <a:lnTo>
                      <a:pt x="3094" y="2896"/>
                    </a:lnTo>
                    <a:lnTo>
                      <a:pt x="3094" y="1548"/>
                    </a:lnTo>
                    <a:cubicBezTo>
                      <a:pt x="3094" y="695"/>
                      <a:pt x="2400" y="1"/>
                      <a:pt x="15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2356100" y="3096750"/>
                <a:ext cx="77350" cy="87275"/>
              </a:xfrm>
              <a:custGeom>
                <a:avLst/>
                <a:gdLst/>
                <a:ahLst/>
                <a:cxnLst/>
                <a:rect l="l" t="t" r="r" b="b"/>
                <a:pathLst>
                  <a:path w="3094" h="3491" extrusionOk="0">
                    <a:moveTo>
                      <a:pt x="0" y="0"/>
                    </a:moveTo>
                    <a:lnTo>
                      <a:pt x="0" y="1944"/>
                    </a:lnTo>
                    <a:cubicBezTo>
                      <a:pt x="0" y="2797"/>
                      <a:pt x="694" y="3491"/>
                      <a:pt x="1547" y="3491"/>
                    </a:cubicBezTo>
                    <a:cubicBezTo>
                      <a:pt x="2400" y="3491"/>
                      <a:pt x="3094" y="2797"/>
                      <a:pt x="3094" y="1944"/>
                    </a:cubicBezTo>
                    <a:lnTo>
                      <a:pt x="30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2353125" y="3093775"/>
                <a:ext cx="83300" cy="93225"/>
              </a:xfrm>
              <a:custGeom>
                <a:avLst/>
                <a:gdLst/>
                <a:ahLst/>
                <a:cxnLst/>
                <a:rect l="l" t="t" r="r" b="b"/>
                <a:pathLst>
                  <a:path w="3332" h="3729" extrusionOk="0">
                    <a:moveTo>
                      <a:pt x="3094" y="258"/>
                    </a:moveTo>
                    <a:lnTo>
                      <a:pt x="3094" y="2063"/>
                    </a:lnTo>
                    <a:cubicBezTo>
                      <a:pt x="3094" y="2836"/>
                      <a:pt x="2459" y="3471"/>
                      <a:pt x="1666" y="3471"/>
                    </a:cubicBezTo>
                    <a:cubicBezTo>
                      <a:pt x="873" y="3471"/>
                      <a:pt x="238" y="2836"/>
                      <a:pt x="238" y="2063"/>
                    </a:cubicBezTo>
                    <a:lnTo>
                      <a:pt x="238" y="258"/>
                    </a:lnTo>
                    <a:close/>
                    <a:moveTo>
                      <a:pt x="119" y="0"/>
                    </a:moveTo>
                    <a:cubicBezTo>
                      <a:pt x="40" y="0"/>
                      <a:pt x="0" y="60"/>
                      <a:pt x="0" y="119"/>
                    </a:cubicBezTo>
                    <a:lnTo>
                      <a:pt x="0" y="2063"/>
                    </a:lnTo>
                    <a:cubicBezTo>
                      <a:pt x="0" y="2975"/>
                      <a:pt x="734" y="3729"/>
                      <a:pt x="1666" y="3729"/>
                    </a:cubicBezTo>
                    <a:cubicBezTo>
                      <a:pt x="2578" y="3729"/>
                      <a:pt x="3332" y="2975"/>
                      <a:pt x="3332" y="2063"/>
                    </a:cubicBezTo>
                    <a:lnTo>
                      <a:pt x="3332" y="119"/>
                    </a:lnTo>
                    <a:cubicBezTo>
                      <a:pt x="3332" y="60"/>
                      <a:pt x="3292" y="0"/>
                      <a:pt x="3213"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2135950" y="2983700"/>
                <a:ext cx="72925" cy="77375"/>
              </a:xfrm>
              <a:custGeom>
                <a:avLst/>
                <a:gdLst/>
                <a:ahLst/>
                <a:cxnLst/>
                <a:rect l="l" t="t" r="r" b="b"/>
                <a:pathLst>
                  <a:path w="2917" h="3095" extrusionOk="0">
                    <a:moveTo>
                      <a:pt x="1548" y="1"/>
                    </a:moveTo>
                    <a:cubicBezTo>
                      <a:pt x="695" y="1"/>
                      <a:pt x="1" y="695"/>
                      <a:pt x="1" y="1548"/>
                    </a:cubicBezTo>
                    <a:cubicBezTo>
                      <a:pt x="1" y="2400"/>
                      <a:pt x="695" y="3094"/>
                      <a:pt x="1548" y="3094"/>
                    </a:cubicBezTo>
                    <a:lnTo>
                      <a:pt x="2916" y="3094"/>
                    </a:lnTo>
                    <a:lnTo>
                      <a:pt x="2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2208850" y="2983700"/>
                <a:ext cx="86775" cy="77375"/>
              </a:xfrm>
              <a:custGeom>
                <a:avLst/>
                <a:gdLst/>
                <a:ahLst/>
                <a:cxnLst/>
                <a:rect l="l" t="t" r="r" b="b"/>
                <a:pathLst>
                  <a:path w="3471" h="3095" extrusionOk="0">
                    <a:moveTo>
                      <a:pt x="0" y="1"/>
                    </a:moveTo>
                    <a:lnTo>
                      <a:pt x="0" y="3094"/>
                    </a:lnTo>
                    <a:lnTo>
                      <a:pt x="1924" y="3094"/>
                    </a:lnTo>
                    <a:cubicBezTo>
                      <a:pt x="2777" y="3094"/>
                      <a:pt x="3471" y="2400"/>
                      <a:pt x="3471" y="1548"/>
                    </a:cubicBezTo>
                    <a:cubicBezTo>
                      <a:pt x="3471" y="695"/>
                      <a:pt x="2777" y="1"/>
                      <a:pt x="1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2205875" y="2980725"/>
                <a:ext cx="93225" cy="83825"/>
              </a:xfrm>
              <a:custGeom>
                <a:avLst/>
                <a:gdLst/>
                <a:ahLst/>
                <a:cxnLst/>
                <a:rect l="l" t="t" r="r" b="b"/>
                <a:pathLst>
                  <a:path w="3729" h="3353" extrusionOk="0">
                    <a:moveTo>
                      <a:pt x="2043" y="239"/>
                    </a:moveTo>
                    <a:cubicBezTo>
                      <a:pt x="2836" y="239"/>
                      <a:pt x="3471" y="893"/>
                      <a:pt x="3471" y="1667"/>
                    </a:cubicBezTo>
                    <a:cubicBezTo>
                      <a:pt x="3471" y="2460"/>
                      <a:pt x="2836" y="3094"/>
                      <a:pt x="2043" y="3094"/>
                    </a:cubicBezTo>
                    <a:lnTo>
                      <a:pt x="238" y="3094"/>
                    </a:lnTo>
                    <a:lnTo>
                      <a:pt x="238" y="239"/>
                    </a:lnTo>
                    <a:close/>
                    <a:moveTo>
                      <a:pt x="119" y="1"/>
                    </a:moveTo>
                    <a:cubicBezTo>
                      <a:pt x="60" y="1"/>
                      <a:pt x="0" y="60"/>
                      <a:pt x="0" y="120"/>
                    </a:cubicBezTo>
                    <a:lnTo>
                      <a:pt x="0" y="3213"/>
                    </a:lnTo>
                    <a:cubicBezTo>
                      <a:pt x="0" y="3293"/>
                      <a:pt x="60" y="3352"/>
                      <a:pt x="119" y="3352"/>
                    </a:cubicBezTo>
                    <a:lnTo>
                      <a:pt x="2043" y="3352"/>
                    </a:lnTo>
                    <a:cubicBezTo>
                      <a:pt x="2975" y="3352"/>
                      <a:pt x="3728" y="2599"/>
                      <a:pt x="3728" y="1667"/>
                    </a:cubicBezTo>
                    <a:cubicBezTo>
                      <a:pt x="3728" y="754"/>
                      <a:pt x="2975" y="1"/>
                      <a:pt x="2043"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3" name="Google Shape;1133;p43"/>
          <p:cNvGrpSpPr/>
          <p:nvPr/>
        </p:nvGrpSpPr>
        <p:grpSpPr>
          <a:xfrm>
            <a:off x="7249469" y="1637167"/>
            <a:ext cx="432824" cy="402233"/>
            <a:chOff x="1082419" y="338392"/>
            <a:chExt cx="432824" cy="402233"/>
          </a:xfrm>
        </p:grpSpPr>
        <p:sp>
          <p:nvSpPr>
            <p:cNvPr id="1134" name="Google Shape;1134;p43"/>
            <p:cNvSpPr/>
            <p:nvPr/>
          </p:nvSpPr>
          <p:spPr>
            <a:xfrm>
              <a:off x="1082419" y="344310"/>
              <a:ext cx="432824" cy="390746"/>
            </a:xfrm>
            <a:custGeom>
              <a:avLst/>
              <a:gdLst/>
              <a:ahLst/>
              <a:cxnLst/>
              <a:rect l="l" t="t" r="r" b="b"/>
              <a:pathLst>
                <a:path w="8628" h="7790" extrusionOk="0">
                  <a:moveTo>
                    <a:pt x="2294" y="0"/>
                  </a:moveTo>
                  <a:cubicBezTo>
                    <a:pt x="2130" y="0"/>
                    <a:pt x="2396" y="926"/>
                    <a:pt x="2698" y="1852"/>
                  </a:cubicBezTo>
                  <a:cubicBezTo>
                    <a:pt x="2559" y="1971"/>
                    <a:pt x="2440" y="2090"/>
                    <a:pt x="2341" y="2209"/>
                  </a:cubicBezTo>
                  <a:cubicBezTo>
                    <a:pt x="2041" y="2166"/>
                    <a:pt x="1652" y="2145"/>
                    <a:pt x="1288" y="2145"/>
                  </a:cubicBezTo>
                  <a:cubicBezTo>
                    <a:pt x="810" y="2145"/>
                    <a:pt x="374" y="2181"/>
                    <a:pt x="239" y="2248"/>
                  </a:cubicBezTo>
                  <a:cubicBezTo>
                    <a:pt x="1" y="2347"/>
                    <a:pt x="1092" y="2942"/>
                    <a:pt x="1865" y="3339"/>
                  </a:cubicBezTo>
                  <a:cubicBezTo>
                    <a:pt x="1845" y="3597"/>
                    <a:pt x="1845" y="3855"/>
                    <a:pt x="1885" y="4132"/>
                  </a:cubicBezTo>
                  <a:cubicBezTo>
                    <a:pt x="1369" y="4569"/>
                    <a:pt x="536" y="5580"/>
                    <a:pt x="477" y="5858"/>
                  </a:cubicBezTo>
                  <a:cubicBezTo>
                    <a:pt x="465" y="5908"/>
                    <a:pt x="501" y="5929"/>
                    <a:pt x="571" y="5929"/>
                  </a:cubicBezTo>
                  <a:cubicBezTo>
                    <a:pt x="864" y="5929"/>
                    <a:pt x="1765" y="5554"/>
                    <a:pt x="2420" y="5283"/>
                  </a:cubicBezTo>
                  <a:cubicBezTo>
                    <a:pt x="2579" y="5461"/>
                    <a:pt x="2758" y="5620"/>
                    <a:pt x="2956" y="5758"/>
                  </a:cubicBezTo>
                  <a:cubicBezTo>
                    <a:pt x="2857" y="6254"/>
                    <a:pt x="2797" y="6889"/>
                    <a:pt x="2857" y="7067"/>
                  </a:cubicBezTo>
                  <a:cubicBezTo>
                    <a:pt x="2863" y="7085"/>
                    <a:pt x="2874" y="7093"/>
                    <a:pt x="2890" y="7093"/>
                  </a:cubicBezTo>
                  <a:cubicBezTo>
                    <a:pt x="3015" y="7093"/>
                    <a:pt x="3411" y="6555"/>
                    <a:pt x="3729" y="6096"/>
                  </a:cubicBezTo>
                  <a:cubicBezTo>
                    <a:pt x="3907" y="6128"/>
                    <a:pt x="4099" y="6160"/>
                    <a:pt x="4303" y="6160"/>
                  </a:cubicBezTo>
                  <a:cubicBezTo>
                    <a:pt x="4349" y="6160"/>
                    <a:pt x="4396" y="6159"/>
                    <a:pt x="4443" y="6155"/>
                  </a:cubicBezTo>
                  <a:cubicBezTo>
                    <a:pt x="4780" y="6770"/>
                    <a:pt x="5415" y="7642"/>
                    <a:pt x="5653" y="7781"/>
                  </a:cubicBezTo>
                  <a:cubicBezTo>
                    <a:pt x="5663" y="7787"/>
                    <a:pt x="5672" y="7789"/>
                    <a:pt x="5680" y="7789"/>
                  </a:cubicBezTo>
                  <a:cubicBezTo>
                    <a:pt x="5857" y="7789"/>
                    <a:pt x="5707" y="6613"/>
                    <a:pt x="5593" y="5798"/>
                  </a:cubicBezTo>
                  <a:cubicBezTo>
                    <a:pt x="5812" y="5659"/>
                    <a:pt x="5990" y="5501"/>
                    <a:pt x="6169" y="5302"/>
                  </a:cubicBezTo>
                  <a:cubicBezTo>
                    <a:pt x="6975" y="5610"/>
                    <a:pt x="8005" y="5898"/>
                    <a:pt x="8321" y="5898"/>
                  </a:cubicBezTo>
                  <a:cubicBezTo>
                    <a:pt x="8332" y="5898"/>
                    <a:pt x="8341" y="5898"/>
                    <a:pt x="8350" y="5897"/>
                  </a:cubicBezTo>
                  <a:cubicBezTo>
                    <a:pt x="8628" y="5858"/>
                    <a:pt x="7577" y="5005"/>
                    <a:pt x="6664" y="4331"/>
                  </a:cubicBezTo>
                  <a:cubicBezTo>
                    <a:pt x="6744" y="4073"/>
                    <a:pt x="6763" y="3815"/>
                    <a:pt x="6744" y="3557"/>
                  </a:cubicBezTo>
                  <a:cubicBezTo>
                    <a:pt x="7220" y="3339"/>
                    <a:pt x="8013" y="2823"/>
                    <a:pt x="8112" y="2625"/>
                  </a:cubicBezTo>
                  <a:cubicBezTo>
                    <a:pt x="8159" y="2555"/>
                    <a:pt x="8022" y="2531"/>
                    <a:pt x="7800" y="2531"/>
                  </a:cubicBezTo>
                  <a:cubicBezTo>
                    <a:pt x="7455" y="2531"/>
                    <a:pt x="6903" y="2589"/>
                    <a:pt x="6506" y="2625"/>
                  </a:cubicBezTo>
                  <a:cubicBezTo>
                    <a:pt x="6426" y="2506"/>
                    <a:pt x="6367" y="2367"/>
                    <a:pt x="6268" y="2248"/>
                  </a:cubicBezTo>
                  <a:cubicBezTo>
                    <a:pt x="6605" y="1653"/>
                    <a:pt x="6942" y="880"/>
                    <a:pt x="6942" y="642"/>
                  </a:cubicBezTo>
                  <a:cubicBezTo>
                    <a:pt x="6939" y="610"/>
                    <a:pt x="6919" y="596"/>
                    <a:pt x="6885" y="596"/>
                  </a:cubicBezTo>
                  <a:cubicBezTo>
                    <a:pt x="6683" y="596"/>
                    <a:pt x="5994" y="1094"/>
                    <a:pt x="5435" y="1534"/>
                  </a:cubicBezTo>
                  <a:cubicBezTo>
                    <a:pt x="5276" y="1455"/>
                    <a:pt x="5098" y="1396"/>
                    <a:pt x="4919" y="1336"/>
                  </a:cubicBezTo>
                  <a:cubicBezTo>
                    <a:pt x="4899" y="820"/>
                    <a:pt x="4820" y="186"/>
                    <a:pt x="4721" y="47"/>
                  </a:cubicBezTo>
                  <a:cubicBezTo>
                    <a:pt x="4712" y="33"/>
                    <a:pt x="4701" y="26"/>
                    <a:pt x="4689" y="26"/>
                  </a:cubicBezTo>
                  <a:cubicBezTo>
                    <a:pt x="4565" y="26"/>
                    <a:pt x="4285" y="715"/>
                    <a:pt x="4086" y="1257"/>
                  </a:cubicBezTo>
                  <a:cubicBezTo>
                    <a:pt x="3928" y="1277"/>
                    <a:pt x="3769" y="1316"/>
                    <a:pt x="3590" y="1356"/>
                  </a:cubicBezTo>
                  <a:lnTo>
                    <a:pt x="3531" y="1376"/>
                  </a:lnTo>
                  <a:cubicBezTo>
                    <a:pt x="3055" y="741"/>
                    <a:pt x="2520" y="126"/>
                    <a:pt x="2321" y="7"/>
                  </a:cubicBezTo>
                  <a:cubicBezTo>
                    <a:pt x="2311" y="3"/>
                    <a:pt x="2302" y="0"/>
                    <a:pt x="2294"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1086432" y="338392"/>
              <a:ext cx="426804" cy="402233"/>
            </a:xfrm>
            <a:custGeom>
              <a:avLst/>
              <a:gdLst/>
              <a:ahLst/>
              <a:cxnLst/>
              <a:rect l="l" t="t" r="r" b="b"/>
              <a:pathLst>
                <a:path w="8508" h="8019" extrusionOk="0">
                  <a:moveTo>
                    <a:pt x="4581" y="344"/>
                  </a:moveTo>
                  <a:cubicBezTo>
                    <a:pt x="4641" y="582"/>
                    <a:pt x="4700" y="1018"/>
                    <a:pt x="4720" y="1474"/>
                  </a:cubicBezTo>
                  <a:cubicBezTo>
                    <a:pt x="4720" y="1514"/>
                    <a:pt x="4760" y="1573"/>
                    <a:pt x="4819" y="1573"/>
                  </a:cubicBezTo>
                  <a:cubicBezTo>
                    <a:pt x="4978" y="1633"/>
                    <a:pt x="5156" y="1692"/>
                    <a:pt x="5295" y="1771"/>
                  </a:cubicBezTo>
                  <a:cubicBezTo>
                    <a:pt x="5307" y="1777"/>
                    <a:pt x="5320" y="1780"/>
                    <a:pt x="5334" y="1780"/>
                  </a:cubicBezTo>
                  <a:cubicBezTo>
                    <a:pt x="5368" y="1780"/>
                    <a:pt x="5406" y="1766"/>
                    <a:pt x="5434" y="1752"/>
                  </a:cubicBezTo>
                  <a:cubicBezTo>
                    <a:pt x="6247" y="1117"/>
                    <a:pt x="6584" y="919"/>
                    <a:pt x="6723" y="859"/>
                  </a:cubicBezTo>
                  <a:lnTo>
                    <a:pt x="6723" y="859"/>
                  </a:lnTo>
                  <a:cubicBezTo>
                    <a:pt x="6664" y="1137"/>
                    <a:pt x="6406" y="1732"/>
                    <a:pt x="6089" y="2307"/>
                  </a:cubicBezTo>
                  <a:cubicBezTo>
                    <a:pt x="6069" y="2346"/>
                    <a:pt x="6069" y="2406"/>
                    <a:pt x="6089" y="2446"/>
                  </a:cubicBezTo>
                  <a:cubicBezTo>
                    <a:pt x="6168" y="2565"/>
                    <a:pt x="6247" y="2684"/>
                    <a:pt x="6307" y="2803"/>
                  </a:cubicBezTo>
                  <a:cubicBezTo>
                    <a:pt x="6327" y="2862"/>
                    <a:pt x="6386" y="2882"/>
                    <a:pt x="6446" y="2882"/>
                  </a:cubicBezTo>
                  <a:cubicBezTo>
                    <a:pt x="6822" y="2822"/>
                    <a:pt x="7358" y="2783"/>
                    <a:pt x="7695" y="2783"/>
                  </a:cubicBezTo>
                  <a:lnTo>
                    <a:pt x="7854" y="2783"/>
                  </a:lnTo>
                  <a:cubicBezTo>
                    <a:pt x="7616" y="2981"/>
                    <a:pt x="7021" y="3378"/>
                    <a:pt x="6624" y="3556"/>
                  </a:cubicBezTo>
                  <a:cubicBezTo>
                    <a:pt x="6565" y="3576"/>
                    <a:pt x="6545" y="3636"/>
                    <a:pt x="6545" y="3675"/>
                  </a:cubicBezTo>
                  <a:cubicBezTo>
                    <a:pt x="6565" y="3933"/>
                    <a:pt x="6525" y="4171"/>
                    <a:pt x="6465" y="4409"/>
                  </a:cubicBezTo>
                  <a:cubicBezTo>
                    <a:pt x="6465" y="4468"/>
                    <a:pt x="6485" y="4508"/>
                    <a:pt x="6525" y="4548"/>
                  </a:cubicBezTo>
                  <a:cubicBezTo>
                    <a:pt x="7576" y="5361"/>
                    <a:pt x="7973" y="5718"/>
                    <a:pt x="8111" y="5876"/>
                  </a:cubicBezTo>
                  <a:cubicBezTo>
                    <a:pt x="7735" y="5837"/>
                    <a:pt x="6882" y="5599"/>
                    <a:pt x="6128" y="5301"/>
                  </a:cubicBezTo>
                  <a:cubicBezTo>
                    <a:pt x="6069" y="5301"/>
                    <a:pt x="6029" y="5301"/>
                    <a:pt x="5989" y="5341"/>
                  </a:cubicBezTo>
                  <a:cubicBezTo>
                    <a:pt x="5831" y="5519"/>
                    <a:pt x="5652" y="5678"/>
                    <a:pt x="5434" y="5797"/>
                  </a:cubicBezTo>
                  <a:cubicBezTo>
                    <a:pt x="5394" y="5837"/>
                    <a:pt x="5375" y="5876"/>
                    <a:pt x="5375" y="5936"/>
                  </a:cubicBezTo>
                  <a:cubicBezTo>
                    <a:pt x="5573" y="7126"/>
                    <a:pt x="5573" y="7562"/>
                    <a:pt x="5553" y="7721"/>
                  </a:cubicBezTo>
                  <a:cubicBezTo>
                    <a:pt x="5315" y="7503"/>
                    <a:pt x="4780" y="6809"/>
                    <a:pt x="4462" y="6214"/>
                  </a:cubicBezTo>
                  <a:cubicBezTo>
                    <a:pt x="4443" y="6174"/>
                    <a:pt x="4403" y="6154"/>
                    <a:pt x="4363" y="6154"/>
                  </a:cubicBezTo>
                  <a:lnTo>
                    <a:pt x="4343" y="6154"/>
                  </a:lnTo>
                  <a:cubicBezTo>
                    <a:pt x="4125" y="6154"/>
                    <a:pt x="3887" y="6134"/>
                    <a:pt x="3669" y="6095"/>
                  </a:cubicBezTo>
                  <a:cubicBezTo>
                    <a:pt x="3658" y="6089"/>
                    <a:pt x="3646" y="6087"/>
                    <a:pt x="3634" y="6087"/>
                  </a:cubicBezTo>
                  <a:cubicBezTo>
                    <a:pt x="3600" y="6087"/>
                    <a:pt x="3565" y="6105"/>
                    <a:pt x="3550" y="6134"/>
                  </a:cubicBezTo>
                  <a:cubicBezTo>
                    <a:pt x="3173" y="6690"/>
                    <a:pt x="2975" y="6928"/>
                    <a:pt x="2876" y="7027"/>
                  </a:cubicBezTo>
                  <a:cubicBezTo>
                    <a:pt x="2876" y="6789"/>
                    <a:pt x="2916" y="6333"/>
                    <a:pt x="3015" y="5896"/>
                  </a:cubicBezTo>
                  <a:cubicBezTo>
                    <a:pt x="3015" y="5857"/>
                    <a:pt x="2995" y="5797"/>
                    <a:pt x="2955" y="5777"/>
                  </a:cubicBezTo>
                  <a:cubicBezTo>
                    <a:pt x="2757" y="5638"/>
                    <a:pt x="2578" y="5500"/>
                    <a:pt x="2440" y="5321"/>
                  </a:cubicBezTo>
                  <a:cubicBezTo>
                    <a:pt x="2411" y="5292"/>
                    <a:pt x="2371" y="5274"/>
                    <a:pt x="2328" y="5274"/>
                  </a:cubicBezTo>
                  <a:cubicBezTo>
                    <a:pt x="2313" y="5274"/>
                    <a:pt x="2297" y="5276"/>
                    <a:pt x="2281" y="5282"/>
                  </a:cubicBezTo>
                  <a:cubicBezTo>
                    <a:pt x="1448" y="5638"/>
                    <a:pt x="833" y="5876"/>
                    <a:pt x="556" y="5916"/>
                  </a:cubicBezTo>
                  <a:cubicBezTo>
                    <a:pt x="734" y="5579"/>
                    <a:pt x="1408" y="4766"/>
                    <a:pt x="1884" y="4349"/>
                  </a:cubicBezTo>
                  <a:cubicBezTo>
                    <a:pt x="1924" y="4310"/>
                    <a:pt x="1944" y="4270"/>
                    <a:pt x="1944" y="4230"/>
                  </a:cubicBezTo>
                  <a:cubicBezTo>
                    <a:pt x="1884" y="3992"/>
                    <a:pt x="1884" y="3735"/>
                    <a:pt x="1924" y="3497"/>
                  </a:cubicBezTo>
                  <a:cubicBezTo>
                    <a:pt x="1924" y="3437"/>
                    <a:pt x="1904" y="3378"/>
                    <a:pt x="1864" y="3358"/>
                  </a:cubicBezTo>
                  <a:cubicBezTo>
                    <a:pt x="774" y="2803"/>
                    <a:pt x="437" y="2565"/>
                    <a:pt x="318" y="2446"/>
                  </a:cubicBezTo>
                  <a:cubicBezTo>
                    <a:pt x="456" y="2426"/>
                    <a:pt x="734" y="2386"/>
                    <a:pt x="1151" y="2386"/>
                  </a:cubicBezTo>
                  <a:cubicBezTo>
                    <a:pt x="1547" y="2386"/>
                    <a:pt x="1964" y="2426"/>
                    <a:pt x="2261" y="2465"/>
                  </a:cubicBezTo>
                  <a:cubicBezTo>
                    <a:pt x="2301" y="2465"/>
                    <a:pt x="2340" y="2446"/>
                    <a:pt x="2380" y="2426"/>
                  </a:cubicBezTo>
                  <a:cubicBezTo>
                    <a:pt x="2479" y="2287"/>
                    <a:pt x="2578" y="2168"/>
                    <a:pt x="2697" y="2069"/>
                  </a:cubicBezTo>
                  <a:cubicBezTo>
                    <a:pt x="2737" y="2049"/>
                    <a:pt x="2757" y="1990"/>
                    <a:pt x="2737" y="1950"/>
                  </a:cubicBezTo>
                  <a:cubicBezTo>
                    <a:pt x="2420" y="958"/>
                    <a:pt x="2321" y="522"/>
                    <a:pt x="2301" y="344"/>
                  </a:cubicBezTo>
                  <a:lnTo>
                    <a:pt x="2301" y="344"/>
                  </a:lnTo>
                  <a:cubicBezTo>
                    <a:pt x="2519" y="542"/>
                    <a:pt x="2935" y="1018"/>
                    <a:pt x="3352" y="1573"/>
                  </a:cubicBezTo>
                  <a:cubicBezTo>
                    <a:pt x="3381" y="1602"/>
                    <a:pt x="3421" y="1621"/>
                    <a:pt x="3455" y="1621"/>
                  </a:cubicBezTo>
                  <a:cubicBezTo>
                    <a:pt x="3468" y="1621"/>
                    <a:pt x="3480" y="1618"/>
                    <a:pt x="3491" y="1613"/>
                  </a:cubicBezTo>
                  <a:lnTo>
                    <a:pt x="3550" y="1593"/>
                  </a:lnTo>
                  <a:cubicBezTo>
                    <a:pt x="3709" y="1553"/>
                    <a:pt x="3867" y="1514"/>
                    <a:pt x="4026" y="1514"/>
                  </a:cubicBezTo>
                  <a:cubicBezTo>
                    <a:pt x="4066" y="1494"/>
                    <a:pt x="4105" y="1474"/>
                    <a:pt x="4125" y="1434"/>
                  </a:cubicBezTo>
                  <a:cubicBezTo>
                    <a:pt x="4363" y="760"/>
                    <a:pt x="4502" y="482"/>
                    <a:pt x="4581" y="344"/>
                  </a:cubicBezTo>
                  <a:close/>
                  <a:moveTo>
                    <a:pt x="2198" y="0"/>
                  </a:moveTo>
                  <a:cubicBezTo>
                    <a:pt x="2149" y="0"/>
                    <a:pt x="2106" y="19"/>
                    <a:pt x="2083" y="66"/>
                  </a:cubicBezTo>
                  <a:cubicBezTo>
                    <a:pt x="2023" y="145"/>
                    <a:pt x="1944" y="264"/>
                    <a:pt x="2459" y="1930"/>
                  </a:cubicBezTo>
                  <a:cubicBezTo>
                    <a:pt x="2380" y="2009"/>
                    <a:pt x="2301" y="2109"/>
                    <a:pt x="2221" y="2208"/>
                  </a:cubicBezTo>
                  <a:cubicBezTo>
                    <a:pt x="1904" y="2168"/>
                    <a:pt x="1527" y="2148"/>
                    <a:pt x="1131" y="2148"/>
                  </a:cubicBezTo>
                  <a:cubicBezTo>
                    <a:pt x="833" y="2148"/>
                    <a:pt x="298" y="2148"/>
                    <a:pt x="99" y="2247"/>
                  </a:cubicBezTo>
                  <a:cubicBezTo>
                    <a:pt x="40" y="2287"/>
                    <a:pt x="0" y="2346"/>
                    <a:pt x="0" y="2406"/>
                  </a:cubicBezTo>
                  <a:cubicBezTo>
                    <a:pt x="0" y="2505"/>
                    <a:pt x="0" y="2684"/>
                    <a:pt x="1666" y="3536"/>
                  </a:cubicBezTo>
                  <a:cubicBezTo>
                    <a:pt x="1646" y="3755"/>
                    <a:pt x="1646" y="3973"/>
                    <a:pt x="1666" y="4191"/>
                  </a:cubicBezTo>
                  <a:cubicBezTo>
                    <a:pt x="1151" y="4667"/>
                    <a:pt x="357" y="5619"/>
                    <a:pt x="278" y="5936"/>
                  </a:cubicBezTo>
                  <a:cubicBezTo>
                    <a:pt x="258" y="5995"/>
                    <a:pt x="278" y="6055"/>
                    <a:pt x="298" y="6095"/>
                  </a:cubicBezTo>
                  <a:cubicBezTo>
                    <a:pt x="357" y="6174"/>
                    <a:pt x="456" y="6174"/>
                    <a:pt x="496" y="6174"/>
                  </a:cubicBezTo>
                  <a:cubicBezTo>
                    <a:pt x="734" y="6174"/>
                    <a:pt x="1349" y="5956"/>
                    <a:pt x="2301" y="5539"/>
                  </a:cubicBezTo>
                  <a:cubicBezTo>
                    <a:pt x="2440" y="5678"/>
                    <a:pt x="2578" y="5817"/>
                    <a:pt x="2737" y="5936"/>
                  </a:cubicBezTo>
                  <a:cubicBezTo>
                    <a:pt x="2658" y="6372"/>
                    <a:pt x="2598" y="7007"/>
                    <a:pt x="2658" y="7225"/>
                  </a:cubicBezTo>
                  <a:cubicBezTo>
                    <a:pt x="2678" y="7284"/>
                    <a:pt x="2737" y="7324"/>
                    <a:pt x="2816" y="7324"/>
                  </a:cubicBezTo>
                  <a:cubicBezTo>
                    <a:pt x="2896" y="7324"/>
                    <a:pt x="3035" y="7324"/>
                    <a:pt x="3689" y="6352"/>
                  </a:cubicBezTo>
                  <a:cubicBezTo>
                    <a:pt x="3834" y="6381"/>
                    <a:pt x="3979" y="6400"/>
                    <a:pt x="4124" y="6400"/>
                  </a:cubicBezTo>
                  <a:cubicBezTo>
                    <a:pt x="4178" y="6400"/>
                    <a:pt x="4231" y="6397"/>
                    <a:pt x="4284" y="6392"/>
                  </a:cubicBezTo>
                  <a:cubicBezTo>
                    <a:pt x="4601" y="6967"/>
                    <a:pt x="5236" y="7860"/>
                    <a:pt x="5513" y="7998"/>
                  </a:cubicBezTo>
                  <a:cubicBezTo>
                    <a:pt x="5533" y="8018"/>
                    <a:pt x="5573" y="8018"/>
                    <a:pt x="5593" y="8018"/>
                  </a:cubicBezTo>
                  <a:cubicBezTo>
                    <a:pt x="5652" y="8018"/>
                    <a:pt x="5692" y="7998"/>
                    <a:pt x="5712" y="7959"/>
                  </a:cubicBezTo>
                  <a:cubicBezTo>
                    <a:pt x="5771" y="7899"/>
                    <a:pt x="5910" y="7741"/>
                    <a:pt x="5632" y="5976"/>
                  </a:cubicBezTo>
                  <a:cubicBezTo>
                    <a:pt x="5811" y="5857"/>
                    <a:pt x="5970" y="5718"/>
                    <a:pt x="6108" y="5559"/>
                  </a:cubicBezTo>
                  <a:cubicBezTo>
                    <a:pt x="6896" y="5847"/>
                    <a:pt x="7925" y="6135"/>
                    <a:pt x="8241" y="6135"/>
                  </a:cubicBezTo>
                  <a:cubicBezTo>
                    <a:pt x="8252" y="6135"/>
                    <a:pt x="8261" y="6135"/>
                    <a:pt x="8270" y="6134"/>
                  </a:cubicBezTo>
                  <a:cubicBezTo>
                    <a:pt x="8349" y="6114"/>
                    <a:pt x="8409" y="6075"/>
                    <a:pt x="8429" y="6015"/>
                  </a:cubicBezTo>
                  <a:cubicBezTo>
                    <a:pt x="8468" y="5896"/>
                    <a:pt x="8508" y="5757"/>
                    <a:pt x="6723" y="4389"/>
                  </a:cubicBezTo>
                  <a:cubicBezTo>
                    <a:pt x="6783" y="4171"/>
                    <a:pt x="6802" y="3953"/>
                    <a:pt x="6802" y="3735"/>
                  </a:cubicBezTo>
                  <a:cubicBezTo>
                    <a:pt x="7239" y="3517"/>
                    <a:pt x="8012" y="3041"/>
                    <a:pt x="8151" y="2803"/>
                  </a:cubicBezTo>
                  <a:cubicBezTo>
                    <a:pt x="8171" y="2763"/>
                    <a:pt x="8171" y="2703"/>
                    <a:pt x="8151" y="2644"/>
                  </a:cubicBezTo>
                  <a:cubicBezTo>
                    <a:pt x="8092" y="2565"/>
                    <a:pt x="7973" y="2525"/>
                    <a:pt x="7695" y="2525"/>
                  </a:cubicBezTo>
                  <a:cubicBezTo>
                    <a:pt x="7358" y="2525"/>
                    <a:pt x="6882" y="2565"/>
                    <a:pt x="6485" y="2624"/>
                  </a:cubicBezTo>
                  <a:cubicBezTo>
                    <a:pt x="6446" y="2525"/>
                    <a:pt x="6386" y="2446"/>
                    <a:pt x="6346" y="2366"/>
                  </a:cubicBezTo>
                  <a:cubicBezTo>
                    <a:pt x="6604" y="1851"/>
                    <a:pt x="6981" y="1038"/>
                    <a:pt x="6981" y="760"/>
                  </a:cubicBezTo>
                  <a:cubicBezTo>
                    <a:pt x="6981" y="661"/>
                    <a:pt x="6902" y="582"/>
                    <a:pt x="6802" y="582"/>
                  </a:cubicBezTo>
                  <a:cubicBezTo>
                    <a:pt x="6723" y="582"/>
                    <a:pt x="6525" y="582"/>
                    <a:pt x="5335" y="1494"/>
                  </a:cubicBezTo>
                  <a:cubicBezTo>
                    <a:pt x="5216" y="1454"/>
                    <a:pt x="5097" y="1395"/>
                    <a:pt x="4978" y="1355"/>
                  </a:cubicBezTo>
                  <a:cubicBezTo>
                    <a:pt x="4938" y="919"/>
                    <a:pt x="4859" y="284"/>
                    <a:pt x="4740" y="86"/>
                  </a:cubicBezTo>
                  <a:cubicBezTo>
                    <a:pt x="4720" y="46"/>
                    <a:pt x="4661" y="26"/>
                    <a:pt x="4601" y="26"/>
                  </a:cubicBezTo>
                  <a:cubicBezTo>
                    <a:pt x="4502" y="26"/>
                    <a:pt x="4383" y="26"/>
                    <a:pt x="3927" y="1256"/>
                  </a:cubicBezTo>
                  <a:cubicBezTo>
                    <a:pt x="3768" y="1276"/>
                    <a:pt x="3629" y="1315"/>
                    <a:pt x="3491" y="1355"/>
                  </a:cubicBezTo>
                  <a:cubicBezTo>
                    <a:pt x="3054" y="760"/>
                    <a:pt x="2519" y="145"/>
                    <a:pt x="2301" y="26"/>
                  </a:cubicBezTo>
                  <a:cubicBezTo>
                    <a:pt x="2268" y="10"/>
                    <a:pt x="2232" y="0"/>
                    <a:pt x="219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1308258" y="453504"/>
              <a:ext cx="54780" cy="42385"/>
            </a:xfrm>
            <a:custGeom>
              <a:avLst/>
              <a:gdLst/>
              <a:ahLst/>
              <a:cxnLst/>
              <a:rect l="l" t="t" r="r" b="b"/>
              <a:pathLst>
                <a:path w="1092" h="845" extrusionOk="0">
                  <a:moveTo>
                    <a:pt x="263" y="1"/>
                  </a:moveTo>
                  <a:cubicBezTo>
                    <a:pt x="172" y="1"/>
                    <a:pt x="108" y="12"/>
                    <a:pt x="100" y="12"/>
                  </a:cubicBezTo>
                  <a:cubicBezTo>
                    <a:pt x="40" y="32"/>
                    <a:pt x="1" y="111"/>
                    <a:pt x="21" y="170"/>
                  </a:cubicBezTo>
                  <a:cubicBezTo>
                    <a:pt x="40" y="230"/>
                    <a:pt x="100" y="270"/>
                    <a:pt x="159" y="270"/>
                  </a:cubicBezTo>
                  <a:cubicBezTo>
                    <a:pt x="159" y="270"/>
                    <a:pt x="219" y="255"/>
                    <a:pt x="301" y="255"/>
                  </a:cubicBezTo>
                  <a:cubicBezTo>
                    <a:pt x="382" y="255"/>
                    <a:pt x="487" y="270"/>
                    <a:pt x="576" y="329"/>
                  </a:cubicBezTo>
                  <a:cubicBezTo>
                    <a:pt x="695" y="408"/>
                    <a:pt x="794" y="547"/>
                    <a:pt x="834" y="746"/>
                  </a:cubicBezTo>
                  <a:cubicBezTo>
                    <a:pt x="834" y="805"/>
                    <a:pt x="893" y="845"/>
                    <a:pt x="953" y="845"/>
                  </a:cubicBezTo>
                  <a:lnTo>
                    <a:pt x="972" y="845"/>
                  </a:lnTo>
                  <a:cubicBezTo>
                    <a:pt x="1052" y="825"/>
                    <a:pt x="1091" y="765"/>
                    <a:pt x="1072" y="686"/>
                  </a:cubicBezTo>
                  <a:cubicBezTo>
                    <a:pt x="1012" y="428"/>
                    <a:pt x="893" y="230"/>
                    <a:pt x="715" y="111"/>
                  </a:cubicBezTo>
                  <a:cubicBezTo>
                    <a:pt x="556" y="20"/>
                    <a:pt x="384" y="1"/>
                    <a:pt x="26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1244599" y="473467"/>
              <a:ext cx="62706" cy="38372"/>
            </a:xfrm>
            <a:custGeom>
              <a:avLst/>
              <a:gdLst/>
              <a:ahLst/>
              <a:cxnLst/>
              <a:rect l="l" t="t" r="r" b="b"/>
              <a:pathLst>
                <a:path w="1250" h="765" extrusionOk="0">
                  <a:moveTo>
                    <a:pt x="517" y="1"/>
                  </a:moveTo>
                  <a:cubicBezTo>
                    <a:pt x="283" y="1"/>
                    <a:pt x="95" y="110"/>
                    <a:pt x="80" y="110"/>
                  </a:cubicBezTo>
                  <a:cubicBezTo>
                    <a:pt x="20" y="149"/>
                    <a:pt x="1" y="209"/>
                    <a:pt x="40" y="268"/>
                  </a:cubicBezTo>
                  <a:cubicBezTo>
                    <a:pt x="70" y="313"/>
                    <a:pt x="111" y="335"/>
                    <a:pt x="155" y="335"/>
                  </a:cubicBezTo>
                  <a:cubicBezTo>
                    <a:pt x="169" y="335"/>
                    <a:pt x="184" y="333"/>
                    <a:pt x="199" y="328"/>
                  </a:cubicBezTo>
                  <a:cubicBezTo>
                    <a:pt x="214" y="328"/>
                    <a:pt x="362" y="244"/>
                    <a:pt x="538" y="244"/>
                  </a:cubicBezTo>
                  <a:cubicBezTo>
                    <a:pt x="589" y="244"/>
                    <a:pt x="642" y="251"/>
                    <a:pt x="695" y="268"/>
                  </a:cubicBezTo>
                  <a:cubicBezTo>
                    <a:pt x="833" y="328"/>
                    <a:pt x="933" y="467"/>
                    <a:pt x="992" y="665"/>
                  </a:cubicBezTo>
                  <a:cubicBezTo>
                    <a:pt x="1012" y="724"/>
                    <a:pt x="1071" y="764"/>
                    <a:pt x="1111" y="764"/>
                  </a:cubicBezTo>
                  <a:cubicBezTo>
                    <a:pt x="1131" y="764"/>
                    <a:pt x="1151" y="764"/>
                    <a:pt x="1151" y="744"/>
                  </a:cubicBezTo>
                  <a:cubicBezTo>
                    <a:pt x="1210" y="724"/>
                    <a:pt x="1250" y="665"/>
                    <a:pt x="1230" y="605"/>
                  </a:cubicBezTo>
                  <a:cubicBezTo>
                    <a:pt x="1151" y="308"/>
                    <a:pt x="992" y="129"/>
                    <a:pt x="774" y="50"/>
                  </a:cubicBezTo>
                  <a:cubicBezTo>
                    <a:pt x="687" y="14"/>
                    <a:pt x="599" y="1"/>
                    <a:pt x="51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1340112" y="509531"/>
              <a:ext cx="43794" cy="58988"/>
            </a:xfrm>
            <a:custGeom>
              <a:avLst/>
              <a:gdLst/>
              <a:ahLst/>
              <a:cxnLst/>
              <a:rect l="l" t="t" r="r" b="b"/>
              <a:pathLst>
                <a:path w="873" h="1176" extrusionOk="0">
                  <a:moveTo>
                    <a:pt x="120" y="0"/>
                  </a:moveTo>
                  <a:cubicBezTo>
                    <a:pt x="61" y="0"/>
                    <a:pt x="20" y="39"/>
                    <a:pt x="20" y="105"/>
                  </a:cubicBezTo>
                  <a:cubicBezTo>
                    <a:pt x="0" y="164"/>
                    <a:pt x="40" y="243"/>
                    <a:pt x="99" y="243"/>
                  </a:cubicBezTo>
                  <a:cubicBezTo>
                    <a:pt x="119" y="243"/>
                    <a:pt x="417" y="323"/>
                    <a:pt x="536" y="541"/>
                  </a:cubicBezTo>
                  <a:cubicBezTo>
                    <a:pt x="615" y="660"/>
                    <a:pt x="615" y="818"/>
                    <a:pt x="536" y="997"/>
                  </a:cubicBezTo>
                  <a:cubicBezTo>
                    <a:pt x="516" y="1056"/>
                    <a:pt x="556" y="1136"/>
                    <a:pt x="615" y="1156"/>
                  </a:cubicBezTo>
                  <a:cubicBezTo>
                    <a:pt x="635" y="1175"/>
                    <a:pt x="635" y="1175"/>
                    <a:pt x="655" y="1175"/>
                  </a:cubicBezTo>
                  <a:cubicBezTo>
                    <a:pt x="714" y="1175"/>
                    <a:pt x="754" y="1136"/>
                    <a:pt x="774" y="1096"/>
                  </a:cubicBezTo>
                  <a:cubicBezTo>
                    <a:pt x="873" y="838"/>
                    <a:pt x="873" y="600"/>
                    <a:pt x="754" y="422"/>
                  </a:cubicBezTo>
                  <a:cubicBezTo>
                    <a:pt x="575" y="85"/>
                    <a:pt x="179" y="5"/>
                    <a:pt x="159" y="5"/>
                  </a:cubicBezTo>
                  <a:cubicBezTo>
                    <a:pt x="145" y="2"/>
                    <a:pt x="132" y="0"/>
                    <a:pt x="120"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1082419" y="344310"/>
              <a:ext cx="432824" cy="390746"/>
            </a:xfrm>
            <a:custGeom>
              <a:avLst/>
              <a:gdLst/>
              <a:ahLst/>
              <a:cxnLst/>
              <a:rect l="l" t="t" r="r" b="b"/>
              <a:pathLst>
                <a:path w="8628" h="7790" extrusionOk="0">
                  <a:moveTo>
                    <a:pt x="2294" y="0"/>
                  </a:moveTo>
                  <a:cubicBezTo>
                    <a:pt x="2130" y="0"/>
                    <a:pt x="2396" y="926"/>
                    <a:pt x="2698" y="1852"/>
                  </a:cubicBezTo>
                  <a:cubicBezTo>
                    <a:pt x="2559" y="1971"/>
                    <a:pt x="2440" y="2090"/>
                    <a:pt x="2341" y="2209"/>
                  </a:cubicBezTo>
                  <a:cubicBezTo>
                    <a:pt x="2041" y="2166"/>
                    <a:pt x="1652" y="2145"/>
                    <a:pt x="1288" y="2145"/>
                  </a:cubicBezTo>
                  <a:cubicBezTo>
                    <a:pt x="810" y="2145"/>
                    <a:pt x="374" y="2181"/>
                    <a:pt x="239" y="2248"/>
                  </a:cubicBezTo>
                  <a:cubicBezTo>
                    <a:pt x="1" y="2347"/>
                    <a:pt x="1092" y="2942"/>
                    <a:pt x="1865" y="3339"/>
                  </a:cubicBezTo>
                  <a:cubicBezTo>
                    <a:pt x="1845" y="3597"/>
                    <a:pt x="1845" y="3855"/>
                    <a:pt x="1885" y="4132"/>
                  </a:cubicBezTo>
                  <a:cubicBezTo>
                    <a:pt x="1369" y="4569"/>
                    <a:pt x="536" y="5580"/>
                    <a:pt x="477" y="5858"/>
                  </a:cubicBezTo>
                  <a:cubicBezTo>
                    <a:pt x="465" y="5908"/>
                    <a:pt x="501" y="5929"/>
                    <a:pt x="571" y="5929"/>
                  </a:cubicBezTo>
                  <a:cubicBezTo>
                    <a:pt x="864" y="5929"/>
                    <a:pt x="1765" y="5554"/>
                    <a:pt x="2420" y="5283"/>
                  </a:cubicBezTo>
                  <a:cubicBezTo>
                    <a:pt x="2579" y="5461"/>
                    <a:pt x="2758" y="5620"/>
                    <a:pt x="2956" y="5758"/>
                  </a:cubicBezTo>
                  <a:cubicBezTo>
                    <a:pt x="2857" y="6254"/>
                    <a:pt x="2797" y="6889"/>
                    <a:pt x="2857" y="7067"/>
                  </a:cubicBezTo>
                  <a:cubicBezTo>
                    <a:pt x="2863" y="7085"/>
                    <a:pt x="2874" y="7093"/>
                    <a:pt x="2890" y="7093"/>
                  </a:cubicBezTo>
                  <a:cubicBezTo>
                    <a:pt x="3015" y="7093"/>
                    <a:pt x="3411" y="6555"/>
                    <a:pt x="3729" y="6096"/>
                  </a:cubicBezTo>
                  <a:cubicBezTo>
                    <a:pt x="3907" y="6128"/>
                    <a:pt x="4099" y="6160"/>
                    <a:pt x="4303" y="6160"/>
                  </a:cubicBezTo>
                  <a:cubicBezTo>
                    <a:pt x="4349" y="6160"/>
                    <a:pt x="4396" y="6159"/>
                    <a:pt x="4443" y="6155"/>
                  </a:cubicBezTo>
                  <a:cubicBezTo>
                    <a:pt x="4780" y="6770"/>
                    <a:pt x="5415" y="7642"/>
                    <a:pt x="5653" y="7781"/>
                  </a:cubicBezTo>
                  <a:cubicBezTo>
                    <a:pt x="5663" y="7787"/>
                    <a:pt x="5672" y="7789"/>
                    <a:pt x="5680" y="7789"/>
                  </a:cubicBezTo>
                  <a:cubicBezTo>
                    <a:pt x="5857" y="7789"/>
                    <a:pt x="5707" y="6613"/>
                    <a:pt x="5593" y="5798"/>
                  </a:cubicBezTo>
                  <a:cubicBezTo>
                    <a:pt x="5812" y="5659"/>
                    <a:pt x="5990" y="5501"/>
                    <a:pt x="6169" y="5302"/>
                  </a:cubicBezTo>
                  <a:cubicBezTo>
                    <a:pt x="6975" y="5610"/>
                    <a:pt x="8005" y="5898"/>
                    <a:pt x="8321" y="5898"/>
                  </a:cubicBezTo>
                  <a:cubicBezTo>
                    <a:pt x="8332" y="5898"/>
                    <a:pt x="8341" y="5898"/>
                    <a:pt x="8350" y="5897"/>
                  </a:cubicBezTo>
                  <a:cubicBezTo>
                    <a:pt x="8628" y="5858"/>
                    <a:pt x="7577" y="5005"/>
                    <a:pt x="6664" y="4331"/>
                  </a:cubicBezTo>
                  <a:cubicBezTo>
                    <a:pt x="6744" y="4073"/>
                    <a:pt x="6763" y="3815"/>
                    <a:pt x="6744" y="3557"/>
                  </a:cubicBezTo>
                  <a:cubicBezTo>
                    <a:pt x="7220" y="3339"/>
                    <a:pt x="8013" y="2823"/>
                    <a:pt x="8112" y="2625"/>
                  </a:cubicBezTo>
                  <a:cubicBezTo>
                    <a:pt x="8159" y="2555"/>
                    <a:pt x="8022" y="2531"/>
                    <a:pt x="7800" y="2531"/>
                  </a:cubicBezTo>
                  <a:cubicBezTo>
                    <a:pt x="7455" y="2531"/>
                    <a:pt x="6903" y="2589"/>
                    <a:pt x="6506" y="2625"/>
                  </a:cubicBezTo>
                  <a:cubicBezTo>
                    <a:pt x="6426" y="2506"/>
                    <a:pt x="6367" y="2367"/>
                    <a:pt x="6268" y="2248"/>
                  </a:cubicBezTo>
                  <a:cubicBezTo>
                    <a:pt x="6605" y="1653"/>
                    <a:pt x="6942" y="880"/>
                    <a:pt x="6942" y="642"/>
                  </a:cubicBezTo>
                  <a:cubicBezTo>
                    <a:pt x="6939" y="610"/>
                    <a:pt x="6919" y="596"/>
                    <a:pt x="6885" y="596"/>
                  </a:cubicBezTo>
                  <a:cubicBezTo>
                    <a:pt x="6683" y="596"/>
                    <a:pt x="5994" y="1094"/>
                    <a:pt x="5435" y="1534"/>
                  </a:cubicBezTo>
                  <a:cubicBezTo>
                    <a:pt x="5276" y="1455"/>
                    <a:pt x="5098" y="1396"/>
                    <a:pt x="4919" y="1336"/>
                  </a:cubicBezTo>
                  <a:cubicBezTo>
                    <a:pt x="4899" y="820"/>
                    <a:pt x="4820" y="186"/>
                    <a:pt x="4721" y="47"/>
                  </a:cubicBezTo>
                  <a:cubicBezTo>
                    <a:pt x="4712" y="33"/>
                    <a:pt x="4701" y="26"/>
                    <a:pt x="4689" y="26"/>
                  </a:cubicBezTo>
                  <a:cubicBezTo>
                    <a:pt x="4565" y="26"/>
                    <a:pt x="4285" y="715"/>
                    <a:pt x="4086" y="1257"/>
                  </a:cubicBezTo>
                  <a:cubicBezTo>
                    <a:pt x="3928" y="1277"/>
                    <a:pt x="3769" y="1316"/>
                    <a:pt x="3590" y="1356"/>
                  </a:cubicBezTo>
                  <a:lnTo>
                    <a:pt x="3531" y="1376"/>
                  </a:lnTo>
                  <a:cubicBezTo>
                    <a:pt x="3055" y="741"/>
                    <a:pt x="2520" y="126"/>
                    <a:pt x="2321" y="7"/>
                  </a:cubicBezTo>
                  <a:cubicBezTo>
                    <a:pt x="2311" y="3"/>
                    <a:pt x="2302" y="0"/>
                    <a:pt x="2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1086432" y="338392"/>
              <a:ext cx="426804" cy="402233"/>
            </a:xfrm>
            <a:custGeom>
              <a:avLst/>
              <a:gdLst/>
              <a:ahLst/>
              <a:cxnLst/>
              <a:rect l="l" t="t" r="r" b="b"/>
              <a:pathLst>
                <a:path w="8508" h="8019" extrusionOk="0">
                  <a:moveTo>
                    <a:pt x="4581" y="344"/>
                  </a:moveTo>
                  <a:cubicBezTo>
                    <a:pt x="4641" y="582"/>
                    <a:pt x="4700" y="1018"/>
                    <a:pt x="4720" y="1474"/>
                  </a:cubicBezTo>
                  <a:cubicBezTo>
                    <a:pt x="4720" y="1514"/>
                    <a:pt x="4760" y="1573"/>
                    <a:pt x="4819" y="1573"/>
                  </a:cubicBezTo>
                  <a:cubicBezTo>
                    <a:pt x="4978" y="1633"/>
                    <a:pt x="5156" y="1692"/>
                    <a:pt x="5295" y="1771"/>
                  </a:cubicBezTo>
                  <a:cubicBezTo>
                    <a:pt x="5307" y="1777"/>
                    <a:pt x="5320" y="1780"/>
                    <a:pt x="5334" y="1780"/>
                  </a:cubicBezTo>
                  <a:cubicBezTo>
                    <a:pt x="5368" y="1780"/>
                    <a:pt x="5406" y="1766"/>
                    <a:pt x="5434" y="1752"/>
                  </a:cubicBezTo>
                  <a:cubicBezTo>
                    <a:pt x="6247" y="1117"/>
                    <a:pt x="6584" y="919"/>
                    <a:pt x="6723" y="859"/>
                  </a:cubicBezTo>
                  <a:lnTo>
                    <a:pt x="6723" y="859"/>
                  </a:lnTo>
                  <a:cubicBezTo>
                    <a:pt x="6664" y="1137"/>
                    <a:pt x="6406" y="1732"/>
                    <a:pt x="6089" y="2307"/>
                  </a:cubicBezTo>
                  <a:cubicBezTo>
                    <a:pt x="6069" y="2346"/>
                    <a:pt x="6069" y="2406"/>
                    <a:pt x="6089" y="2446"/>
                  </a:cubicBezTo>
                  <a:cubicBezTo>
                    <a:pt x="6168" y="2565"/>
                    <a:pt x="6247" y="2684"/>
                    <a:pt x="6307" y="2803"/>
                  </a:cubicBezTo>
                  <a:cubicBezTo>
                    <a:pt x="6327" y="2862"/>
                    <a:pt x="6386" y="2882"/>
                    <a:pt x="6446" y="2882"/>
                  </a:cubicBezTo>
                  <a:cubicBezTo>
                    <a:pt x="6822" y="2822"/>
                    <a:pt x="7358" y="2783"/>
                    <a:pt x="7695" y="2783"/>
                  </a:cubicBezTo>
                  <a:lnTo>
                    <a:pt x="7854" y="2783"/>
                  </a:lnTo>
                  <a:cubicBezTo>
                    <a:pt x="7616" y="2981"/>
                    <a:pt x="7021" y="3378"/>
                    <a:pt x="6624" y="3556"/>
                  </a:cubicBezTo>
                  <a:cubicBezTo>
                    <a:pt x="6565" y="3576"/>
                    <a:pt x="6545" y="3636"/>
                    <a:pt x="6545" y="3675"/>
                  </a:cubicBezTo>
                  <a:cubicBezTo>
                    <a:pt x="6565" y="3933"/>
                    <a:pt x="6525" y="4171"/>
                    <a:pt x="6465" y="4409"/>
                  </a:cubicBezTo>
                  <a:cubicBezTo>
                    <a:pt x="6465" y="4468"/>
                    <a:pt x="6485" y="4508"/>
                    <a:pt x="6525" y="4548"/>
                  </a:cubicBezTo>
                  <a:cubicBezTo>
                    <a:pt x="7576" y="5361"/>
                    <a:pt x="7973" y="5718"/>
                    <a:pt x="8111" y="5876"/>
                  </a:cubicBezTo>
                  <a:cubicBezTo>
                    <a:pt x="7735" y="5837"/>
                    <a:pt x="6882" y="5599"/>
                    <a:pt x="6128" y="5301"/>
                  </a:cubicBezTo>
                  <a:cubicBezTo>
                    <a:pt x="6069" y="5301"/>
                    <a:pt x="6029" y="5301"/>
                    <a:pt x="5989" y="5341"/>
                  </a:cubicBezTo>
                  <a:cubicBezTo>
                    <a:pt x="5831" y="5519"/>
                    <a:pt x="5652" y="5678"/>
                    <a:pt x="5434" y="5797"/>
                  </a:cubicBezTo>
                  <a:cubicBezTo>
                    <a:pt x="5394" y="5837"/>
                    <a:pt x="5375" y="5876"/>
                    <a:pt x="5375" y="5936"/>
                  </a:cubicBezTo>
                  <a:cubicBezTo>
                    <a:pt x="5573" y="7126"/>
                    <a:pt x="5573" y="7562"/>
                    <a:pt x="5553" y="7721"/>
                  </a:cubicBezTo>
                  <a:cubicBezTo>
                    <a:pt x="5315" y="7503"/>
                    <a:pt x="4780" y="6809"/>
                    <a:pt x="4462" y="6214"/>
                  </a:cubicBezTo>
                  <a:cubicBezTo>
                    <a:pt x="4443" y="6174"/>
                    <a:pt x="4403" y="6154"/>
                    <a:pt x="4363" y="6154"/>
                  </a:cubicBezTo>
                  <a:lnTo>
                    <a:pt x="4343" y="6154"/>
                  </a:lnTo>
                  <a:cubicBezTo>
                    <a:pt x="4125" y="6154"/>
                    <a:pt x="3887" y="6134"/>
                    <a:pt x="3669" y="6095"/>
                  </a:cubicBezTo>
                  <a:cubicBezTo>
                    <a:pt x="3658" y="6089"/>
                    <a:pt x="3646" y="6087"/>
                    <a:pt x="3634" y="6087"/>
                  </a:cubicBezTo>
                  <a:cubicBezTo>
                    <a:pt x="3600" y="6087"/>
                    <a:pt x="3565" y="6105"/>
                    <a:pt x="3550" y="6134"/>
                  </a:cubicBezTo>
                  <a:cubicBezTo>
                    <a:pt x="3173" y="6690"/>
                    <a:pt x="2975" y="6928"/>
                    <a:pt x="2876" y="7027"/>
                  </a:cubicBezTo>
                  <a:cubicBezTo>
                    <a:pt x="2876" y="6789"/>
                    <a:pt x="2916" y="6333"/>
                    <a:pt x="3015" y="5896"/>
                  </a:cubicBezTo>
                  <a:cubicBezTo>
                    <a:pt x="3015" y="5857"/>
                    <a:pt x="2995" y="5797"/>
                    <a:pt x="2955" y="5777"/>
                  </a:cubicBezTo>
                  <a:cubicBezTo>
                    <a:pt x="2757" y="5638"/>
                    <a:pt x="2578" y="5500"/>
                    <a:pt x="2440" y="5321"/>
                  </a:cubicBezTo>
                  <a:cubicBezTo>
                    <a:pt x="2411" y="5292"/>
                    <a:pt x="2371" y="5274"/>
                    <a:pt x="2328" y="5274"/>
                  </a:cubicBezTo>
                  <a:cubicBezTo>
                    <a:pt x="2313" y="5274"/>
                    <a:pt x="2297" y="5276"/>
                    <a:pt x="2281" y="5282"/>
                  </a:cubicBezTo>
                  <a:cubicBezTo>
                    <a:pt x="1448" y="5638"/>
                    <a:pt x="833" y="5876"/>
                    <a:pt x="556" y="5916"/>
                  </a:cubicBezTo>
                  <a:cubicBezTo>
                    <a:pt x="734" y="5579"/>
                    <a:pt x="1408" y="4766"/>
                    <a:pt x="1884" y="4349"/>
                  </a:cubicBezTo>
                  <a:cubicBezTo>
                    <a:pt x="1924" y="4310"/>
                    <a:pt x="1944" y="4270"/>
                    <a:pt x="1944" y="4230"/>
                  </a:cubicBezTo>
                  <a:cubicBezTo>
                    <a:pt x="1884" y="3992"/>
                    <a:pt x="1884" y="3735"/>
                    <a:pt x="1924" y="3497"/>
                  </a:cubicBezTo>
                  <a:cubicBezTo>
                    <a:pt x="1924" y="3437"/>
                    <a:pt x="1904" y="3378"/>
                    <a:pt x="1864" y="3358"/>
                  </a:cubicBezTo>
                  <a:cubicBezTo>
                    <a:pt x="774" y="2803"/>
                    <a:pt x="437" y="2565"/>
                    <a:pt x="318" y="2446"/>
                  </a:cubicBezTo>
                  <a:cubicBezTo>
                    <a:pt x="456" y="2426"/>
                    <a:pt x="734" y="2386"/>
                    <a:pt x="1151" y="2386"/>
                  </a:cubicBezTo>
                  <a:cubicBezTo>
                    <a:pt x="1547" y="2386"/>
                    <a:pt x="1964" y="2426"/>
                    <a:pt x="2261" y="2465"/>
                  </a:cubicBezTo>
                  <a:cubicBezTo>
                    <a:pt x="2301" y="2465"/>
                    <a:pt x="2340" y="2446"/>
                    <a:pt x="2380" y="2426"/>
                  </a:cubicBezTo>
                  <a:cubicBezTo>
                    <a:pt x="2479" y="2287"/>
                    <a:pt x="2578" y="2168"/>
                    <a:pt x="2697" y="2069"/>
                  </a:cubicBezTo>
                  <a:cubicBezTo>
                    <a:pt x="2737" y="2049"/>
                    <a:pt x="2757" y="1990"/>
                    <a:pt x="2737" y="1950"/>
                  </a:cubicBezTo>
                  <a:cubicBezTo>
                    <a:pt x="2420" y="958"/>
                    <a:pt x="2321" y="522"/>
                    <a:pt x="2301" y="344"/>
                  </a:cubicBezTo>
                  <a:lnTo>
                    <a:pt x="2301" y="344"/>
                  </a:lnTo>
                  <a:cubicBezTo>
                    <a:pt x="2519" y="542"/>
                    <a:pt x="2935" y="1018"/>
                    <a:pt x="3352" y="1573"/>
                  </a:cubicBezTo>
                  <a:cubicBezTo>
                    <a:pt x="3381" y="1602"/>
                    <a:pt x="3421" y="1621"/>
                    <a:pt x="3455" y="1621"/>
                  </a:cubicBezTo>
                  <a:cubicBezTo>
                    <a:pt x="3468" y="1621"/>
                    <a:pt x="3480" y="1618"/>
                    <a:pt x="3491" y="1613"/>
                  </a:cubicBezTo>
                  <a:lnTo>
                    <a:pt x="3550" y="1593"/>
                  </a:lnTo>
                  <a:cubicBezTo>
                    <a:pt x="3709" y="1553"/>
                    <a:pt x="3867" y="1514"/>
                    <a:pt x="4026" y="1514"/>
                  </a:cubicBezTo>
                  <a:cubicBezTo>
                    <a:pt x="4066" y="1494"/>
                    <a:pt x="4105" y="1474"/>
                    <a:pt x="4125" y="1434"/>
                  </a:cubicBezTo>
                  <a:cubicBezTo>
                    <a:pt x="4363" y="760"/>
                    <a:pt x="4502" y="482"/>
                    <a:pt x="4581" y="344"/>
                  </a:cubicBezTo>
                  <a:close/>
                  <a:moveTo>
                    <a:pt x="2198" y="0"/>
                  </a:moveTo>
                  <a:cubicBezTo>
                    <a:pt x="2149" y="0"/>
                    <a:pt x="2106" y="19"/>
                    <a:pt x="2083" y="66"/>
                  </a:cubicBezTo>
                  <a:cubicBezTo>
                    <a:pt x="2023" y="145"/>
                    <a:pt x="1944" y="264"/>
                    <a:pt x="2459" y="1930"/>
                  </a:cubicBezTo>
                  <a:cubicBezTo>
                    <a:pt x="2380" y="2009"/>
                    <a:pt x="2301" y="2109"/>
                    <a:pt x="2221" y="2208"/>
                  </a:cubicBezTo>
                  <a:cubicBezTo>
                    <a:pt x="1904" y="2168"/>
                    <a:pt x="1527" y="2148"/>
                    <a:pt x="1131" y="2148"/>
                  </a:cubicBezTo>
                  <a:cubicBezTo>
                    <a:pt x="833" y="2148"/>
                    <a:pt x="298" y="2148"/>
                    <a:pt x="99" y="2247"/>
                  </a:cubicBezTo>
                  <a:cubicBezTo>
                    <a:pt x="40" y="2287"/>
                    <a:pt x="0" y="2346"/>
                    <a:pt x="0" y="2406"/>
                  </a:cubicBezTo>
                  <a:cubicBezTo>
                    <a:pt x="0" y="2505"/>
                    <a:pt x="0" y="2684"/>
                    <a:pt x="1666" y="3536"/>
                  </a:cubicBezTo>
                  <a:cubicBezTo>
                    <a:pt x="1646" y="3755"/>
                    <a:pt x="1646" y="3973"/>
                    <a:pt x="1666" y="4191"/>
                  </a:cubicBezTo>
                  <a:cubicBezTo>
                    <a:pt x="1151" y="4667"/>
                    <a:pt x="357" y="5619"/>
                    <a:pt x="278" y="5936"/>
                  </a:cubicBezTo>
                  <a:cubicBezTo>
                    <a:pt x="258" y="5995"/>
                    <a:pt x="278" y="6055"/>
                    <a:pt x="298" y="6095"/>
                  </a:cubicBezTo>
                  <a:cubicBezTo>
                    <a:pt x="357" y="6174"/>
                    <a:pt x="456" y="6174"/>
                    <a:pt x="496" y="6174"/>
                  </a:cubicBezTo>
                  <a:cubicBezTo>
                    <a:pt x="734" y="6174"/>
                    <a:pt x="1349" y="5956"/>
                    <a:pt x="2301" y="5539"/>
                  </a:cubicBezTo>
                  <a:cubicBezTo>
                    <a:pt x="2440" y="5678"/>
                    <a:pt x="2578" y="5817"/>
                    <a:pt x="2737" y="5936"/>
                  </a:cubicBezTo>
                  <a:cubicBezTo>
                    <a:pt x="2658" y="6372"/>
                    <a:pt x="2598" y="7007"/>
                    <a:pt x="2658" y="7225"/>
                  </a:cubicBezTo>
                  <a:cubicBezTo>
                    <a:pt x="2678" y="7284"/>
                    <a:pt x="2737" y="7324"/>
                    <a:pt x="2816" y="7324"/>
                  </a:cubicBezTo>
                  <a:cubicBezTo>
                    <a:pt x="2896" y="7324"/>
                    <a:pt x="3035" y="7324"/>
                    <a:pt x="3689" y="6352"/>
                  </a:cubicBezTo>
                  <a:cubicBezTo>
                    <a:pt x="3834" y="6381"/>
                    <a:pt x="3979" y="6400"/>
                    <a:pt x="4124" y="6400"/>
                  </a:cubicBezTo>
                  <a:cubicBezTo>
                    <a:pt x="4178" y="6400"/>
                    <a:pt x="4231" y="6397"/>
                    <a:pt x="4284" y="6392"/>
                  </a:cubicBezTo>
                  <a:cubicBezTo>
                    <a:pt x="4601" y="6967"/>
                    <a:pt x="5236" y="7860"/>
                    <a:pt x="5513" y="7998"/>
                  </a:cubicBezTo>
                  <a:cubicBezTo>
                    <a:pt x="5533" y="8018"/>
                    <a:pt x="5573" y="8018"/>
                    <a:pt x="5593" y="8018"/>
                  </a:cubicBezTo>
                  <a:cubicBezTo>
                    <a:pt x="5652" y="8018"/>
                    <a:pt x="5692" y="7998"/>
                    <a:pt x="5712" y="7959"/>
                  </a:cubicBezTo>
                  <a:cubicBezTo>
                    <a:pt x="5771" y="7899"/>
                    <a:pt x="5910" y="7741"/>
                    <a:pt x="5632" y="5976"/>
                  </a:cubicBezTo>
                  <a:cubicBezTo>
                    <a:pt x="5811" y="5857"/>
                    <a:pt x="5970" y="5718"/>
                    <a:pt x="6108" y="5559"/>
                  </a:cubicBezTo>
                  <a:cubicBezTo>
                    <a:pt x="6896" y="5847"/>
                    <a:pt x="7925" y="6135"/>
                    <a:pt x="8241" y="6135"/>
                  </a:cubicBezTo>
                  <a:cubicBezTo>
                    <a:pt x="8252" y="6135"/>
                    <a:pt x="8261" y="6135"/>
                    <a:pt x="8270" y="6134"/>
                  </a:cubicBezTo>
                  <a:cubicBezTo>
                    <a:pt x="8349" y="6114"/>
                    <a:pt x="8409" y="6075"/>
                    <a:pt x="8429" y="6015"/>
                  </a:cubicBezTo>
                  <a:cubicBezTo>
                    <a:pt x="8468" y="5896"/>
                    <a:pt x="8508" y="5757"/>
                    <a:pt x="6723" y="4389"/>
                  </a:cubicBezTo>
                  <a:cubicBezTo>
                    <a:pt x="6783" y="4171"/>
                    <a:pt x="6802" y="3953"/>
                    <a:pt x="6802" y="3735"/>
                  </a:cubicBezTo>
                  <a:cubicBezTo>
                    <a:pt x="7239" y="3517"/>
                    <a:pt x="8012" y="3041"/>
                    <a:pt x="8151" y="2803"/>
                  </a:cubicBezTo>
                  <a:cubicBezTo>
                    <a:pt x="8171" y="2763"/>
                    <a:pt x="8171" y="2703"/>
                    <a:pt x="8151" y="2644"/>
                  </a:cubicBezTo>
                  <a:cubicBezTo>
                    <a:pt x="8092" y="2565"/>
                    <a:pt x="7973" y="2525"/>
                    <a:pt x="7695" y="2525"/>
                  </a:cubicBezTo>
                  <a:cubicBezTo>
                    <a:pt x="7358" y="2525"/>
                    <a:pt x="6882" y="2565"/>
                    <a:pt x="6485" y="2624"/>
                  </a:cubicBezTo>
                  <a:cubicBezTo>
                    <a:pt x="6446" y="2525"/>
                    <a:pt x="6386" y="2446"/>
                    <a:pt x="6346" y="2366"/>
                  </a:cubicBezTo>
                  <a:cubicBezTo>
                    <a:pt x="6604" y="1851"/>
                    <a:pt x="6981" y="1038"/>
                    <a:pt x="6981" y="760"/>
                  </a:cubicBezTo>
                  <a:cubicBezTo>
                    <a:pt x="6981" y="661"/>
                    <a:pt x="6902" y="582"/>
                    <a:pt x="6802" y="582"/>
                  </a:cubicBezTo>
                  <a:cubicBezTo>
                    <a:pt x="6723" y="582"/>
                    <a:pt x="6525" y="582"/>
                    <a:pt x="5335" y="1494"/>
                  </a:cubicBezTo>
                  <a:cubicBezTo>
                    <a:pt x="5216" y="1454"/>
                    <a:pt x="5097" y="1395"/>
                    <a:pt x="4978" y="1355"/>
                  </a:cubicBezTo>
                  <a:cubicBezTo>
                    <a:pt x="4938" y="919"/>
                    <a:pt x="4859" y="284"/>
                    <a:pt x="4740" y="86"/>
                  </a:cubicBezTo>
                  <a:cubicBezTo>
                    <a:pt x="4720" y="46"/>
                    <a:pt x="4661" y="26"/>
                    <a:pt x="4601" y="26"/>
                  </a:cubicBezTo>
                  <a:cubicBezTo>
                    <a:pt x="4502" y="26"/>
                    <a:pt x="4383" y="26"/>
                    <a:pt x="3927" y="1256"/>
                  </a:cubicBezTo>
                  <a:cubicBezTo>
                    <a:pt x="3768" y="1276"/>
                    <a:pt x="3629" y="1315"/>
                    <a:pt x="3491" y="1355"/>
                  </a:cubicBezTo>
                  <a:cubicBezTo>
                    <a:pt x="3054" y="760"/>
                    <a:pt x="2519" y="145"/>
                    <a:pt x="2301" y="26"/>
                  </a:cubicBezTo>
                  <a:cubicBezTo>
                    <a:pt x="2268" y="10"/>
                    <a:pt x="2232" y="0"/>
                    <a:pt x="219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1308258" y="453504"/>
              <a:ext cx="54780" cy="42385"/>
            </a:xfrm>
            <a:custGeom>
              <a:avLst/>
              <a:gdLst/>
              <a:ahLst/>
              <a:cxnLst/>
              <a:rect l="l" t="t" r="r" b="b"/>
              <a:pathLst>
                <a:path w="1092" h="845" extrusionOk="0">
                  <a:moveTo>
                    <a:pt x="263" y="1"/>
                  </a:moveTo>
                  <a:cubicBezTo>
                    <a:pt x="172" y="1"/>
                    <a:pt x="108" y="12"/>
                    <a:pt x="100" y="12"/>
                  </a:cubicBezTo>
                  <a:cubicBezTo>
                    <a:pt x="40" y="32"/>
                    <a:pt x="1" y="111"/>
                    <a:pt x="21" y="170"/>
                  </a:cubicBezTo>
                  <a:cubicBezTo>
                    <a:pt x="40" y="230"/>
                    <a:pt x="100" y="270"/>
                    <a:pt x="159" y="270"/>
                  </a:cubicBezTo>
                  <a:cubicBezTo>
                    <a:pt x="159" y="270"/>
                    <a:pt x="219" y="255"/>
                    <a:pt x="301" y="255"/>
                  </a:cubicBezTo>
                  <a:cubicBezTo>
                    <a:pt x="382" y="255"/>
                    <a:pt x="487" y="270"/>
                    <a:pt x="576" y="329"/>
                  </a:cubicBezTo>
                  <a:cubicBezTo>
                    <a:pt x="695" y="408"/>
                    <a:pt x="794" y="547"/>
                    <a:pt x="834" y="746"/>
                  </a:cubicBezTo>
                  <a:cubicBezTo>
                    <a:pt x="834" y="805"/>
                    <a:pt x="893" y="845"/>
                    <a:pt x="953" y="845"/>
                  </a:cubicBezTo>
                  <a:lnTo>
                    <a:pt x="972" y="845"/>
                  </a:lnTo>
                  <a:cubicBezTo>
                    <a:pt x="1052" y="825"/>
                    <a:pt x="1091" y="765"/>
                    <a:pt x="1072" y="686"/>
                  </a:cubicBezTo>
                  <a:cubicBezTo>
                    <a:pt x="1012" y="428"/>
                    <a:pt x="893" y="230"/>
                    <a:pt x="715" y="111"/>
                  </a:cubicBezTo>
                  <a:cubicBezTo>
                    <a:pt x="556" y="20"/>
                    <a:pt x="384" y="1"/>
                    <a:pt x="263"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1244599" y="473467"/>
              <a:ext cx="62706" cy="38372"/>
            </a:xfrm>
            <a:custGeom>
              <a:avLst/>
              <a:gdLst/>
              <a:ahLst/>
              <a:cxnLst/>
              <a:rect l="l" t="t" r="r" b="b"/>
              <a:pathLst>
                <a:path w="1250" h="765" extrusionOk="0">
                  <a:moveTo>
                    <a:pt x="517" y="1"/>
                  </a:moveTo>
                  <a:cubicBezTo>
                    <a:pt x="283" y="1"/>
                    <a:pt x="95" y="110"/>
                    <a:pt x="80" y="110"/>
                  </a:cubicBezTo>
                  <a:cubicBezTo>
                    <a:pt x="20" y="149"/>
                    <a:pt x="1" y="209"/>
                    <a:pt x="40" y="268"/>
                  </a:cubicBezTo>
                  <a:cubicBezTo>
                    <a:pt x="70" y="313"/>
                    <a:pt x="111" y="335"/>
                    <a:pt x="155" y="335"/>
                  </a:cubicBezTo>
                  <a:cubicBezTo>
                    <a:pt x="169" y="335"/>
                    <a:pt x="184" y="333"/>
                    <a:pt x="199" y="328"/>
                  </a:cubicBezTo>
                  <a:cubicBezTo>
                    <a:pt x="214" y="328"/>
                    <a:pt x="362" y="244"/>
                    <a:pt x="538" y="244"/>
                  </a:cubicBezTo>
                  <a:cubicBezTo>
                    <a:pt x="589" y="244"/>
                    <a:pt x="642" y="251"/>
                    <a:pt x="695" y="268"/>
                  </a:cubicBezTo>
                  <a:cubicBezTo>
                    <a:pt x="833" y="328"/>
                    <a:pt x="933" y="467"/>
                    <a:pt x="992" y="665"/>
                  </a:cubicBezTo>
                  <a:cubicBezTo>
                    <a:pt x="1012" y="724"/>
                    <a:pt x="1071" y="764"/>
                    <a:pt x="1111" y="764"/>
                  </a:cubicBezTo>
                  <a:cubicBezTo>
                    <a:pt x="1131" y="764"/>
                    <a:pt x="1151" y="764"/>
                    <a:pt x="1151" y="744"/>
                  </a:cubicBezTo>
                  <a:cubicBezTo>
                    <a:pt x="1210" y="724"/>
                    <a:pt x="1250" y="665"/>
                    <a:pt x="1230" y="605"/>
                  </a:cubicBezTo>
                  <a:cubicBezTo>
                    <a:pt x="1151" y="308"/>
                    <a:pt x="992" y="129"/>
                    <a:pt x="774" y="50"/>
                  </a:cubicBezTo>
                  <a:cubicBezTo>
                    <a:pt x="687" y="14"/>
                    <a:pt x="599" y="1"/>
                    <a:pt x="517"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1340112" y="509531"/>
              <a:ext cx="43794" cy="58988"/>
            </a:xfrm>
            <a:custGeom>
              <a:avLst/>
              <a:gdLst/>
              <a:ahLst/>
              <a:cxnLst/>
              <a:rect l="l" t="t" r="r" b="b"/>
              <a:pathLst>
                <a:path w="873" h="1176" extrusionOk="0">
                  <a:moveTo>
                    <a:pt x="120" y="0"/>
                  </a:moveTo>
                  <a:cubicBezTo>
                    <a:pt x="61" y="0"/>
                    <a:pt x="20" y="39"/>
                    <a:pt x="20" y="105"/>
                  </a:cubicBezTo>
                  <a:cubicBezTo>
                    <a:pt x="0" y="164"/>
                    <a:pt x="40" y="243"/>
                    <a:pt x="99" y="243"/>
                  </a:cubicBezTo>
                  <a:cubicBezTo>
                    <a:pt x="119" y="243"/>
                    <a:pt x="417" y="323"/>
                    <a:pt x="536" y="541"/>
                  </a:cubicBezTo>
                  <a:cubicBezTo>
                    <a:pt x="615" y="660"/>
                    <a:pt x="615" y="818"/>
                    <a:pt x="536" y="997"/>
                  </a:cubicBezTo>
                  <a:cubicBezTo>
                    <a:pt x="516" y="1056"/>
                    <a:pt x="556" y="1136"/>
                    <a:pt x="615" y="1156"/>
                  </a:cubicBezTo>
                  <a:cubicBezTo>
                    <a:pt x="635" y="1175"/>
                    <a:pt x="635" y="1175"/>
                    <a:pt x="655" y="1175"/>
                  </a:cubicBezTo>
                  <a:cubicBezTo>
                    <a:pt x="714" y="1175"/>
                    <a:pt x="754" y="1136"/>
                    <a:pt x="774" y="1096"/>
                  </a:cubicBezTo>
                  <a:cubicBezTo>
                    <a:pt x="873" y="838"/>
                    <a:pt x="873" y="600"/>
                    <a:pt x="754" y="422"/>
                  </a:cubicBezTo>
                  <a:cubicBezTo>
                    <a:pt x="575" y="85"/>
                    <a:pt x="179" y="5"/>
                    <a:pt x="159" y="5"/>
                  </a:cubicBezTo>
                  <a:cubicBezTo>
                    <a:pt x="145" y="2"/>
                    <a:pt x="132" y="0"/>
                    <a:pt x="12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3"/>
          <p:cNvGrpSpPr/>
          <p:nvPr/>
        </p:nvGrpSpPr>
        <p:grpSpPr>
          <a:xfrm>
            <a:off x="1024084" y="2722182"/>
            <a:ext cx="310758" cy="297792"/>
            <a:chOff x="5134371" y="513625"/>
            <a:chExt cx="310758" cy="297792"/>
          </a:xfrm>
        </p:grpSpPr>
        <p:sp>
          <p:nvSpPr>
            <p:cNvPr id="1145" name="Google Shape;1145;p43"/>
            <p:cNvSpPr/>
            <p:nvPr/>
          </p:nvSpPr>
          <p:spPr>
            <a:xfrm>
              <a:off x="5270031" y="550661"/>
              <a:ext cx="52464" cy="227444"/>
            </a:xfrm>
            <a:custGeom>
              <a:avLst/>
              <a:gdLst/>
              <a:ahLst/>
              <a:cxnLst/>
              <a:rect l="l" t="t" r="r" b="b"/>
              <a:pathLst>
                <a:path w="874" h="3789" extrusionOk="0">
                  <a:moveTo>
                    <a:pt x="754" y="1"/>
                  </a:moveTo>
                  <a:cubicBezTo>
                    <a:pt x="695" y="1"/>
                    <a:pt x="635" y="40"/>
                    <a:pt x="616" y="100"/>
                  </a:cubicBezTo>
                  <a:lnTo>
                    <a:pt x="1" y="3650"/>
                  </a:lnTo>
                  <a:cubicBezTo>
                    <a:pt x="1" y="3709"/>
                    <a:pt x="41" y="3769"/>
                    <a:pt x="100" y="3788"/>
                  </a:cubicBezTo>
                  <a:lnTo>
                    <a:pt x="140" y="3788"/>
                  </a:lnTo>
                  <a:cubicBezTo>
                    <a:pt x="199" y="3788"/>
                    <a:pt x="239" y="3749"/>
                    <a:pt x="259" y="3689"/>
                  </a:cubicBezTo>
                  <a:lnTo>
                    <a:pt x="854" y="140"/>
                  </a:lnTo>
                  <a:cubicBezTo>
                    <a:pt x="873" y="80"/>
                    <a:pt x="834" y="21"/>
                    <a:pt x="754"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5161744" y="614649"/>
              <a:ext cx="259559" cy="77736"/>
            </a:xfrm>
            <a:custGeom>
              <a:avLst/>
              <a:gdLst/>
              <a:ahLst/>
              <a:cxnLst/>
              <a:rect l="l" t="t" r="r" b="b"/>
              <a:pathLst>
                <a:path w="4324" h="1295" extrusionOk="0">
                  <a:moveTo>
                    <a:pt x="4178" y="0"/>
                  </a:moveTo>
                  <a:cubicBezTo>
                    <a:pt x="4167" y="0"/>
                    <a:pt x="4155" y="2"/>
                    <a:pt x="4145" y="6"/>
                  </a:cubicBezTo>
                  <a:lnTo>
                    <a:pt x="119" y="1057"/>
                  </a:lnTo>
                  <a:cubicBezTo>
                    <a:pt x="40" y="1077"/>
                    <a:pt x="0" y="1136"/>
                    <a:pt x="20" y="1195"/>
                  </a:cubicBezTo>
                  <a:cubicBezTo>
                    <a:pt x="40" y="1255"/>
                    <a:pt x="80" y="1295"/>
                    <a:pt x="139" y="1295"/>
                  </a:cubicBezTo>
                  <a:lnTo>
                    <a:pt x="179" y="1295"/>
                  </a:lnTo>
                  <a:lnTo>
                    <a:pt x="4204" y="244"/>
                  </a:lnTo>
                  <a:cubicBezTo>
                    <a:pt x="4264" y="224"/>
                    <a:pt x="4323" y="164"/>
                    <a:pt x="4304" y="85"/>
                  </a:cubicBezTo>
                  <a:cubicBezTo>
                    <a:pt x="4287" y="36"/>
                    <a:pt x="4231" y="0"/>
                    <a:pt x="417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5206943" y="567949"/>
              <a:ext cx="170298" cy="179182"/>
            </a:xfrm>
            <a:custGeom>
              <a:avLst/>
              <a:gdLst/>
              <a:ahLst/>
              <a:cxnLst/>
              <a:rect l="l" t="t" r="r" b="b"/>
              <a:pathLst>
                <a:path w="2837" h="2985" extrusionOk="0">
                  <a:moveTo>
                    <a:pt x="137" y="0"/>
                  </a:moveTo>
                  <a:cubicBezTo>
                    <a:pt x="105" y="0"/>
                    <a:pt x="70" y="10"/>
                    <a:pt x="40" y="30"/>
                  </a:cubicBezTo>
                  <a:cubicBezTo>
                    <a:pt x="1" y="70"/>
                    <a:pt x="1" y="149"/>
                    <a:pt x="40" y="209"/>
                  </a:cubicBezTo>
                  <a:lnTo>
                    <a:pt x="2619" y="2945"/>
                  </a:lnTo>
                  <a:cubicBezTo>
                    <a:pt x="2638" y="2985"/>
                    <a:pt x="2678" y="2985"/>
                    <a:pt x="2698" y="2985"/>
                  </a:cubicBezTo>
                  <a:cubicBezTo>
                    <a:pt x="2738" y="2985"/>
                    <a:pt x="2777" y="2985"/>
                    <a:pt x="2797" y="2965"/>
                  </a:cubicBezTo>
                  <a:cubicBezTo>
                    <a:pt x="2837" y="2906"/>
                    <a:pt x="2837" y="2826"/>
                    <a:pt x="2797" y="2787"/>
                  </a:cubicBezTo>
                  <a:lnTo>
                    <a:pt x="219" y="30"/>
                  </a:lnTo>
                  <a:cubicBezTo>
                    <a:pt x="199" y="10"/>
                    <a:pt x="169" y="0"/>
                    <a:pt x="1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5286719" y="520888"/>
              <a:ext cx="51263" cy="52464"/>
            </a:xfrm>
            <a:custGeom>
              <a:avLst/>
              <a:gdLst/>
              <a:ahLst/>
              <a:cxnLst/>
              <a:rect l="l" t="t" r="r" b="b"/>
              <a:pathLst>
                <a:path w="854" h="874" extrusionOk="0">
                  <a:moveTo>
                    <a:pt x="437" y="1"/>
                  </a:moveTo>
                  <a:cubicBezTo>
                    <a:pt x="179" y="1"/>
                    <a:pt x="0" y="199"/>
                    <a:pt x="0" y="437"/>
                  </a:cubicBezTo>
                  <a:cubicBezTo>
                    <a:pt x="0" y="675"/>
                    <a:pt x="179" y="874"/>
                    <a:pt x="437" y="874"/>
                  </a:cubicBezTo>
                  <a:cubicBezTo>
                    <a:pt x="675" y="874"/>
                    <a:pt x="853" y="675"/>
                    <a:pt x="853" y="437"/>
                  </a:cubicBezTo>
                  <a:cubicBezTo>
                    <a:pt x="853" y="199"/>
                    <a:pt x="675" y="1"/>
                    <a:pt x="43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5277174" y="513625"/>
              <a:ext cx="70292" cy="66871"/>
            </a:xfrm>
            <a:custGeom>
              <a:avLst/>
              <a:gdLst/>
              <a:ahLst/>
              <a:cxnLst/>
              <a:rect l="l" t="t" r="r" b="b"/>
              <a:pathLst>
                <a:path w="1171" h="1114" extrusionOk="0">
                  <a:moveTo>
                    <a:pt x="596" y="241"/>
                  </a:moveTo>
                  <a:cubicBezTo>
                    <a:pt x="695" y="241"/>
                    <a:pt x="814" y="300"/>
                    <a:pt x="854" y="400"/>
                  </a:cubicBezTo>
                  <a:cubicBezTo>
                    <a:pt x="893" y="479"/>
                    <a:pt x="913" y="558"/>
                    <a:pt x="893" y="638"/>
                  </a:cubicBezTo>
                  <a:cubicBezTo>
                    <a:pt x="854" y="717"/>
                    <a:pt x="814" y="776"/>
                    <a:pt x="735" y="816"/>
                  </a:cubicBezTo>
                  <a:cubicBezTo>
                    <a:pt x="692" y="840"/>
                    <a:pt x="644" y="852"/>
                    <a:pt x="596" y="852"/>
                  </a:cubicBezTo>
                  <a:cubicBezTo>
                    <a:pt x="486" y="852"/>
                    <a:pt x="373" y="793"/>
                    <a:pt x="318" y="697"/>
                  </a:cubicBezTo>
                  <a:cubicBezTo>
                    <a:pt x="278" y="618"/>
                    <a:pt x="259" y="538"/>
                    <a:pt x="298" y="459"/>
                  </a:cubicBezTo>
                  <a:cubicBezTo>
                    <a:pt x="318" y="380"/>
                    <a:pt x="378" y="320"/>
                    <a:pt x="437" y="281"/>
                  </a:cubicBezTo>
                  <a:cubicBezTo>
                    <a:pt x="477" y="261"/>
                    <a:pt x="536" y="241"/>
                    <a:pt x="596" y="241"/>
                  </a:cubicBezTo>
                  <a:close/>
                  <a:moveTo>
                    <a:pt x="580" y="0"/>
                  </a:moveTo>
                  <a:cubicBezTo>
                    <a:pt x="492" y="0"/>
                    <a:pt x="402" y="20"/>
                    <a:pt x="318" y="62"/>
                  </a:cubicBezTo>
                  <a:cubicBezTo>
                    <a:pt x="199" y="142"/>
                    <a:pt x="100" y="241"/>
                    <a:pt x="60" y="400"/>
                  </a:cubicBezTo>
                  <a:cubicBezTo>
                    <a:pt x="1" y="538"/>
                    <a:pt x="21" y="677"/>
                    <a:pt x="100" y="816"/>
                  </a:cubicBezTo>
                  <a:cubicBezTo>
                    <a:pt x="199" y="995"/>
                    <a:pt x="378" y="1114"/>
                    <a:pt x="596" y="1114"/>
                  </a:cubicBezTo>
                  <a:cubicBezTo>
                    <a:pt x="675" y="1114"/>
                    <a:pt x="774" y="1094"/>
                    <a:pt x="854" y="1054"/>
                  </a:cubicBezTo>
                  <a:cubicBezTo>
                    <a:pt x="992" y="975"/>
                    <a:pt x="1072" y="856"/>
                    <a:pt x="1131" y="717"/>
                  </a:cubicBezTo>
                  <a:cubicBezTo>
                    <a:pt x="1171" y="578"/>
                    <a:pt x="1151" y="419"/>
                    <a:pt x="1072" y="300"/>
                  </a:cubicBezTo>
                  <a:cubicBezTo>
                    <a:pt x="975" y="107"/>
                    <a:pt x="782" y="0"/>
                    <a:pt x="580"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5255745" y="751870"/>
              <a:ext cx="52464" cy="52404"/>
            </a:xfrm>
            <a:custGeom>
              <a:avLst/>
              <a:gdLst/>
              <a:ahLst/>
              <a:cxnLst/>
              <a:rect l="l" t="t" r="r" b="b"/>
              <a:pathLst>
                <a:path w="874" h="873" extrusionOk="0">
                  <a:moveTo>
                    <a:pt x="437" y="0"/>
                  </a:moveTo>
                  <a:cubicBezTo>
                    <a:pt x="199" y="0"/>
                    <a:pt x="1" y="199"/>
                    <a:pt x="1" y="436"/>
                  </a:cubicBezTo>
                  <a:cubicBezTo>
                    <a:pt x="1" y="674"/>
                    <a:pt x="199" y="873"/>
                    <a:pt x="437" y="873"/>
                  </a:cubicBezTo>
                  <a:cubicBezTo>
                    <a:pt x="675" y="873"/>
                    <a:pt x="873" y="674"/>
                    <a:pt x="873" y="436"/>
                  </a:cubicBezTo>
                  <a:cubicBezTo>
                    <a:pt x="873" y="199"/>
                    <a:pt x="675" y="0"/>
                    <a:pt x="4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243860" y="744787"/>
              <a:ext cx="76235" cy="66631"/>
            </a:xfrm>
            <a:custGeom>
              <a:avLst/>
              <a:gdLst/>
              <a:ahLst/>
              <a:cxnLst/>
              <a:rect l="l" t="t" r="r" b="b"/>
              <a:pathLst>
                <a:path w="1270" h="1110" extrusionOk="0">
                  <a:moveTo>
                    <a:pt x="635" y="257"/>
                  </a:moveTo>
                  <a:cubicBezTo>
                    <a:pt x="754" y="257"/>
                    <a:pt x="853" y="317"/>
                    <a:pt x="913" y="416"/>
                  </a:cubicBezTo>
                  <a:cubicBezTo>
                    <a:pt x="992" y="554"/>
                    <a:pt x="933" y="753"/>
                    <a:pt x="774" y="832"/>
                  </a:cubicBezTo>
                  <a:cubicBezTo>
                    <a:pt x="732" y="856"/>
                    <a:pt x="684" y="868"/>
                    <a:pt x="635" y="868"/>
                  </a:cubicBezTo>
                  <a:cubicBezTo>
                    <a:pt x="525" y="868"/>
                    <a:pt x="413" y="810"/>
                    <a:pt x="358" y="713"/>
                  </a:cubicBezTo>
                  <a:cubicBezTo>
                    <a:pt x="278" y="554"/>
                    <a:pt x="338" y="376"/>
                    <a:pt x="477" y="297"/>
                  </a:cubicBezTo>
                  <a:cubicBezTo>
                    <a:pt x="536" y="257"/>
                    <a:pt x="576" y="257"/>
                    <a:pt x="635" y="257"/>
                  </a:cubicBezTo>
                  <a:close/>
                  <a:moveTo>
                    <a:pt x="618" y="0"/>
                  </a:moveTo>
                  <a:cubicBezTo>
                    <a:pt x="534" y="0"/>
                    <a:pt x="452" y="19"/>
                    <a:pt x="377" y="59"/>
                  </a:cubicBezTo>
                  <a:cubicBezTo>
                    <a:pt x="100" y="217"/>
                    <a:pt x="1" y="554"/>
                    <a:pt x="139" y="832"/>
                  </a:cubicBezTo>
                  <a:cubicBezTo>
                    <a:pt x="239" y="1011"/>
                    <a:pt x="437" y="1110"/>
                    <a:pt x="635" y="1110"/>
                  </a:cubicBezTo>
                  <a:cubicBezTo>
                    <a:pt x="734" y="1110"/>
                    <a:pt x="814" y="1090"/>
                    <a:pt x="893" y="1050"/>
                  </a:cubicBezTo>
                  <a:cubicBezTo>
                    <a:pt x="1171" y="911"/>
                    <a:pt x="1270" y="574"/>
                    <a:pt x="1131" y="297"/>
                  </a:cubicBezTo>
                  <a:cubicBezTo>
                    <a:pt x="1032" y="113"/>
                    <a:pt x="823" y="0"/>
                    <a:pt x="61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145056" y="657808"/>
              <a:ext cx="52464" cy="52464"/>
            </a:xfrm>
            <a:custGeom>
              <a:avLst/>
              <a:gdLst/>
              <a:ahLst/>
              <a:cxnLst/>
              <a:rect l="l" t="t" r="r" b="b"/>
              <a:pathLst>
                <a:path w="874" h="874" extrusionOk="0">
                  <a:moveTo>
                    <a:pt x="437" y="1"/>
                  </a:moveTo>
                  <a:cubicBezTo>
                    <a:pt x="199" y="1"/>
                    <a:pt x="1" y="199"/>
                    <a:pt x="1" y="437"/>
                  </a:cubicBezTo>
                  <a:cubicBezTo>
                    <a:pt x="1" y="675"/>
                    <a:pt x="199" y="873"/>
                    <a:pt x="437" y="873"/>
                  </a:cubicBezTo>
                  <a:cubicBezTo>
                    <a:pt x="675" y="873"/>
                    <a:pt x="873" y="675"/>
                    <a:pt x="873" y="437"/>
                  </a:cubicBezTo>
                  <a:cubicBezTo>
                    <a:pt x="873" y="199"/>
                    <a:pt x="675" y="1"/>
                    <a:pt x="437"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134371" y="651266"/>
              <a:ext cx="70292" cy="66150"/>
            </a:xfrm>
            <a:custGeom>
              <a:avLst/>
              <a:gdLst/>
              <a:ahLst/>
              <a:cxnLst/>
              <a:rect l="l" t="t" r="r" b="b"/>
              <a:pathLst>
                <a:path w="1171" h="1102" extrusionOk="0">
                  <a:moveTo>
                    <a:pt x="615" y="229"/>
                  </a:moveTo>
                  <a:cubicBezTo>
                    <a:pt x="694" y="229"/>
                    <a:pt x="774" y="268"/>
                    <a:pt x="833" y="328"/>
                  </a:cubicBezTo>
                  <a:cubicBezTo>
                    <a:pt x="892" y="387"/>
                    <a:pt x="932" y="467"/>
                    <a:pt x="932" y="546"/>
                  </a:cubicBezTo>
                  <a:cubicBezTo>
                    <a:pt x="932" y="625"/>
                    <a:pt x="892" y="704"/>
                    <a:pt x="833" y="764"/>
                  </a:cubicBezTo>
                  <a:cubicBezTo>
                    <a:pt x="774" y="823"/>
                    <a:pt x="694" y="853"/>
                    <a:pt x="615" y="853"/>
                  </a:cubicBezTo>
                  <a:cubicBezTo>
                    <a:pt x="536" y="853"/>
                    <a:pt x="456" y="823"/>
                    <a:pt x="397" y="764"/>
                  </a:cubicBezTo>
                  <a:cubicBezTo>
                    <a:pt x="278" y="645"/>
                    <a:pt x="278" y="447"/>
                    <a:pt x="397" y="328"/>
                  </a:cubicBezTo>
                  <a:cubicBezTo>
                    <a:pt x="456" y="268"/>
                    <a:pt x="536" y="229"/>
                    <a:pt x="615" y="229"/>
                  </a:cubicBezTo>
                  <a:close/>
                  <a:moveTo>
                    <a:pt x="615" y="0"/>
                  </a:moveTo>
                  <a:cubicBezTo>
                    <a:pt x="471" y="0"/>
                    <a:pt x="327" y="50"/>
                    <a:pt x="218" y="149"/>
                  </a:cubicBezTo>
                  <a:cubicBezTo>
                    <a:pt x="0" y="367"/>
                    <a:pt x="0" y="724"/>
                    <a:pt x="218" y="942"/>
                  </a:cubicBezTo>
                  <a:cubicBezTo>
                    <a:pt x="317" y="1042"/>
                    <a:pt x="476" y="1101"/>
                    <a:pt x="615" y="1101"/>
                  </a:cubicBezTo>
                  <a:cubicBezTo>
                    <a:pt x="774" y="1101"/>
                    <a:pt x="912" y="1042"/>
                    <a:pt x="1011" y="942"/>
                  </a:cubicBezTo>
                  <a:cubicBezTo>
                    <a:pt x="1111" y="843"/>
                    <a:pt x="1170" y="685"/>
                    <a:pt x="1170" y="546"/>
                  </a:cubicBezTo>
                  <a:cubicBezTo>
                    <a:pt x="1170" y="407"/>
                    <a:pt x="1111" y="248"/>
                    <a:pt x="1011" y="149"/>
                  </a:cubicBezTo>
                  <a:cubicBezTo>
                    <a:pt x="902" y="50"/>
                    <a:pt x="759" y="0"/>
                    <a:pt x="615"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385522" y="587578"/>
              <a:ext cx="52464" cy="52464"/>
            </a:xfrm>
            <a:custGeom>
              <a:avLst/>
              <a:gdLst/>
              <a:ahLst/>
              <a:cxnLst/>
              <a:rect l="l" t="t" r="r" b="b"/>
              <a:pathLst>
                <a:path w="874" h="874" extrusionOk="0">
                  <a:moveTo>
                    <a:pt x="437" y="0"/>
                  </a:moveTo>
                  <a:cubicBezTo>
                    <a:pt x="199" y="0"/>
                    <a:pt x="0" y="199"/>
                    <a:pt x="0" y="437"/>
                  </a:cubicBezTo>
                  <a:cubicBezTo>
                    <a:pt x="0" y="675"/>
                    <a:pt x="199" y="873"/>
                    <a:pt x="437" y="873"/>
                  </a:cubicBezTo>
                  <a:cubicBezTo>
                    <a:pt x="675" y="873"/>
                    <a:pt x="873" y="675"/>
                    <a:pt x="873" y="437"/>
                  </a:cubicBezTo>
                  <a:cubicBezTo>
                    <a:pt x="873" y="199"/>
                    <a:pt x="675" y="0"/>
                    <a:pt x="4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378379" y="581035"/>
              <a:ext cx="66751" cy="66150"/>
            </a:xfrm>
            <a:custGeom>
              <a:avLst/>
              <a:gdLst/>
              <a:ahLst/>
              <a:cxnLst/>
              <a:rect l="l" t="t" r="r" b="b"/>
              <a:pathLst>
                <a:path w="1112" h="1102" extrusionOk="0">
                  <a:moveTo>
                    <a:pt x="556" y="228"/>
                  </a:moveTo>
                  <a:cubicBezTo>
                    <a:pt x="635" y="228"/>
                    <a:pt x="714" y="268"/>
                    <a:pt x="774" y="328"/>
                  </a:cubicBezTo>
                  <a:cubicBezTo>
                    <a:pt x="833" y="387"/>
                    <a:pt x="873" y="466"/>
                    <a:pt x="873" y="546"/>
                  </a:cubicBezTo>
                  <a:cubicBezTo>
                    <a:pt x="873" y="625"/>
                    <a:pt x="833" y="704"/>
                    <a:pt x="774" y="764"/>
                  </a:cubicBezTo>
                  <a:cubicBezTo>
                    <a:pt x="714" y="823"/>
                    <a:pt x="635" y="853"/>
                    <a:pt x="556" y="853"/>
                  </a:cubicBezTo>
                  <a:cubicBezTo>
                    <a:pt x="476" y="853"/>
                    <a:pt x="397" y="823"/>
                    <a:pt x="338" y="764"/>
                  </a:cubicBezTo>
                  <a:cubicBezTo>
                    <a:pt x="278" y="704"/>
                    <a:pt x="238" y="625"/>
                    <a:pt x="238" y="546"/>
                  </a:cubicBezTo>
                  <a:cubicBezTo>
                    <a:pt x="238" y="466"/>
                    <a:pt x="278" y="387"/>
                    <a:pt x="338" y="328"/>
                  </a:cubicBezTo>
                  <a:cubicBezTo>
                    <a:pt x="397" y="268"/>
                    <a:pt x="476" y="228"/>
                    <a:pt x="556" y="228"/>
                  </a:cubicBezTo>
                  <a:close/>
                  <a:moveTo>
                    <a:pt x="556" y="0"/>
                  </a:moveTo>
                  <a:cubicBezTo>
                    <a:pt x="412" y="0"/>
                    <a:pt x="268" y="50"/>
                    <a:pt x="159" y="149"/>
                  </a:cubicBezTo>
                  <a:cubicBezTo>
                    <a:pt x="60" y="248"/>
                    <a:pt x="1" y="407"/>
                    <a:pt x="1" y="546"/>
                  </a:cubicBezTo>
                  <a:cubicBezTo>
                    <a:pt x="1" y="704"/>
                    <a:pt x="60" y="843"/>
                    <a:pt x="159" y="942"/>
                  </a:cubicBezTo>
                  <a:cubicBezTo>
                    <a:pt x="258" y="1042"/>
                    <a:pt x="397" y="1101"/>
                    <a:pt x="556" y="1101"/>
                  </a:cubicBezTo>
                  <a:cubicBezTo>
                    <a:pt x="695" y="1101"/>
                    <a:pt x="833" y="1042"/>
                    <a:pt x="952" y="942"/>
                  </a:cubicBezTo>
                  <a:cubicBezTo>
                    <a:pt x="1052" y="843"/>
                    <a:pt x="1111" y="704"/>
                    <a:pt x="1111" y="546"/>
                  </a:cubicBezTo>
                  <a:cubicBezTo>
                    <a:pt x="1111" y="407"/>
                    <a:pt x="1052" y="248"/>
                    <a:pt x="952" y="149"/>
                  </a:cubicBezTo>
                  <a:cubicBezTo>
                    <a:pt x="843" y="50"/>
                    <a:pt x="700" y="0"/>
                    <a:pt x="556"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178371" y="539977"/>
              <a:ext cx="52464" cy="52404"/>
            </a:xfrm>
            <a:custGeom>
              <a:avLst/>
              <a:gdLst/>
              <a:ahLst/>
              <a:cxnLst/>
              <a:rect l="l" t="t" r="r" b="b"/>
              <a:pathLst>
                <a:path w="874" h="873" extrusionOk="0">
                  <a:moveTo>
                    <a:pt x="437" y="0"/>
                  </a:moveTo>
                  <a:cubicBezTo>
                    <a:pt x="199" y="0"/>
                    <a:pt x="1" y="199"/>
                    <a:pt x="1" y="437"/>
                  </a:cubicBezTo>
                  <a:cubicBezTo>
                    <a:pt x="1" y="675"/>
                    <a:pt x="199" y="873"/>
                    <a:pt x="437" y="873"/>
                  </a:cubicBezTo>
                  <a:cubicBezTo>
                    <a:pt x="675" y="873"/>
                    <a:pt x="873" y="675"/>
                    <a:pt x="873" y="437"/>
                  </a:cubicBezTo>
                  <a:cubicBezTo>
                    <a:pt x="873" y="199"/>
                    <a:pt x="675" y="0"/>
                    <a:pt x="437"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167686" y="533434"/>
              <a:ext cx="73834" cy="66090"/>
            </a:xfrm>
            <a:custGeom>
              <a:avLst/>
              <a:gdLst/>
              <a:ahLst/>
              <a:cxnLst/>
              <a:rect l="l" t="t" r="r" b="b"/>
              <a:pathLst>
                <a:path w="1230" h="1101" extrusionOk="0">
                  <a:moveTo>
                    <a:pt x="615" y="248"/>
                  </a:moveTo>
                  <a:cubicBezTo>
                    <a:pt x="694" y="248"/>
                    <a:pt x="774" y="268"/>
                    <a:pt x="833" y="327"/>
                  </a:cubicBezTo>
                  <a:cubicBezTo>
                    <a:pt x="952" y="446"/>
                    <a:pt x="952" y="645"/>
                    <a:pt x="833" y="764"/>
                  </a:cubicBezTo>
                  <a:cubicBezTo>
                    <a:pt x="774" y="823"/>
                    <a:pt x="694" y="853"/>
                    <a:pt x="615" y="853"/>
                  </a:cubicBezTo>
                  <a:cubicBezTo>
                    <a:pt x="536" y="853"/>
                    <a:pt x="456" y="823"/>
                    <a:pt x="397" y="764"/>
                  </a:cubicBezTo>
                  <a:cubicBezTo>
                    <a:pt x="278" y="645"/>
                    <a:pt x="278" y="446"/>
                    <a:pt x="397" y="327"/>
                  </a:cubicBezTo>
                  <a:cubicBezTo>
                    <a:pt x="456" y="268"/>
                    <a:pt x="536" y="248"/>
                    <a:pt x="615" y="248"/>
                  </a:cubicBezTo>
                  <a:close/>
                  <a:moveTo>
                    <a:pt x="615" y="0"/>
                  </a:moveTo>
                  <a:cubicBezTo>
                    <a:pt x="471" y="0"/>
                    <a:pt x="328" y="50"/>
                    <a:pt x="219" y="149"/>
                  </a:cubicBezTo>
                  <a:cubicBezTo>
                    <a:pt x="0" y="367"/>
                    <a:pt x="0" y="724"/>
                    <a:pt x="219" y="942"/>
                  </a:cubicBezTo>
                  <a:cubicBezTo>
                    <a:pt x="318" y="1061"/>
                    <a:pt x="476" y="1101"/>
                    <a:pt x="615" y="1101"/>
                  </a:cubicBezTo>
                  <a:cubicBezTo>
                    <a:pt x="774" y="1101"/>
                    <a:pt x="913" y="1061"/>
                    <a:pt x="1012" y="942"/>
                  </a:cubicBezTo>
                  <a:cubicBezTo>
                    <a:pt x="1230" y="724"/>
                    <a:pt x="1230" y="367"/>
                    <a:pt x="1012" y="149"/>
                  </a:cubicBezTo>
                  <a:cubicBezTo>
                    <a:pt x="903" y="50"/>
                    <a:pt x="759" y="0"/>
                    <a:pt x="615"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353408" y="714954"/>
              <a:ext cx="52404" cy="52404"/>
            </a:xfrm>
            <a:custGeom>
              <a:avLst/>
              <a:gdLst/>
              <a:ahLst/>
              <a:cxnLst/>
              <a:rect l="l" t="t" r="r" b="b"/>
              <a:pathLst>
                <a:path w="873" h="873" extrusionOk="0">
                  <a:moveTo>
                    <a:pt x="436" y="0"/>
                  </a:moveTo>
                  <a:cubicBezTo>
                    <a:pt x="198" y="0"/>
                    <a:pt x="0" y="199"/>
                    <a:pt x="0" y="437"/>
                  </a:cubicBezTo>
                  <a:cubicBezTo>
                    <a:pt x="0" y="675"/>
                    <a:pt x="198" y="873"/>
                    <a:pt x="436" y="873"/>
                  </a:cubicBezTo>
                  <a:cubicBezTo>
                    <a:pt x="674" y="873"/>
                    <a:pt x="873" y="675"/>
                    <a:pt x="873" y="437"/>
                  </a:cubicBezTo>
                  <a:cubicBezTo>
                    <a:pt x="873" y="199"/>
                    <a:pt x="674" y="0"/>
                    <a:pt x="436"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346265" y="707510"/>
              <a:ext cx="66691" cy="66991"/>
            </a:xfrm>
            <a:custGeom>
              <a:avLst/>
              <a:gdLst/>
              <a:ahLst/>
              <a:cxnLst/>
              <a:rect l="l" t="t" r="r" b="b"/>
              <a:pathLst>
                <a:path w="1111" h="1116" extrusionOk="0">
                  <a:moveTo>
                    <a:pt x="555" y="243"/>
                  </a:moveTo>
                  <a:cubicBezTo>
                    <a:pt x="635" y="243"/>
                    <a:pt x="714" y="283"/>
                    <a:pt x="773" y="343"/>
                  </a:cubicBezTo>
                  <a:cubicBezTo>
                    <a:pt x="833" y="402"/>
                    <a:pt x="853" y="481"/>
                    <a:pt x="853" y="561"/>
                  </a:cubicBezTo>
                  <a:cubicBezTo>
                    <a:pt x="853" y="640"/>
                    <a:pt x="833" y="719"/>
                    <a:pt x="773" y="779"/>
                  </a:cubicBezTo>
                  <a:cubicBezTo>
                    <a:pt x="714" y="838"/>
                    <a:pt x="635" y="868"/>
                    <a:pt x="555" y="868"/>
                  </a:cubicBezTo>
                  <a:cubicBezTo>
                    <a:pt x="476" y="868"/>
                    <a:pt x="397" y="838"/>
                    <a:pt x="337" y="779"/>
                  </a:cubicBezTo>
                  <a:cubicBezTo>
                    <a:pt x="278" y="719"/>
                    <a:pt x="238" y="640"/>
                    <a:pt x="238" y="561"/>
                  </a:cubicBezTo>
                  <a:cubicBezTo>
                    <a:pt x="238" y="481"/>
                    <a:pt x="278" y="402"/>
                    <a:pt x="337" y="343"/>
                  </a:cubicBezTo>
                  <a:cubicBezTo>
                    <a:pt x="397" y="283"/>
                    <a:pt x="476" y="243"/>
                    <a:pt x="555" y="243"/>
                  </a:cubicBezTo>
                  <a:close/>
                  <a:moveTo>
                    <a:pt x="548" y="0"/>
                  </a:moveTo>
                  <a:cubicBezTo>
                    <a:pt x="402" y="0"/>
                    <a:pt x="258" y="55"/>
                    <a:pt x="159" y="164"/>
                  </a:cubicBezTo>
                  <a:cubicBezTo>
                    <a:pt x="40" y="263"/>
                    <a:pt x="0" y="402"/>
                    <a:pt x="0" y="561"/>
                  </a:cubicBezTo>
                  <a:cubicBezTo>
                    <a:pt x="0" y="700"/>
                    <a:pt x="40" y="838"/>
                    <a:pt x="159" y="957"/>
                  </a:cubicBezTo>
                  <a:cubicBezTo>
                    <a:pt x="258" y="1057"/>
                    <a:pt x="397" y="1116"/>
                    <a:pt x="555" y="1116"/>
                  </a:cubicBezTo>
                  <a:cubicBezTo>
                    <a:pt x="694" y="1116"/>
                    <a:pt x="833" y="1057"/>
                    <a:pt x="952" y="957"/>
                  </a:cubicBezTo>
                  <a:cubicBezTo>
                    <a:pt x="1051" y="858"/>
                    <a:pt x="1111" y="700"/>
                    <a:pt x="1111" y="561"/>
                  </a:cubicBezTo>
                  <a:cubicBezTo>
                    <a:pt x="1111" y="402"/>
                    <a:pt x="1051" y="263"/>
                    <a:pt x="952" y="164"/>
                  </a:cubicBezTo>
                  <a:cubicBezTo>
                    <a:pt x="843" y="55"/>
                    <a:pt x="694" y="0"/>
                    <a:pt x="548" y="0"/>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270031" y="550661"/>
              <a:ext cx="52464" cy="227444"/>
            </a:xfrm>
            <a:custGeom>
              <a:avLst/>
              <a:gdLst/>
              <a:ahLst/>
              <a:cxnLst/>
              <a:rect l="l" t="t" r="r" b="b"/>
              <a:pathLst>
                <a:path w="874" h="3789" extrusionOk="0">
                  <a:moveTo>
                    <a:pt x="754" y="1"/>
                  </a:moveTo>
                  <a:cubicBezTo>
                    <a:pt x="695" y="1"/>
                    <a:pt x="635" y="40"/>
                    <a:pt x="616" y="100"/>
                  </a:cubicBezTo>
                  <a:lnTo>
                    <a:pt x="1" y="3650"/>
                  </a:lnTo>
                  <a:cubicBezTo>
                    <a:pt x="1" y="3709"/>
                    <a:pt x="41" y="3769"/>
                    <a:pt x="100" y="3788"/>
                  </a:cubicBezTo>
                  <a:lnTo>
                    <a:pt x="140" y="3788"/>
                  </a:lnTo>
                  <a:cubicBezTo>
                    <a:pt x="199" y="3788"/>
                    <a:pt x="239" y="3749"/>
                    <a:pt x="259" y="3689"/>
                  </a:cubicBezTo>
                  <a:lnTo>
                    <a:pt x="854" y="140"/>
                  </a:lnTo>
                  <a:cubicBezTo>
                    <a:pt x="873" y="80"/>
                    <a:pt x="834" y="21"/>
                    <a:pt x="754"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161744" y="614649"/>
              <a:ext cx="259559" cy="77736"/>
            </a:xfrm>
            <a:custGeom>
              <a:avLst/>
              <a:gdLst/>
              <a:ahLst/>
              <a:cxnLst/>
              <a:rect l="l" t="t" r="r" b="b"/>
              <a:pathLst>
                <a:path w="4324" h="1295" extrusionOk="0">
                  <a:moveTo>
                    <a:pt x="4178" y="0"/>
                  </a:moveTo>
                  <a:cubicBezTo>
                    <a:pt x="4167" y="0"/>
                    <a:pt x="4155" y="2"/>
                    <a:pt x="4145" y="6"/>
                  </a:cubicBezTo>
                  <a:lnTo>
                    <a:pt x="119" y="1057"/>
                  </a:lnTo>
                  <a:cubicBezTo>
                    <a:pt x="40" y="1077"/>
                    <a:pt x="0" y="1136"/>
                    <a:pt x="20" y="1195"/>
                  </a:cubicBezTo>
                  <a:cubicBezTo>
                    <a:pt x="40" y="1255"/>
                    <a:pt x="80" y="1295"/>
                    <a:pt x="139" y="1295"/>
                  </a:cubicBezTo>
                  <a:lnTo>
                    <a:pt x="179" y="1295"/>
                  </a:lnTo>
                  <a:lnTo>
                    <a:pt x="4204" y="244"/>
                  </a:lnTo>
                  <a:cubicBezTo>
                    <a:pt x="4264" y="224"/>
                    <a:pt x="4323" y="164"/>
                    <a:pt x="4304" y="85"/>
                  </a:cubicBezTo>
                  <a:cubicBezTo>
                    <a:pt x="4287" y="36"/>
                    <a:pt x="4231" y="0"/>
                    <a:pt x="417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5206943" y="567949"/>
              <a:ext cx="170298" cy="179182"/>
            </a:xfrm>
            <a:custGeom>
              <a:avLst/>
              <a:gdLst/>
              <a:ahLst/>
              <a:cxnLst/>
              <a:rect l="l" t="t" r="r" b="b"/>
              <a:pathLst>
                <a:path w="2837" h="2985" extrusionOk="0">
                  <a:moveTo>
                    <a:pt x="137" y="0"/>
                  </a:moveTo>
                  <a:cubicBezTo>
                    <a:pt x="105" y="0"/>
                    <a:pt x="70" y="10"/>
                    <a:pt x="40" y="30"/>
                  </a:cubicBezTo>
                  <a:cubicBezTo>
                    <a:pt x="1" y="70"/>
                    <a:pt x="1" y="149"/>
                    <a:pt x="40" y="209"/>
                  </a:cubicBezTo>
                  <a:lnTo>
                    <a:pt x="2619" y="2945"/>
                  </a:lnTo>
                  <a:cubicBezTo>
                    <a:pt x="2638" y="2985"/>
                    <a:pt x="2678" y="2985"/>
                    <a:pt x="2698" y="2985"/>
                  </a:cubicBezTo>
                  <a:cubicBezTo>
                    <a:pt x="2738" y="2985"/>
                    <a:pt x="2777" y="2985"/>
                    <a:pt x="2797" y="2965"/>
                  </a:cubicBezTo>
                  <a:cubicBezTo>
                    <a:pt x="2837" y="2906"/>
                    <a:pt x="2837" y="2826"/>
                    <a:pt x="2797" y="2787"/>
                  </a:cubicBezTo>
                  <a:lnTo>
                    <a:pt x="219" y="30"/>
                  </a:lnTo>
                  <a:cubicBezTo>
                    <a:pt x="199" y="10"/>
                    <a:pt x="169" y="0"/>
                    <a:pt x="137"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5286719" y="520888"/>
              <a:ext cx="51263" cy="52464"/>
            </a:xfrm>
            <a:custGeom>
              <a:avLst/>
              <a:gdLst/>
              <a:ahLst/>
              <a:cxnLst/>
              <a:rect l="l" t="t" r="r" b="b"/>
              <a:pathLst>
                <a:path w="854" h="874" extrusionOk="0">
                  <a:moveTo>
                    <a:pt x="437" y="1"/>
                  </a:moveTo>
                  <a:cubicBezTo>
                    <a:pt x="179" y="1"/>
                    <a:pt x="0" y="199"/>
                    <a:pt x="0" y="437"/>
                  </a:cubicBezTo>
                  <a:cubicBezTo>
                    <a:pt x="0" y="675"/>
                    <a:pt x="179" y="874"/>
                    <a:pt x="437" y="874"/>
                  </a:cubicBezTo>
                  <a:cubicBezTo>
                    <a:pt x="675" y="874"/>
                    <a:pt x="853" y="675"/>
                    <a:pt x="853" y="437"/>
                  </a:cubicBezTo>
                  <a:cubicBezTo>
                    <a:pt x="853" y="199"/>
                    <a:pt x="675" y="1"/>
                    <a:pt x="4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5277174" y="513625"/>
              <a:ext cx="70292" cy="66871"/>
            </a:xfrm>
            <a:custGeom>
              <a:avLst/>
              <a:gdLst/>
              <a:ahLst/>
              <a:cxnLst/>
              <a:rect l="l" t="t" r="r" b="b"/>
              <a:pathLst>
                <a:path w="1171" h="1114" extrusionOk="0">
                  <a:moveTo>
                    <a:pt x="596" y="241"/>
                  </a:moveTo>
                  <a:cubicBezTo>
                    <a:pt x="695" y="241"/>
                    <a:pt x="814" y="300"/>
                    <a:pt x="854" y="400"/>
                  </a:cubicBezTo>
                  <a:cubicBezTo>
                    <a:pt x="893" y="479"/>
                    <a:pt x="913" y="558"/>
                    <a:pt x="893" y="638"/>
                  </a:cubicBezTo>
                  <a:cubicBezTo>
                    <a:pt x="854" y="717"/>
                    <a:pt x="814" y="776"/>
                    <a:pt x="735" y="816"/>
                  </a:cubicBezTo>
                  <a:cubicBezTo>
                    <a:pt x="692" y="840"/>
                    <a:pt x="644" y="852"/>
                    <a:pt x="596" y="852"/>
                  </a:cubicBezTo>
                  <a:cubicBezTo>
                    <a:pt x="486" y="852"/>
                    <a:pt x="373" y="793"/>
                    <a:pt x="318" y="697"/>
                  </a:cubicBezTo>
                  <a:cubicBezTo>
                    <a:pt x="278" y="618"/>
                    <a:pt x="259" y="538"/>
                    <a:pt x="298" y="459"/>
                  </a:cubicBezTo>
                  <a:cubicBezTo>
                    <a:pt x="318" y="380"/>
                    <a:pt x="378" y="320"/>
                    <a:pt x="437" y="281"/>
                  </a:cubicBezTo>
                  <a:cubicBezTo>
                    <a:pt x="477" y="261"/>
                    <a:pt x="536" y="241"/>
                    <a:pt x="596" y="241"/>
                  </a:cubicBezTo>
                  <a:close/>
                  <a:moveTo>
                    <a:pt x="580" y="0"/>
                  </a:moveTo>
                  <a:cubicBezTo>
                    <a:pt x="492" y="0"/>
                    <a:pt x="402" y="20"/>
                    <a:pt x="318" y="62"/>
                  </a:cubicBezTo>
                  <a:cubicBezTo>
                    <a:pt x="199" y="142"/>
                    <a:pt x="100" y="241"/>
                    <a:pt x="60" y="400"/>
                  </a:cubicBezTo>
                  <a:cubicBezTo>
                    <a:pt x="1" y="538"/>
                    <a:pt x="21" y="677"/>
                    <a:pt x="100" y="816"/>
                  </a:cubicBezTo>
                  <a:cubicBezTo>
                    <a:pt x="199" y="995"/>
                    <a:pt x="378" y="1114"/>
                    <a:pt x="596" y="1114"/>
                  </a:cubicBezTo>
                  <a:cubicBezTo>
                    <a:pt x="675" y="1114"/>
                    <a:pt x="774" y="1094"/>
                    <a:pt x="854" y="1054"/>
                  </a:cubicBezTo>
                  <a:cubicBezTo>
                    <a:pt x="992" y="975"/>
                    <a:pt x="1072" y="856"/>
                    <a:pt x="1131" y="717"/>
                  </a:cubicBezTo>
                  <a:cubicBezTo>
                    <a:pt x="1171" y="578"/>
                    <a:pt x="1151" y="419"/>
                    <a:pt x="1072" y="300"/>
                  </a:cubicBezTo>
                  <a:cubicBezTo>
                    <a:pt x="975" y="107"/>
                    <a:pt x="782" y="0"/>
                    <a:pt x="580"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5255745" y="751870"/>
              <a:ext cx="52464" cy="52404"/>
            </a:xfrm>
            <a:custGeom>
              <a:avLst/>
              <a:gdLst/>
              <a:ahLst/>
              <a:cxnLst/>
              <a:rect l="l" t="t" r="r" b="b"/>
              <a:pathLst>
                <a:path w="874" h="873" extrusionOk="0">
                  <a:moveTo>
                    <a:pt x="437" y="0"/>
                  </a:moveTo>
                  <a:cubicBezTo>
                    <a:pt x="199" y="0"/>
                    <a:pt x="1" y="199"/>
                    <a:pt x="1" y="436"/>
                  </a:cubicBezTo>
                  <a:cubicBezTo>
                    <a:pt x="1" y="674"/>
                    <a:pt x="199" y="873"/>
                    <a:pt x="437" y="873"/>
                  </a:cubicBezTo>
                  <a:cubicBezTo>
                    <a:pt x="675" y="873"/>
                    <a:pt x="873" y="674"/>
                    <a:pt x="873" y="436"/>
                  </a:cubicBezTo>
                  <a:cubicBezTo>
                    <a:pt x="873" y="199"/>
                    <a:pt x="675"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5243860" y="744787"/>
              <a:ext cx="76235" cy="66631"/>
            </a:xfrm>
            <a:custGeom>
              <a:avLst/>
              <a:gdLst/>
              <a:ahLst/>
              <a:cxnLst/>
              <a:rect l="l" t="t" r="r" b="b"/>
              <a:pathLst>
                <a:path w="1270" h="1110" extrusionOk="0">
                  <a:moveTo>
                    <a:pt x="635" y="257"/>
                  </a:moveTo>
                  <a:cubicBezTo>
                    <a:pt x="754" y="257"/>
                    <a:pt x="853" y="317"/>
                    <a:pt x="913" y="416"/>
                  </a:cubicBezTo>
                  <a:cubicBezTo>
                    <a:pt x="992" y="554"/>
                    <a:pt x="933" y="753"/>
                    <a:pt x="774" y="832"/>
                  </a:cubicBezTo>
                  <a:cubicBezTo>
                    <a:pt x="732" y="856"/>
                    <a:pt x="684" y="868"/>
                    <a:pt x="635" y="868"/>
                  </a:cubicBezTo>
                  <a:cubicBezTo>
                    <a:pt x="525" y="868"/>
                    <a:pt x="413" y="810"/>
                    <a:pt x="358" y="713"/>
                  </a:cubicBezTo>
                  <a:cubicBezTo>
                    <a:pt x="278" y="554"/>
                    <a:pt x="338" y="376"/>
                    <a:pt x="477" y="297"/>
                  </a:cubicBezTo>
                  <a:cubicBezTo>
                    <a:pt x="536" y="257"/>
                    <a:pt x="576" y="257"/>
                    <a:pt x="635" y="257"/>
                  </a:cubicBezTo>
                  <a:close/>
                  <a:moveTo>
                    <a:pt x="618" y="0"/>
                  </a:moveTo>
                  <a:cubicBezTo>
                    <a:pt x="534" y="0"/>
                    <a:pt x="452" y="19"/>
                    <a:pt x="377" y="59"/>
                  </a:cubicBezTo>
                  <a:cubicBezTo>
                    <a:pt x="100" y="217"/>
                    <a:pt x="1" y="554"/>
                    <a:pt x="139" y="832"/>
                  </a:cubicBezTo>
                  <a:cubicBezTo>
                    <a:pt x="239" y="1011"/>
                    <a:pt x="437" y="1110"/>
                    <a:pt x="635" y="1110"/>
                  </a:cubicBezTo>
                  <a:cubicBezTo>
                    <a:pt x="734" y="1110"/>
                    <a:pt x="814" y="1090"/>
                    <a:pt x="893" y="1050"/>
                  </a:cubicBezTo>
                  <a:cubicBezTo>
                    <a:pt x="1171" y="911"/>
                    <a:pt x="1270" y="574"/>
                    <a:pt x="1131" y="297"/>
                  </a:cubicBezTo>
                  <a:cubicBezTo>
                    <a:pt x="1032" y="113"/>
                    <a:pt x="823" y="0"/>
                    <a:pt x="61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5145056" y="657808"/>
              <a:ext cx="52464" cy="52464"/>
            </a:xfrm>
            <a:custGeom>
              <a:avLst/>
              <a:gdLst/>
              <a:ahLst/>
              <a:cxnLst/>
              <a:rect l="l" t="t" r="r" b="b"/>
              <a:pathLst>
                <a:path w="874" h="874" extrusionOk="0">
                  <a:moveTo>
                    <a:pt x="437" y="1"/>
                  </a:moveTo>
                  <a:cubicBezTo>
                    <a:pt x="199" y="1"/>
                    <a:pt x="1" y="199"/>
                    <a:pt x="1" y="437"/>
                  </a:cubicBezTo>
                  <a:cubicBezTo>
                    <a:pt x="1" y="675"/>
                    <a:pt x="199" y="873"/>
                    <a:pt x="437" y="873"/>
                  </a:cubicBezTo>
                  <a:cubicBezTo>
                    <a:pt x="675" y="873"/>
                    <a:pt x="873" y="675"/>
                    <a:pt x="873" y="437"/>
                  </a:cubicBezTo>
                  <a:cubicBezTo>
                    <a:pt x="873" y="199"/>
                    <a:pt x="675" y="1"/>
                    <a:pt x="4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5134371" y="651266"/>
              <a:ext cx="70292" cy="66150"/>
            </a:xfrm>
            <a:custGeom>
              <a:avLst/>
              <a:gdLst/>
              <a:ahLst/>
              <a:cxnLst/>
              <a:rect l="l" t="t" r="r" b="b"/>
              <a:pathLst>
                <a:path w="1171" h="1102" extrusionOk="0">
                  <a:moveTo>
                    <a:pt x="615" y="229"/>
                  </a:moveTo>
                  <a:cubicBezTo>
                    <a:pt x="694" y="229"/>
                    <a:pt x="774" y="268"/>
                    <a:pt x="833" y="328"/>
                  </a:cubicBezTo>
                  <a:cubicBezTo>
                    <a:pt x="892" y="387"/>
                    <a:pt x="932" y="467"/>
                    <a:pt x="932" y="546"/>
                  </a:cubicBezTo>
                  <a:cubicBezTo>
                    <a:pt x="932" y="625"/>
                    <a:pt x="892" y="704"/>
                    <a:pt x="833" y="764"/>
                  </a:cubicBezTo>
                  <a:cubicBezTo>
                    <a:pt x="774" y="823"/>
                    <a:pt x="694" y="853"/>
                    <a:pt x="615" y="853"/>
                  </a:cubicBezTo>
                  <a:cubicBezTo>
                    <a:pt x="536" y="853"/>
                    <a:pt x="456" y="823"/>
                    <a:pt x="397" y="764"/>
                  </a:cubicBezTo>
                  <a:cubicBezTo>
                    <a:pt x="278" y="645"/>
                    <a:pt x="278" y="447"/>
                    <a:pt x="397" y="328"/>
                  </a:cubicBezTo>
                  <a:cubicBezTo>
                    <a:pt x="456" y="268"/>
                    <a:pt x="536" y="229"/>
                    <a:pt x="615" y="229"/>
                  </a:cubicBezTo>
                  <a:close/>
                  <a:moveTo>
                    <a:pt x="615" y="0"/>
                  </a:moveTo>
                  <a:cubicBezTo>
                    <a:pt x="471" y="0"/>
                    <a:pt x="327" y="50"/>
                    <a:pt x="218" y="149"/>
                  </a:cubicBezTo>
                  <a:cubicBezTo>
                    <a:pt x="0" y="367"/>
                    <a:pt x="0" y="724"/>
                    <a:pt x="218" y="942"/>
                  </a:cubicBezTo>
                  <a:cubicBezTo>
                    <a:pt x="317" y="1042"/>
                    <a:pt x="476" y="1101"/>
                    <a:pt x="615" y="1101"/>
                  </a:cubicBezTo>
                  <a:cubicBezTo>
                    <a:pt x="774" y="1101"/>
                    <a:pt x="912" y="1042"/>
                    <a:pt x="1011" y="942"/>
                  </a:cubicBezTo>
                  <a:cubicBezTo>
                    <a:pt x="1111" y="843"/>
                    <a:pt x="1170" y="685"/>
                    <a:pt x="1170" y="546"/>
                  </a:cubicBezTo>
                  <a:cubicBezTo>
                    <a:pt x="1170" y="407"/>
                    <a:pt x="1111" y="248"/>
                    <a:pt x="1011" y="149"/>
                  </a:cubicBezTo>
                  <a:cubicBezTo>
                    <a:pt x="902" y="50"/>
                    <a:pt x="759" y="0"/>
                    <a:pt x="61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5385522" y="587578"/>
              <a:ext cx="52464" cy="52464"/>
            </a:xfrm>
            <a:custGeom>
              <a:avLst/>
              <a:gdLst/>
              <a:ahLst/>
              <a:cxnLst/>
              <a:rect l="l" t="t" r="r" b="b"/>
              <a:pathLst>
                <a:path w="874" h="874" extrusionOk="0">
                  <a:moveTo>
                    <a:pt x="437" y="0"/>
                  </a:moveTo>
                  <a:cubicBezTo>
                    <a:pt x="199" y="0"/>
                    <a:pt x="0" y="199"/>
                    <a:pt x="0" y="437"/>
                  </a:cubicBezTo>
                  <a:cubicBezTo>
                    <a:pt x="0" y="675"/>
                    <a:pt x="199" y="873"/>
                    <a:pt x="437" y="873"/>
                  </a:cubicBezTo>
                  <a:cubicBezTo>
                    <a:pt x="675" y="873"/>
                    <a:pt x="873" y="675"/>
                    <a:pt x="873" y="437"/>
                  </a:cubicBezTo>
                  <a:cubicBezTo>
                    <a:pt x="873" y="199"/>
                    <a:pt x="675"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5378379" y="581035"/>
              <a:ext cx="66751" cy="66150"/>
            </a:xfrm>
            <a:custGeom>
              <a:avLst/>
              <a:gdLst/>
              <a:ahLst/>
              <a:cxnLst/>
              <a:rect l="l" t="t" r="r" b="b"/>
              <a:pathLst>
                <a:path w="1112" h="1102" extrusionOk="0">
                  <a:moveTo>
                    <a:pt x="556" y="228"/>
                  </a:moveTo>
                  <a:cubicBezTo>
                    <a:pt x="635" y="228"/>
                    <a:pt x="714" y="268"/>
                    <a:pt x="774" y="328"/>
                  </a:cubicBezTo>
                  <a:cubicBezTo>
                    <a:pt x="833" y="387"/>
                    <a:pt x="873" y="466"/>
                    <a:pt x="873" y="546"/>
                  </a:cubicBezTo>
                  <a:cubicBezTo>
                    <a:pt x="873" y="625"/>
                    <a:pt x="833" y="704"/>
                    <a:pt x="774" y="764"/>
                  </a:cubicBezTo>
                  <a:cubicBezTo>
                    <a:pt x="714" y="823"/>
                    <a:pt x="635" y="853"/>
                    <a:pt x="556" y="853"/>
                  </a:cubicBezTo>
                  <a:cubicBezTo>
                    <a:pt x="476" y="853"/>
                    <a:pt x="397" y="823"/>
                    <a:pt x="338" y="764"/>
                  </a:cubicBezTo>
                  <a:cubicBezTo>
                    <a:pt x="278" y="704"/>
                    <a:pt x="238" y="625"/>
                    <a:pt x="238" y="546"/>
                  </a:cubicBezTo>
                  <a:cubicBezTo>
                    <a:pt x="238" y="466"/>
                    <a:pt x="278" y="387"/>
                    <a:pt x="338" y="328"/>
                  </a:cubicBezTo>
                  <a:cubicBezTo>
                    <a:pt x="397" y="268"/>
                    <a:pt x="476" y="228"/>
                    <a:pt x="556" y="228"/>
                  </a:cubicBezTo>
                  <a:close/>
                  <a:moveTo>
                    <a:pt x="556" y="0"/>
                  </a:moveTo>
                  <a:cubicBezTo>
                    <a:pt x="412" y="0"/>
                    <a:pt x="268" y="50"/>
                    <a:pt x="159" y="149"/>
                  </a:cubicBezTo>
                  <a:cubicBezTo>
                    <a:pt x="60" y="248"/>
                    <a:pt x="1" y="407"/>
                    <a:pt x="1" y="546"/>
                  </a:cubicBezTo>
                  <a:cubicBezTo>
                    <a:pt x="1" y="704"/>
                    <a:pt x="60" y="843"/>
                    <a:pt x="159" y="942"/>
                  </a:cubicBezTo>
                  <a:cubicBezTo>
                    <a:pt x="258" y="1042"/>
                    <a:pt x="397" y="1101"/>
                    <a:pt x="556" y="1101"/>
                  </a:cubicBezTo>
                  <a:cubicBezTo>
                    <a:pt x="695" y="1101"/>
                    <a:pt x="833" y="1042"/>
                    <a:pt x="952" y="942"/>
                  </a:cubicBezTo>
                  <a:cubicBezTo>
                    <a:pt x="1052" y="843"/>
                    <a:pt x="1111" y="704"/>
                    <a:pt x="1111" y="546"/>
                  </a:cubicBezTo>
                  <a:cubicBezTo>
                    <a:pt x="1111" y="407"/>
                    <a:pt x="1052" y="248"/>
                    <a:pt x="952" y="149"/>
                  </a:cubicBezTo>
                  <a:cubicBezTo>
                    <a:pt x="843" y="50"/>
                    <a:pt x="700" y="0"/>
                    <a:pt x="556"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5178371" y="539977"/>
              <a:ext cx="52464" cy="52404"/>
            </a:xfrm>
            <a:custGeom>
              <a:avLst/>
              <a:gdLst/>
              <a:ahLst/>
              <a:cxnLst/>
              <a:rect l="l" t="t" r="r" b="b"/>
              <a:pathLst>
                <a:path w="874" h="873" extrusionOk="0">
                  <a:moveTo>
                    <a:pt x="437" y="0"/>
                  </a:moveTo>
                  <a:cubicBezTo>
                    <a:pt x="199" y="0"/>
                    <a:pt x="1" y="199"/>
                    <a:pt x="1" y="437"/>
                  </a:cubicBezTo>
                  <a:cubicBezTo>
                    <a:pt x="1" y="675"/>
                    <a:pt x="199" y="873"/>
                    <a:pt x="437" y="873"/>
                  </a:cubicBezTo>
                  <a:cubicBezTo>
                    <a:pt x="675" y="873"/>
                    <a:pt x="873" y="675"/>
                    <a:pt x="873" y="437"/>
                  </a:cubicBezTo>
                  <a:cubicBezTo>
                    <a:pt x="873" y="199"/>
                    <a:pt x="675"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5167686" y="533434"/>
              <a:ext cx="73834" cy="66090"/>
            </a:xfrm>
            <a:custGeom>
              <a:avLst/>
              <a:gdLst/>
              <a:ahLst/>
              <a:cxnLst/>
              <a:rect l="l" t="t" r="r" b="b"/>
              <a:pathLst>
                <a:path w="1230" h="1101" extrusionOk="0">
                  <a:moveTo>
                    <a:pt x="615" y="248"/>
                  </a:moveTo>
                  <a:cubicBezTo>
                    <a:pt x="694" y="248"/>
                    <a:pt x="774" y="268"/>
                    <a:pt x="833" y="327"/>
                  </a:cubicBezTo>
                  <a:cubicBezTo>
                    <a:pt x="952" y="446"/>
                    <a:pt x="952" y="645"/>
                    <a:pt x="833" y="764"/>
                  </a:cubicBezTo>
                  <a:cubicBezTo>
                    <a:pt x="774" y="823"/>
                    <a:pt x="694" y="853"/>
                    <a:pt x="615" y="853"/>
                  </a:cubicBezTo>
                  <a:cubicBezTo>
                    <a:pt x="536" y="853"/>
                    <a:pt x="456" y="823"/>
                    <a:pt x="397" y="764"/>
                  </a:cubicBezTo>
                  <a:cubicBezTo>
                    <a:pt x="278" y="645"/>
                    <a:pt x="278" y="446"/>
                    <a:pt x="397" y="327"/>
                  </a:cubicBezTo>
                  <a:cubicBezTo>
                    <a:pt x="456" y="268"/>
                    <a:pt x="536" y="248"/>
                    <a:pt x="615" y="248"/>
                  </a:cubicBezTo>
                  <a:close/>
                  <a:moveTo>
                    <a:pt x="615" y="0"/>
                  </a:moveTo>
                  <a:cubicBezTo>
                    <a:pt x="471" y="0"/>
                    <a:pt x="328" y="50"/>
                    <a:pt x="219" y="149"/>
                  </a:cubicBezTo>
                  <a:cubicBezTo>
                    <a:pt x="0" y="367"/>
                    <a:pt x="0" y="724"/>
                    <a:pt x="219" y="942"/>
                  </a:cubicBezTo>
                  <a:cubicBezTo>
                    <a:pt x="318" y="1061"/>
                    <a:pt x="476" y="1101"/>
                    <a:pt x="615" y="1101"/>
                  </a:cubicBezTo>
                  <a:cubicBezTo>
                    <a:pt x="774" y="1101"/>
                    <a:pt x="913" y="1061"/>
                    <a:pt x="1012" y="942"/>
                  </a:cubicBezTo>
                  <a:cubicBezTo>
                    <a:pt x="1230" y="724"/>
                    <a:pt x="1230" y="367"/>
                    <a:pt x="1012" y="149"/>
                  </a:cubicBezTo>
                  <a:cubicBezTo>
                    <a:pt x="903" y="50"/>
                    <a:pt x="759" y="0"/>
                    <a:pt x="615"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5353408" y="714954"/>
              <a:ext cx="52404" cy="52404"/>
            </a:xfrm>
            <a:custGeom>
              <a:avLst/>
              <a:gdLst/>
              <a:ahLst/>
              <a:cxnLst/>
              <a:rect l="l" t="t" r="r" b="b"/>
              <a:pathLst>
                <a:path w="873" h="873" extrusionOk="0">
                  <a:moveTo>
                    <a:pt x="436" y="0"/>
                  </a:moveTo>
                  <a:cubicBezTo>
                    <a:pt x="198" y="0"/>
                    <a:pt x="0" y="199"/>
                    <a:pt x="0" y="437"/>
                  </a:cubicBezTo>
                  <a:cubicBezTo>
                    <a:pt x="0" y="675"/>
                    <a:pt x="198" y="873"/>
                    <a:pt x="436" y="873"/>
                  </a:cubicBezTo>
                  <a:cubicBezTo>
                    <a:pt x="674" y="873"/>
                    <a:pt x="873" y="675"/>
                    <a:pt x="873" y="437"/>
                  </a:cubicBezTo>
                  <a:cubicBezTo>
                    <a:pt x="873" y="199"/>
                    <a:pt x="674"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5346265" y="707510"/>
              <a:ext cx="66691" cy="66991"/>
            </a:xfrm>
            <a:custGeom>
              <a:avLst/>
              <a:gdLst/>
              <a:ahLst/>
              <a:cxnLst/>
              <a:rect l="l" t="t" r="r" b="b"/>
              <a:pathLst>
                <a:path w="1111" h="1116" extrusionOk="0">
                  <a:moveTo>
                    <a:pt x="555" y="243"/>
                  </a:moveTo>
                  <a:cubicBezTo>
                    <a:pt x="635" y="243"/>
                    <a:pt x="714" y="283"/>
                    <a:pt x="773" y="343"/>
                  </a:cubicBezTo>
                  <a:cubicBezTo>
                    <a:pt x="833" y="402"/>
                    <a:pt x="853" y="481"/>
                    <a:pt x="853" y="561"/>
                  </a:cubicBezTo>
                  <a:cubicBezTo>
                    <a:pt x="853" y="640"/>
                    <a:pt x="833" y="719"/>
                    <a:pt x="773" y="779"/>
                  </a:cubicBezTo>
                  <a:cubicBezTo>
                    <a:pt x="714" y="838"/>
                    <a:pt x="635" y="868"/>
                    <a:pt x="555" y="868"/>
                  </a:cubicBezTo>
                  <a:cubicBezTo>
                    <a:pt x="476" y="868"/>
                    <a:pt x="397" y="838"/>
                    <a:pt x="337" y="779"/>
                  </a:cubicBezTo>
                  <a:cubicBezTo>
                    <a:pt x="278" y="719"/>
                    <a:pt x="238" y="640"/>
                    <a:pt x="238" y="561"/>
                  </a:cubicBezTo>
                  <a:cubicBezTo>
                    <a:pt x="238" y="481"/>
                    <a:pt x="278" y="402"/>
                    <a:pt x="337" y="343"/>
                  </a:cubicBezTo>
                  <a:cubicBezTo>
                    <a:pt x="397" y="283"/>
                    <a:pt x="476" y="243"/>
                    <a:pt x="555" y="243"/>
                  </a:cubicBezTo>
                  <a:close/>
                  <a:moveTo>
                    <a:pt x="548" y="0"/>
                  </a:moveTo>
                  <a:cubicBezTo>
                    <a:pt x="402" y="0"/>
                    <a:pt x="258" y="55"/>
                    <a:pt x="159" y="164"/>
                  </a:cubicBezTo>
                  <a:cubicBezTo>
                    <a:pt x="40" y="263"/>
                    <a:pt x="0" y="402"/>
                    <a:pt x="0" y="561"/>
                  </a:cubicBezTo>
                  <a:cubicBezTo>
                    <a:pt x="0" y="700"/>
                    <a:pt x="40" y="838"/>
                    <a:pt x="159" y="957"/>
                  </a:cubicBezTo>
                  <a:cubicBezTo>
                    <a:pt x="258" y="1057"/>
                    <a:pt x="397" y="1116"/>
                    <a:pt x="555" y="1116"/>
                  </a:cubicBezTo>
                  <a:cubicBezTo>
                    <a:pt x="694" y="1116"/>
                    <a:pt x="833" y="1057"/>
                    <a:pt x="952" y="957"/>
                  </a:cubicBezTo>
                  <a:cubicBezTo>
                    <a:pt x="1051" y="858"/>
                    <a:pt x="1111" y="700"/>
                    <a:pt x="1111" y="561"/>
                  </a:cubicBezTo>
                  <a:cubicBezTo>
                    <a:pt x="1111" y="402"/>
                    <a:pt x="1051" y="263"/>
                    <a:pt x="952" y="164"/>
                  </a:cubicBezTo>
                  <a:cubicBezTo>
                    <a:pt x="843" y="55"/>
                    <a:pt x="694" y="0"/>
                    <a:pt x="548"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3"/>
          <p:cNvGrpSpPr/>
          <p:nvPr/>
        </p:nvGrpSpPr>
        <p:grpSpPr>
          <a:xfrm>
            <a:off x="6557574" y="4095041"/>
            <a:ext cx="762100" cy="572395"/>
            <a:chOff x="1880050" y="2474550"/>
            <a:chExt cx="487900" cy="366450"/>
          </a:xfrm>
        </p:grpSpPr>
        <p:sp>
          <p:nvSpPr>
            <p:cNvPr id="1176" name="Google Shape;1176;p43"/>
            <p:cNvSpPr/>
            <p:nvPr/>
          </p:nvSpPr>
          <p:spPr>
            <a:xfrm>
              <a:off x="1880050" y="2474550"/>
              <a:ext cx="487900" cy="366450"/>
            </a:xfrm>
            <a:custGeom>
              <a:avLst/>
              <a:gdLst/>
              <a:ahLst/>
              <a:cxnLst/>
              <a:rect l="l" t="t" r="r" b="b"/>
              <a:pathLst>
                <a:path w="19516" h="14658" extrusionOk="0">
                  <a:moveTo>
                    <a:pt x="10501" y="1"/>
                  </a:moveTo>
                  <a:cubicBezTo>
                    <a:pt x="10491" y="1"/>
                    <a:pt x="10489" y="13"/>
                    <a:pt x="10495" y="40"/>
                  </a:cubicBezTo>
                  <a:cubicBezTo>
                    <a:pt x="10495" y="40"/>
                    <a:pt x="0" y="14658"/>
                    <a:pt x="10517" y="14658"/>
                  </a:cubicBezTo>
                  <a:cubicBezTo>
                    <a:pt x="10594" y="14658"/>
                    <a:pt x="10673" y="14657"/>
                    <a:pt x="10753" y="14655"/>
                  </a:cubicBezTo>
                  <a:cubicBezTo>
                    <a:pt x="19515" y="14482"/>
                    <a:pt x="10828" y="1"/>
                    <a:pt x="10501" y="1"/>
                  </a:cubicBezTo>
                  <a:close/>
                </a:path>
              </a:pathLst>
            </a:custGeom>
            <a:solidFill>
              <a:srgbClr val="FF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1880050" y="2474550"/>
              <a:ext cx="487900" cy="366450"/>
            </a:xfrm>
            <a:custGeom>
              <a:avLst/>
              <a:gdLst/>
              <a:ahLst/>
              <a:cxnLst/>
              <a:rect l="l" t="t" r="r" b="b"/>
              <a:pathLst>
                <a:path w="19516" h="14658" extrusionOk="0">
                  <a:moveTo>
                    <a:pt x="10501" y="1"/>
                  </a:moveTo>
                  <a:cubicBezTo>
                    <a:pt x="10491" y="1"/>
                    <a:pt x="10489" y="13"/>
                    <a:pt x="10495" y="40"/>
                  </a:cubicBezTo>
                  <a:cubicBezTo>
                    <a:pt x="10495" y="40"/>
                    <a:pt x="0" y="14658"/>
                    <a:pt x="10517" y="14658"/>
                  </a:cubicBezTo>
                  <a:cubicBezTo>
                    <a:pt x="10594" y="14658"/>
                    <a:pt x="10673" y="14657"/>
                    <a:pt x="10753" y="14655"/>
                  </a:cubicBezTo>
                  <a:cubicBezTo>
                    <a:pt x="19515" y="14482"/>
                    <a:pt x="10828" y="1"/>
                    <a:pt x="10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2073000" y="2563100"/>
              <a:ext cx="154700" cy="248600"/>
            </a:xfrm>
            <a:custGeom>
              <a:avLst/>
              <a:gdLst/>
              <a:ahLst/>
              <a:cxnLst/>
              <a:rect l="l" t="t" r="r" b="b"/>
              <a:pathLst>
                <a:path w="6188" h="9944" extrusionOk="0">
                  <a:moveTo>
                    <a:pt x="3379" y="0"/>
                  </a:moveTo>
                  <a:cubicBezTo>
                    <a:pt x="3350" y="0"/>
                    <a:pt x="3319" y="10"/>
                    <a:pt x="3292" y="28"/>
                  </a:cubicBezTo>
                  <a:cubicBezTo>
                    <a:pt x="3233" y="67"/>
                    <a:pt x="3233" y="147"/>
                    <a:pt x="3273" y="186"/>
                  </a:cubicBezTo>
                  <a:cubicBezTo>
                    <a:pt x="3292" y="226"/>
                    <a:pt x="6188" y="4311"/>
                    <a:pt x="5156" y="7762"/>
                  </a:cubicBezTo>
                  <a:cubicBezTo>
                    <a:pt x="4879" y="8654"/>
                    <a:pt x="4403" y="9229"/>
                    <a:pt x="3729" y="9507"/>
                  </a:cubicBezTo>
                  <a:cubicBezTo>
                    <a:pt x="3402" y="9642"/>
                    <a:pt x="3050" y="9695"/>
                    <a:pt x="2699" y="9695"/>
                  </a:cubicBezTo>
                  <a:cubicBezTo>
                    <a:pt x="1450" y="9695"/>
                    <a:pt x="214" y="9027"/>
                    <a:pt x="199" y="9011"/>
                  </a:cubicBezTo>
                  <a:cubicBezTo>
                    <a:pt x="184" y="9006"/>
                    <a:pt x="168" y="9004"/>
                    <a:pt x="152" y="9004"/>
                  </a:cubicBezTo>
                  <a:cubicBezTo>
                    <a:pt x="103" y="9004"/>
                    <a:pt x="55" y="9026"/>
                    <a:pt x="40" y="9071"/>
                  </a:cubicBezTo>
                  <a:cubicBezTo>
                    <a:pt x="0" y="9130"/>
                    <a:pt x="20" y="9210"/>
                    <a:pt x="80" y="9229"/>
                  </a:cubicBezTo>
                  <a:cubicBezTo>
                    <a:pt x="159" y="9269"/>
                    <a:pt x="1389" y="9943"/>
                    <a:pt x="2697" y="9943"/>
                  </a:cubicBezTo>
                  <a:cubicBezTo>
                    <a:pt x="3074" y="9943"/>
                    <a:pt x="3451" y="9884"/>
                    <a:pt x="3828" y="9745"/>
                  </a:cubicBezTo>
                  <a:cubicBezTo>
                    <a:pt x="4562" y="9428"/>
                    <a:pt x="5097" y="8793"/>
                    <a:pt x="5394" y="7841"/>
                  </a:cubicBezTo>
                  <a:cubicBezTo>
                    <a:pt x="5950" y="5977"/>
                    <a:pt x="5394" y="3954"/>
                    <a:pt x="4839" y="2586"/>
                  </a:cubicBezTo>
                  <a:cubicBezTo>
                    <a:pt x="4224" y="1099"/>
                    <a:pt x="3471" y="48"/>
                    <a:pt x="3471" y="48"/>
                  </a:cubicBezTo>
                  <a:cubicBezTo>
                    <a:pt x="3449" y="15"/>
                    <a:pt x="3415" y="0"/>
                    <a:pt x="337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8"/>
          <p:cNvSpPr/>
          <p:nvPr/>
        </p:nvSpPr>
        <p:spPr>
          <a:xfrm>
            <a:off x="1665552" y="1178466"/>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2" name="Google Shape;872;p38"/>
          <p:cNvSpPr/>
          <p:nvPr/>
        </p:nvSpPr>
        <p:spPr>
          <a:xfrm>
            <a:off x="1665552" y="2900141"/>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3" name="Google Shape;873;p38"/>
          <p:cNvSpPr/>
          <p:nvPr/>
        </p:nvSpPr>
        <p:spPr>
          <a:xfrm>
            <a:off x="4252327" y="1178466"/>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4" name="Google Shape;874;p38"/>
          <p:cNvSpPr/>
          <p:nvPr/>
        </p:nvSpPr>
        <p:spPr>
          <a:xfrm>
            <a:off x="4252327" y="2900141"/>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5" name="Google Shape;875;p38"/>
          <p:cNvSpPr/>
          <p:nvPr/>
        </p:nvSpPr>
        <p:spPr>
          <a:xfrm>
            <a:off x="6838994" y="2883516"/>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6" name="Google Shape;876;p38"/>
          <p:cNvSpPr/>
          <p:nvPr/>
        </p:nvSpPr>
        <p:spPr>
          <a:xfrm>
            <a:off x="6838994" y="1178466"/>
            <a:ext cx="639396" cy="614392"/>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7" name="Google Shape;87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884" name="Google Shape;884;p38"/>
          <p:cNvSpPr txBox="1">
            <a:spLocks noGrp="1"/>
          </p:cNvSpPr>
          <p:nvPr>
            <p:ph type="title" idx="7"/>
          </p:nvPr>
        </p:nvSpPr>
        <p:spPr>
          <a:xfrm>
            <a:off x="1584450" y="1227721"/>
            <a:ext cx="801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85" name="Google Shape;885;p38"/>
          <p:cNvSpPr txBox="1">
            <a:spLocks noGrp="1"/>
          </p:cNvSpPr>
          <p:nvPr>
            <p:ph type="title" idx="8"/>
          </p:nvPr>
        </p:nvSpPr>
        <p:spPr>
          <a:xfrm>
            <a:off x="1584450" y="2933540"/>
            <a:ext cx="801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86" name="Google Shape;886;p38"/>
          <p:cNvSpPr txBox="1">
            <a:spLocks noGrp="1"/>
          </p:cNvSpPr>
          <p:nvPr>
            <p:ph type="title" idx="9"/>
          </p:nvPr>
        </p:nvSpPr>
        <p:spPr>
          <a:xfrm>
            <a:off x="4171225" y="1227721"/>
            <a:ext cx="801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87" name="Google Shape;887;p38"/>
          <p:cNvSpPr txBox="1">
            <a:spLocks noGrp="1"/>
          </p:cNvSpPr>
          <p:nvPr>
            <p:ph type="title" idx="13"/>
          </p:nvPr>
        </p:nvSpPr>
        <p:spPr>
          <a:xfrm>
            <a:off x="4171225" y="2933540"/>
            <a:ext cx="801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88" name="Google Shape;888;p38"/>
          <p:cNvSpPr txBox="1">
            <a:spLocks noGrp="1"/>
          </p:cNvSpPr>
          <p:nvPr>
            <p:ph type="title" idx="14"/>
          </p:nvPr>
        </p:nvSpPr>
        <p:spPr>
          <a:xfrm>
            <a:off x="6757892" y="1227721"/>
            <a:ext cx="801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89" name="Google Shape;889;p38"/>
          <p:cNvSpPr txBox="1">
            <a:spLocks noGrp="1"/>
          </p:cNvSpPr>
          <p:nvPr>
            <p:ph type="title" idx="15"/>
          </p:nvPr>
        </p:nvSpPr>
        <p:spPr>
          <a:xfrm>
            <a:off x="6757892" y="2933540"/>
            <a:ext cx="801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890" name="Google Shape;890;p38"/>
          <p:cNvSpPr txBox="1">
            <a:spLocks noGrp="1"/>
          </p:cNvSpPr>
          <p:nvPr>
            <p:ph type="subTitle" idx="16"/>
          </p:nvPr>
        </p:nvSpPr>
        <p:spPr>
          <a:xfrm>
            <a:off x="716550" y="1869250"/>
            <a:ext cx="2537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Objective</a:t>
            </a:r>
            <a:endParaRPr dirty="0"/>
          </a:p>
        </p:txBody>
      </p:sp>
      <p:sp>
        <p:nvSpPr>
          <p:cNvPr id="891" name="Google Shape;891;p38"/>
          <p:cNvSpPr txBox="1">
            <a:spLocks noGrp="1"/>
          </p:cNvSpPr>
          <p:nvPr>
            <p:ph type="subTitle" idx="17"/>
          </p:nvPr>
        </p:nvSpPr>
        <p:spPr>
          <a:xfrm>
            <a:off x="3303325" y="1869250"/>
            <a:ext cx="2537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Key Learning</a:t>
            </a:r>
            <a:endParaRPr dirty="0"/>
          </a:p>
        </p:txBody>
      </p:sp>
      <p:sp>
        <p:nvSpPr>
          <p:cNvPr id="892" name="Google Shape;892;p38"/>
          <p:cNvSpPr txBox="1">
            <a:spLocks noGrp="1"/>
          </p:cNvSpPr>
          <p:nvPr>
            <p:ph type="subTitle" idx="18"/>
          </p:nvPr>
        </p:nvSpPr>
        <p:spPr>
          <a:xfrm>
            <a:off x="5889992" y="2217986"/>
            <a:ext cx="2537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Industry Best Practices</a:t>
            </a:r>
          </a:p>
        </p:txBody>
      </p:sp>
      <p:sp>
        <p:nvSpPr>
          <p:cNvPr id="893" name="Google Shape;893;p38"/>
          <p:cNvSpPr txBox="1">
            <a:spLocks noGrp="1"/>
          </p:cNvSpPr>
          <p:nvPr>
            <p:ph type="subTitle" idx="19"/>
          </p:nvPr>
        </p:nvSpPr>
        <p:spPr>
          <a:xfrm>
            <a:off x="716550" y="4050275"/>
            <a:ext cx="2537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Technologies Implemented </a:t>
            </a:r>
          </a:p>
        </p:txBody>
      </p:sp>
      <p:sp>
        <p:nvSpPr>
          <p:cNvPr id="894" name="Google Shape;894;p38"/>
          <p:cNvSpPr txBox="1">
            <a:spLocks noGrp="1"/>
          </p:cNvSpPr>
          <p:nvPr>
            <p:ph type="subTitle" idx="20"/>
          </p:nvPr>
        </p:nvSpPr>
        <p:spPr>
          <a:xfrm>
            <a:off x="3303300" y="4444775"/>
            <a:ext cx="2537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Features of Admin and Employee</a:t>
            </a:r>
            <a:endParaRPr dirty="0"/>
          </a:p>
        </p:txBody>
      </p:sp>
      <p:sp>
        <p:nvSpPr>
          <p:cNvPr id="895" name="Google Shape;895;p38"/>
          <p:cNvSpPr txBox="1">
            <a:spLocks noGrp="1"/>
          </p:cNvSpPr>
          <p:nvPr>
            <p:ph type="subTitle" idx="21"/>
          </p:nvPr>
        </p:nvSpPr>
        <p:spPr>
          <a:xfrm>
            <a:off x="5889992" y="3655775"/>
            <a:ext cx="2537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Contributions</a:t>
            </a:r>
            <a:endParaRPr dirty="0"/>
          </a:p>
        </p:txBody>
      </p:sp>
      <p:grpSp>
        <p:nvGrpSpPr>
          <p:cNvPr id="896" name="Google Shape;896;p38"/>
          <p:cNvGrpSpPr/>
          <p:nvPr/>
        </p:nvGrpSpPr>
        <p:grpSpPr>
          <a:xfrm rot="739459">
            <a:off x="7040393" y="282175"/>
            <a:ext cx="692019" cy="557737"/>
            <a:chOff x="1125500" y="690175"/>
            <a:chExt cx="495000" cy="403800"/>
          </a:xfrm>
        </p:grpSpPr>
        <p:sp>
          <p:nvSpPr>
            <p:cNvPr id="897" name="Google Shape;897;p38"/>
            <p:cNvSpPr/>
            <p:nvPr/>
          </p:nvSpPr>
          <p:spPr>
            <a:xfrm>
              <a:off x="1125500" y="690175"/>
              <a:ext cx="493325" cy="403200"/>
            </a:xfrm>
            <a:custGeom>
              <a:avLst/>
              <a:gdLst/>
              <a:ahLst/>
              <a:cxnLst/>
              <a:rect l="l" t="t" r="r" b="b"/>
              <a:pathLst>
                <a:path w="19733" h="16128" extrusionOk="0">
                  <a:moveTo>
                    <a:pt x="12779" y="1"/>
                  </a:moveTo>
                  <a:cubicBezTo>
                    <a:pt x="8023" y="1"/>
                    <a:pt x="2003" y="388"/>
                    <a:pt x="2003" y="388"/>
                  </a:cubicBezTo>
                  <a:cubicBezTo>
                    <a:pt x="0" y="586"/>
                    <a:pt x="1289" y="11454"/>
                    <a:pt x="1488" y="12445"/>
                  </a:cubicBezTo>
                  <a:cubicBezTo>
                    <a:pt x="1606" y="13036"/>
                    <a:pt x="4057" y="13155"/>
                    <a:pt x="6021" y="13155"/>
                  </a:cubicBezTo>
                  <a:cubicBezTo>
                    <a:pt x="7357" y="13155"/>
                    <a:pt x="8468" y="13100"/>
                    <a:pt x="8468" y="13100"/>
                  </a:cubicBezTo>
                  <a:cubicBezTo>
                    <a:pt x="8468" y="13100"/>
                    <a:pt x="11899" y="15916"/>
                    <a:pt x="12494" y="16114"/>
                  </a:cubicBezTo>
                  <a:cubicBezTo>
                    <a:pt x="12520" y="16123"/>
                    <a:pt x="12545" y="16127"/>
                    <a:pt x="12569" y="16127"/>
                  </a:cubicBezTo>
                  <a:cubicBezTo>
                    <a:pt x="13087" y="16127"/>
                    <a:pt x="13069" y="14136"/>
                    <a:pt x="13069" y="13377"/>
                  </a:cubicBezTo>
                  <a:cubicBezTo>
                    <a:pt x="13069" y="12584"/>
                    <a:pt x="16599" y="12961"/>
                    <a:pt x="18106" y="12445"/>
                  </a:cubicBezTo>
                  <a:cubicBezTo>
                    <a:pt x="19733" y="11910"/>
                    <a:pt x="19396" y="1796"/>
                    <a:pt x="18404" y="586"/>
                  </a:cubicBezTo>
                  <a:cubicBezTo>
                    <a:pt x="18032" y="140"/>
                    <a:pt x="15633" y="1"/>
                    <a:pt x="12779" y="1"/>
                  </a:cubicBezTo>
                  <a:close/>
                </a:path>
              </a:pathLst>
            </a:custGeom>
            <a:solidFill>
              <a:srgbClr val="FF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1127650" y="690625"/>
              <a:ext cx="492850" cy="403350"/>
            </a:xfrm>
            <a:custGeom>
              <a:avLst/>
              <a:gdLst/>
              <a:ahLst/>
              <a:cxnLst/>
              <a:rect l="l" t="t" r="r" b="b"/>
              <a:pathLst>
                <a:path w="19714" h="16134" extrusionOk="0">
                  <a:moveTo>
                    <a:pt x="12651" y="1"/>
                  </a:moveTo>
                  <a:cubicBezTo>
                    <a:pt x="7912" y="1"/>
                    <a:pt x="1984" y="375"/>
                    <a:pt x="1984" y="375"/>
                  </a:cubicBezTo>
                  <a:cubicBezTo>
                    <a:pt x="1" y="573"/>
                    <a:pt x="1270" y="11440"/>
                    <a:pt x="1468" y="12452"/>
                  </a:cubicBezTo>
                  <a:cubicBezTo>
                    <a:pt x="1584" y="13028"/>
                    <a:pt x="3924" y="13149"/>
                    <a:pt x="5864" y="13149"/>
                  </a:cubicBezTo>
                  <a:cubicBezTo>
                    <a:pt x="7260" y="13149"/>
                    <a:pt x="8449" y="13086"/>
                    <a:pt x="8449" y="13086"/>
                  </a:cubicBezTo>
                  <a:cubicBezTo>
                    <a:pt x="8449" y="13086"/>
                    <a:pt x="11880" y="15922"/>
                    <a:pt x="12475" y="16121"/>
                  </a:cubicBezTo>
                  <a:cubicBezTo>
                    <a:pt x="12501" y="16129"/>
                    <a:pt x="12526" y="16133"/>
                    <a:pt x="12549" y="16133"/>
                  </a:cubicBezTo>
                  <a:cubicBezTo>
                    <a:pt x="13068" y="16133"/>
                    <a:pt x="13050" y="14142"/>
                    <a:pt x="13050" y="13384"/>
                  </a:cubicBezTo>
                  <a:cubicBezTo>
                    <a:pt x="13050" y="12591"/>
                    <a:pt x="16580" y="12948"/>
                    <a:pt x="18087" y="12452"/>
                  </a:cubicBezTo>
                  <a:cubicBezTo>
                    <a:pt x="19713" y="11896"/>
                    <a:pt x="19376" y="1783"/>
                    <a:pt x="18384" y="593"/>
                  </a:cubicBezTo>
                  <a:cubicBezTo>
                    <a:pt x="18008" y="141"/>
                    <a:pt x="15552" y="1"/>
                    <a:pt x="126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1204000" y="734750"/>
              <a:ext cx="363200" cy="250175"/>
            </a:xfrm>
            <a:custGeom>
              <a:avLst/>
              <a:gdLst/>
              <a:ahLst/>
              <a:cxnLst/>
              <a:rect l="l" t="t" r="r" b="b"/>
              <a:pathLst>
                <a:path w="14528" h="10007" extrusionOk="0">
                  <a:moveTo>
                    <a:pt x="4446" y="1"/>
                  </a:moveTo>
                  <a:cubicBezTo>
                    <a:pt x="3267" y="1"/>
                    <a:pt x="2061" y="753"/>
                    <a:pt x="1567" y="2139"/>
                  </a:cubicBezTo>
                  <a:cubicBezTo>
                    <a:pt x="1" y="6542"/>
                    <a:pt x="6922" y="9953"/>
                    <a:pt x="6922" y="9953"/>
                  </a:cubicBezTo>
                  <a:cubicBezTo>
                    <a:pt x="6959" y="9989"/>
                    <a:pt x="7011" y="10006"/>
                    <a:pt x="7076" y="10006"/>
                  </a:cubicBezTo>
                  <a:cubicBezTo>
                    <a:pt x="8337" y="10006"/>
                    <a:pt x="14527" y="3500"/>
                    <a:pt x="11642" y="1029"/>
                  </a:cubicBezTo>
                  <a:cubicBezTo>
                    <a:pt x="10798" y="315"/>
                    <a:pt x="10067" y="57"/>
                    <a:pt x="9451" y="57"/>
                  </a:cubicBezTo>
                  <a:cubicBezTo>
                    <a:pt x="7826" y="57"/>
                    <a:pt x="7001" y="1862"/>
                    <a:pt x="7001" y="1862"/>
                  </a:cubicBezTo>
                  <a:cubicBezTo>
                    <a:pt x="6516" y="593"/>
                    <a:pt x="5492" y="1"/>
                    <a:pt x="4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1350250" y="808550"/>
              <a:ext cx="49125" cy="114550"/>
            </a:xfrm>
            <a:custGeom>
              <a:avLst/>
              <a:gdLst/>
              <a:ahLst/>
              <a:cxnLst/>
              <a:rect l="l" t="t" r="r" b="b"/>
              <a:pathLst>
                <a:path w="1965" h="4582" extrusionOk="0">
                  <a:moveTo>
                    <a:pt x="1964" y="1"/>
                  </a:moveTo>
                  <a:lnTo>
                    <a:pt x="80" y="80"/>
                  </a:lnTo>
                  <a:lnTo>
                    <a:pt x="1" y="4582"/>
                  </a:lnTo>
                  <a:lnTo>
                    <a:pt x="1" y="4582"/>
                  </a:lnTo>
                  <a:lnTo>
                    <a:pt x="1806" y="4522"/>
                  </a:lnTo>
                  <a:lnTo>
                    <a:pt x="19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1318025" y="842275"/>
              <a:ext cx="116050" cy="43650"/>
            </a:xfrm>
            <a:custGeom>
              <a:avLst/>
              <a:gdLst/>
              <a:ahLst/>
              <a:cxnLst/>
              <a:rect l="l" t="t" r="r" b="b"/>
              <a:pathLst>
                <a:path w="4642" h="1746" extrusionOk="0">
                  <a:moveTo>
                    <a:pt x="4641" y="0"/>
                  </a:moveTo>
                  <a:lnTo>
                    <a:pt x="60" y="99"/>
                  </a:lnTo>
                  <a:lnTo>
                    <a:pt x="1" y="1745"/>
                  </a:lnTo>
                  <a:lnTo>
                    <a:pt x="1" y="1745"/>
                  </a:lnTo>
                  <a:lnTo>
                    <a:pt x="4641" y="17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8"/>
          <p:cNvGrpSpPr/>
          <p:nvPr/>
        </p:nvGrpSpPr>
        <p:grpSpPr>
          <a:xfrm rot="1997302">
            <a:off x="1203761" y="422121"/>
            <a:ext cx="234785" cy="234770"/>
            <a:chOff x="2343700" y="2781425"/>
            <a:chExt cx="102150" cy="102150"/>
          </a:xfrm>
        </p:grpSpPr>
        <p:sp>
          <p:nvSpPr>
            <p:cNvPr id="903" name="Google Shape;903;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2358575" y="2796550"/>
              <a:ext cx="74375" cy="73650"/>
            </a:xfrm>
            <a:custGeom>
              <a:avLst/>
              <a:gdLst/>
              <a:ahLst/>
              <a:cxnLst/>
              <a:rect l="l" t="t" r="r" b="b"/>
              <a:pathLst>
                <a:path w="2975" h="2946" extrusionOk="0">
                  <a:moveTo>
                    <a:pt x="2839" y="0"/>
                  </a:moveTo>
                  <a:cubicBezTo>
                    <a:pt x="2806" y="0"/>
                    <a:pt x="2777" y="10"/>
                    <a:pt x="2757" y="30"/>
                  </a:cubicBezTo>
                  <a:lnTo>
                    <a:pt x="60" y="2747"/>
                  </a:lnTo>
                  <a:cubicBezTo>
                    <a:pt x="0" y="2787"/>
                    <a:pt x="0" y="2866"/>
                    <a:pt x="60" y="2906"/>
                  </a:cubicBezTo>
                  <a:cubicBezTo>
                    <a:pt x="80" y="2945"/>
                    <a:pt x="99" y="2945"/>
                    <a:pt x="139" y="2945"/>
                  </a:cubicBezTo>
                  <a:cubicBezTo>
                    <a:pt x="159" y="2945"/>
                    <a:pt x="199" y="2945"/>
                    <a:pt x="218" y="2906"/>
                  </a:cubicBezTo>
                  <a:lnTo>
                    <a:pt x="2935" y="209"/>
                  </a:lnTo>
                  <a:cubicBezTo>
                    <a:pt x="2975" y="169"/>
                    <a:pt x="2975" y="90"/>
                    <a:pt x="2935" y="30"/>
                  </a:cubicBezTo>
                  <a:cubicBezTo>
                    <a:pt x="2906" y="10"/>
                    <a:pt x="2871" y="0"/>
                    <a:pt x="283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a:off x="960835" y="782946"/>
            <a:ext cx="234782" cy="234771"/>
            <a:chOff x="2343700" y="2781425"/>
            <a:chExt cx="102150" cy="102150"/>
          </a:xfrm>
        </p:grpSpPr>
        <p:sp>
          <p:nvSpPr>
            <p:cNvPr id="907" name="Google Shape;907;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2358575" y="2796550"/>
              <a:ext cx="74375" cy="73650"/>
            </a:xfrm>
            <a:custGeom>
              <a:avLst/>
              <a:gdLst/>
              <a:ahLst/>
              <a:cxnLst/>
              <a:rect l="l" t="t" r="r" b="b"/>
              <a:pathLst>
                <a:path w="2975" h="2946" extrusionOk="0">
                  <a:moveTo>
                    <a:pt x="2839" y="0"/>
                  </a:moveTo>
                  <a:cubicBezTo>
                    <a:pt x="2806" y="0"/>
                    <a:pt x="2777" y="10"/>
                    <a:pt x="2757" y="30"/>
                  </a:cubicBezTo>
                  <a:lnTo>
                    <a:pt x="60" y="2747"/>
                  </a:lnTo>
                  <a:cubicBezTo>
                    <a:pt x="0" y="2787"/>
                    <a:pt x="0" y="2866"/>
                    <a:pt x="60" y="2906"/>
                  </a:cubicBezTo>
                  <a:cubicBezTo>
                    <a:pt x="80" y="2945"/>
                    <a:pt x="99" y="2945"/>
                    <a:pt x="139" y="2945"/>
                  </a:cubicBezTo>
                  <a:cubicBezTo>
                    <a:pt x="159" y="2945"/>
                    <a:pt x="199" y="2945"/>
                    <a:pt x="218" y="2906"/>
                  </a:cubicBezTo>
                  <a:lnTo>
                    <a:pt x="2935" y="209"/>
                  </a:lnTo>
                  <a:cubicBezTo>
                    <a:pt x="2975" y="169"/>
                    <a:pt x="2975" y="90"/>
                    <a:pt x="2935" y="30"/>
                  </a:cubicBezTo>
                  <a:cubicBezTo>
                    <a:pt x="2906" y="10"/>
                    <a:pt x="2871" y="0"/>
                    <a:pt x="283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27" name="Google Shape;871;p38">
            <a:extLst>
              <a:ext uri="{FF2B5EF4-FFF2-40B4-BE49-F238E27FC236}">
                <a16:creationId xmlns:a16="http://schemas.microsoft.com/office/drawing/2014/main" id="{7B5181EC-77B7-3173-F4A3-9856FC609BAD}"/>
              </a:ext>
            </a:extLst>
          </p:cNvPr>
          <p:cNvSpPr/>
          <p:nvPr/>
        </p:nvSpPr>
        <p:spPr>
          <a:xfrm>
            <a:off x="4055463" y="1008026"/>
            <a:ext cx="937769" cy="92805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1" name="Google Shape;871;p38"/>
          <p:cNvSpPr/>
          <p:nvPr/>
        </p:nvSpPr>
        <p:spPr>
          <a:xfrm>
            <a:off x="1479069" y="1049388"/>
            <a:ext cx="937770" cy="88682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877" name="Google Shape;877;p38"/>
          <p:cNvSpPr txBox="1">
            <a:spLocks noGrp="1"/>
          </p:cNvSpPr>
          <p:nvPr>
            <p:ph type="title"/>
          </p:nvPr>
        </p:nvSpPr>
        <p:spPr>
          <a:xfrm>
            <a:off x="720000" y="26173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890" name="Google Shape;890;p38"/>
          <p:cNvSpPr txBox="1">
            <a:spLocks noGrp="1"/>
          </p:cNvSpPr>
          <p:nvPr>
            <p:ph type="subTitle" idx="16"/>
          </p:nvPr>
        </p:nvSpPr>
        <p:spPr>
          <a:xfrm>
            <a:off x="716550" y="2083643"/>
            <a:ext cx="2537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Biswajit Ghosal</a:t>
            </a:r>
            <a:endParaRPr sz="2000" dirty="0"/>
          </a:p>
        </p:txBody>
      </p:sp>
      <p:sp>
        <p:nvSpPr>
          <p:cNvPr id="891" name="Google Shape;891;p38"/>
          <p:cNvSpPr txBox="1">
            <a:spLocks noGrp="1"/>
          </p:cNvSpPr>
          <p:nvPr>
            <p:ph type="subTitle" idx="17"/>
          </p:nvPr>
        </p:nvSpPr>
        <p:spPr>
          <a:xfrm>
            <a:off x="3303325" y="2060772"/>
            <a:ext cx="2537400" cy="394500"/>
          </a:xfrm>
          <a:prstGeom prst="rect">
            <a:avLst/>
          </a:prstGeom>
        </p:spPr>
        <p:txBody>
          <a:bodyPr spcFirstLastPara="1" wrap="square" lIns="91425" tIns="91425" rIns="91425" bIns="91425" anchor="b" anchorCtr="0">
            <a:noAutofit/>
          </a:bodyPr>
          <a:lstStyle/>
          <a:p>
            <a:pPr marL="0" indent="0"/>
            <a:r>
              <a:rPr lang="en" sz="2000" dirty="0"/>
              <a:t>Ritwik Shaw</a:t>
            </a:r>
            <a:endParaRPr sz="2000" dirty="0"/>
          </a:p>
        </p:txBody>
      </p:sp>
      <p:sp>
        <p:nvSpPr>
          <p:cNvPr id="892" name="Google Shape;892;p38"/>
          <p:cNvSpPr txBox="1">
            <a:spLocks noGrp="1"/>
          </p:cNvSpPr>
          <p:nvPr>
            <p:ph type="subTitle" idx="18"/>
          </p:nvPr>
        </p:nvSpPr>
        <p:spPr>
          <a:xfrm>
            <a:off x="5964867" y="2041674"/>
            <a:ext cx="2537400" cy="394500"/>
          </a:xfrm>
          <a:prstGeom prst="rect">
            <a:avLst/>
          </a:prstGeom>
        </p:spPr>
        <p:txBody>
          <a:bodyPr spcFirstLastPara="1" wrap="square" lIns="91425" tIns="91425" rIns="91425" bIns="91425" anchor="b" anchorCtr="0">
            <a:noAutofit/>
          </a:bodyPr>
          <a:lstStyle/>
          <a:p>
            <a:pPr marL="0" indent="0"/>
            <a:r>
              <a:rPr lang="en" sz="2000" dirty="0"/>
              <a:t>Pratik Biswas</a:t>
            </a:r>
            <a:endParaRPr sz="2000" dirty="0"/>
          </a:p>
        </p:txBody>
      </p:sp>
      <p:sp>
        <p:nvSpPr>
          <p:cNvPr id="893" name="Google Shape;893;p38"/>
          <p:cNvSpPr txBox="1">
            <a:spLocks noGrp="1"/>
          </p:cNvSpPr>
          <p:nvPr>
            <p:ph type="subTitle" idx="19"/>
          </p:nvPr>
        </p:nvSpPr>
        <p:spPr>
          <a:xfrm>
            <a:off x="716550" y="3573125"/>
            <a:ext cx="2537400" cy="394500"/>
          </a:xfrm>
          <a:prstGeom prst="rect">
            <a:avLst/>
          </a:prstGeom>
        </p:spPr>
        <p:txBody>
          <a:bodyPr spcFirstLastPara="1" wrap="square" lIns="91425" tIns="91425" rIns="91425" bIns="91425" anchor="b" anchorCtr="0">
            <a:noAutofit/>
          </a:bodyPr>
          <a:lstStyle/>
          <a:p>
            <a:pPr marL="0" indent="0"/>
            <a:r>
              <a:rPr lang="en" sz="2000" dirty="0"/>
              <a:t>Lokesh Reddy</a:t>
            </a:r>
            <a:endParaRPr sz="2000" dirty="0"/>
          </a:p>
        </p:txBody>
      </p:sp>
      <p:sp>
        <p:nvSpPr>
          <p:cNvPr id="894" name="Google Shape;894;p38"/>
          <p:cNvSpPr txBox="1">
            <a:spLocks noGrp="1"/>
          </p:cNvSpPr>
          <p:nvPr>
            <p:ph type="subTitle" idx="20"/>
          </p:nvPr>
        </p:nvSpPr>
        <p:spPr>
          <a:xfrm>
            <a:off x="3303325" y="3573125"/>
            <a:ext cx="2537400" cy="394500"/>
          </a:xfrm>
          <a:prstGeom prst="rect">
            <a:avLst/>
          </a:prstGeom>
        </p:spPr>
        <p:txBody>
          <a:bodyPr spcFirstLastPara="1" wrap="square" lIns="91425" tIns="91425" rIns="91425" bIns="91425" anchor="b" anchorCtr="0">
            <a:noAutofit/>
          </a:bodyPr>
          <a:lstStyle/>
          <a:p>
            <a:pPr marL="0" indent="0"/>
            <a:r>
              <a:rPr lang="en-IN" sz="2000" dirty="0"/>
              <a:t>Gaurav Kumar</a:t>
            </a:r>
            <a:endParaRPr sz="2000" dirty="0"/>
          </a:p>
        </p:txBody>
      </p:sp>
      <p:sp>
        <p:nvSpPr>
          <p:cNvPr id="895" name="Google Shape;895;p38"/>
          <p:cNvSpPr txBox="1">
            <a:spLocks noGrp="1"/>
          </p:cNvSpPr>
          <p:nvPr>
            <p:ph type="subTitle" idx="21"/>
          </p:nvPr>
        </p:nvSpPr>
        <p:spPr>
          <a:xfrm>
            <a:off x="5889992" y="3573125"/>
            <a:ext cx="2537400" cy="394500"/>
          </a:xfrm>
          <a:prstGeom prst="rect">
            <a:avLst/>
          </a:prstGeom>
        </p:spPr>
        <p:txBody>
          <a:bodyPr spcFirstLastPara="1" wrap="square" lIns="91425" tIns="91425" rIns="91425" bIns="91425" anchor="b" anchorCtr="0">
            <a:noAutofit/>
          </a:bodyPr>
          <a:lstStyle/>
          <a:p>
            <a:pPr marL="0" indent="0"/>
            <a:r>
              <a:rPr lang="en-IN" sz="2000" dirty="0"/>
              <a:t>Sandeep Kamila</a:t>
            </a:r>
            <a:endParaRPr sz="2000" dirty="0"/>
          </a:p>
        </p:txBody>
      </p:sp>
      <p:grpSp>
        <p:nvGrpSpPr>
          <p:cNvPr id="896" name="Google Shape;896;p38"/>
          <p:cNvGrpSpPr/>
          <p:nvPr/>
        </p:nvGrpSpPr>
        <p:grpSpPr>
          <a:xfrm rot="739459">
            <a:off x="6426146" y="266476"/>
            <a:ext cx="692019" cy="557737"/>
            <a:chOff x="1125500" y="690175"/>
            <a:chExt cx="495000" cy="403800"/>
          </a:xfrm>
        </p:grpSpPr>
        <p:sp>
          <p:nvSpPr>
            <p:cNvPr id="897" name="Google Shape;897;p38"/>
            <p:cNvSpPr/>
            <p:nvPr/>
          </p:nvSpPr>
          <p:spPr>
            <a:xfrm>
              <a:off x="1125500" y="690175"/>
              <a:ext cx="493325" cy="403200"/>
            </a:xfrm>
            <a:custGeom>
              <a:avLst/>
              <a:gdLst/>
              <a:ahLst/>
              <a:cxnLst/>
              <a:rect l="l" t="t" r="r" b="b"/>
              <a:pathLst>
                <a:path w="19733" h="16128" extrusionOk="0">
                  <a:moveTo>
                    <a:pt x="12779" y="1"/>
                  </a:moveTo>
                  <a:cubicBezTo>
                    <a:pt x="8023" y="1"/>
                    <a:pt x="2003" y="388"/>
                    <a:pt x="2003" y="388"/>
                  </a:cubicBezTo>
                  <a:cubicBezTo>
                    <a:pt x="0" y="586"/>
                    <a:pt x="1289" y="11454"/>
                    <a:pt x="1488" y="12445"/>
                  </a:cubicBezTo>
                  <a:cubicBezTo>
                    <a:pt x="1606" y="13036"/>
                    <a:pt x="4057" y="13155"/>
                    <a:pt x="6021" y="13155"/>
                  </a:cubicBezTo>
                  <a:cubicBezTo>
                    <a:pt x="7357" y="13155"/>
                    <a:pt x="8468" y="13100"/>
                    <a:pt x="8468" y="13100"/>
                  </a:cubicBezTo>
                  <a:cubicBezTo>
                    <a:pt x="8468" y="13100"/>
                    <a:pt x="11899" y="15916"/>
                    <a:pt x="12494" y="16114"/>
                  </a:cubicBezTo>
                  <a:cubicBezTo>
                    <a:pt x="12520" y="16123"/>
                    <a:pt x="12545" y="16127"/>
                    <a:pt x="12569" y="16127"/>
                  </a:cubicBezTo>
                  <a:cubicBezTo>
                    <a:pt x="13087" y="16127"/>
                    <a:pt x="13069" y="14136"/>
                    <a:pt x="13069" y="13377"/>
                  </a:cubicBezTo>
                  <a:cubicBezTo>
                    <a:pt x="13069" y="12584"/>
                    <a:pt x="16599" y="12961"/>
                    <a:pt x="18106" y="12445"/>
                  </a:cubicBezTo>
                  <a:cubicBezTo>
                    <a:pt x="19733" y="11910"/>
                    <a:pt x="19396" y="1796"/>
                    <a:pt x="18404" y="586"/>
                  </a:cubicBezTo>
                  <a:cubicBezTo>
                    <a:pt x="18032" y="140"/>
                    <a:pt x="15633" y="1"/>
                    <a:pt x="12779" y="1"/>
                  </a:cubicBezTo>
                  <a:close/>
                </a:path>
              </a:pathLst>
            </a:custGeom>
            <a:solidFill>
              <a:srgbClr val="FF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1127650" y="690625"/>
              <a:ext cx="492850" cy="403350"/>
            </a:xfrm>
            <a:custGeom>
              <a:avLst/>
              <a:gdLst/>
              <a:ahLst/>
              <a:cxnLst/>
              <a:rect l="l" t="t" r="r" b="b"/>
              <a:pathLst>
                <a:path w="19714" h="16134" extrusionOk="0">
                  <a:moveTo>
                    <a:pt x="12651" y="1"/>
                  </a:moveTo>
                  <a:cubicBezTo>
                    <a:pt x="7912" y="1"/>
                    <a:pt x="1984" y="375"/>
                    <a:pt x="1984" y="375"/>
                  </a:cubicBezTo>
                  <a:cubicBezTo>
                    <a:pt x="1" y="573"/>
                    <a:pt x="1270" y="11440"/>
                    <a:pt x="1468" y="12452"/>
                  </a:cubicBezTo>
                  <a:cubicBezTo>
                    <a:pt x="1584" y="13028"/>
                    <a:pt x="3924" y="13149"/>
                    <a:pt x="5864" y="13149"/>
                  </a:cubicBezTo>
                  <a:cubicBezTo>
                    <a:pt x="7260" y="13149"/>
                    <a:pt x="8449" y="13086"/>
                    <a:pt x="8449" y="13086"/>
                  </a:cubicBezTo>
                  <a:cubicBezTo>
                    <a:pt x="8449" y="13086"/>
                    <a:pt x="11880" y="15922"/>
                    <a:pt x="12475" y="16121"/>
                  </a:cubicBezTo>
                  <a:cubicBezTo>
                    <a:pt x="12501" y="16129"/>
                    <a:pt x="12526" y="16133"/>
                    <a:pt x="12549" y="16133"/>
                  </a:cubicBezTo>
                  <a:cubicBezTo>
                    <a:pt x="13068" y="16133"/>
                    <a:pt x="13050" y="14142"/>
                    <a:pt x="13050" y="13384"/>
                  </a:cubicBezTo>
                  <a:cubicBezTo>
                    <a:pt x="13050" y="12591"/>
                    <a:pt x="16580" y="12948"/>
                    <a:pt x="18087" y="12452"/>
                  </a:cubicBezTo>
                  <a:cubicBezTo>
                    <a:pt x="19713" y="11896"/>
                    <a:pt x="19376" y="1783"/>
                    <a:pt x="18384" y="593"/>
                  </a:cubicBezTo>
                  <a:cubicBezTo>
                    <a:pt x="18008" y="141"/>
                    <a:pt x="15552" y="1"/>
                    <a:pt x="126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1204000" y="734750"/>
              <a:ext cx="363200" cy="250175"/>
            </a:xfrm>
            <a:custGeom>
              <a:avLst/>
              <a:gdLst/>
              <a:ahLst/>
              <a:cxnLst/>
              <a:rect l="l" t="t" r="r" b="b"/>
              <a:pathLst>
                <a:path w="14528" h="10007" extrusionOk="0">
                  <a:moveTo>
                    <a:pt x="4446" y="1"/>
                  </a:moveTo>
                  <a:cubicBezTo>
                    <a:pt x="3267" y="1"/>
                    <a:pt x="2061" y="753"/>
                    <a:pt x="1567" y="2139"/>
                  </a:cubicBezTo>
                  <a:cubicBezTo>
                    <a:pt x="1" y="6542"/>
                    <a:pt x="6922" y="9953"/>
                    <a:pt x="6922" y="9953"/>
                  </a:cubicBezTo>
                  <a:cubicBezTo>
                    <a:pt x="6959" y="9989"/>
                    <a:pt x="7011" y="10006"/>
                    <a:pt x="7076" y="10006"/>
                  </a:cubicBezTo>
                  <a:cubicBezTo>
                    <a:pt x="8337" y="10006"/>
                    <a:pt x="14527" y="3500"/>
                    <a:pt x="11642" y="1029"/>
                  </a:cubicBezTo>
                  <a:cubicBezTo>
                    <a:pt x="10798" y="315"/>
                    <a:pt x="10067" y="57"/>
                    <a:pt x="9451" y="57"/>
                  </a:cubicBezTo>
                  <a:cubicBezTo>
                    <a:pt x="7826" y="57"/>
                    <a:pt x="7001" y="1862"/>
                    <a:pt x="7001" y="1862"/>
                  </a:cubicBezTo>
                  <a:cubicBezTo>
                    <a:pt x="6516" y="593"/>
                    <a:pt x="5492" y="1"/>
                    <a:pt x="4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1350250" y="808550"/>
              <a:ext cx="49125" cy="114550"/>
            </a:xfrm>
            <a:custGeom>
              <a:avLst/>
              <a:gdLst/>
              <a:ahLst/>
              <a:cxnLst/>
              <a:rect l="l" t="t" r="r" b="b"/>
              <a:pathLst>
                <a:path w="1965" h="4582" extrusionOk="0">
                  <a:moveTo>
                    <a:pt x="1964" y="1"/>
                  </a:moveTo>
                  <a:lnTo>
                    <a:pt x="80" y="80"/>
                  </a:lnTo>
                  <a:lnTo>
                    <a:pt x="1" y="4582"/>
                  </a:lnTo>
                  <a:lnTo>
                    <a:pt x="1" y="4582"/>
                  </a:lnTo>
                  <a:lnTo>
                    <a:pt x="1806" y="4522"/>
                  </a:lnTo>
                  <a:lnTo>
                    <a:pt x="19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1318025" y="842275"/>
              <a:ext cx="116050" cy="43650"/>
            </a:xfrm>
            <a:custGeom>
              <a:avLst/>
              <a:gdLst/>
              <a:ahLst/>
              <a:cxnLst/>
              <a:rect l="l" t="t" r="r" b="b"/>
              <a:pathLst>
                <a:path w="4642" h="1746" extrusionOk="0">
                  <a:moveTo>
                    <a:pt x="4641" y="0"/>
                  </a:moveTo>
                  <a:lnTo>
                    <a:pt x="60" y="99"/>
                  </a:lnTo>
                  <a:lnTo>
                    <a:pt x="1" y="1745"/>
                  </a:lnTo>
                  <a:lnTo>
                    <a:pt x="1" y="1745"/>
                  </a:lnTo>
                  <a:lnTo>
                    <a:pt x="4641" y="17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8"/>
          <p:cNvGrpSpPr/>
          <p:nvPr/>
        </p:nvGrpSpPr>
        <p:grpSpPr>
          <a:xfrm rot="1997302">
            <a:off x="1203761" y="422121"/>
            <a:ext cx="234785" cy="234770"/>
            <a:chOff x="2343700" y="2781425"/>
            <a:chExt cx="102150" cy="102150"/>
          </a:xfrm>
        </p:grpSpPr>
        <p:sp>
          <p:nvSpPr>
            <p:cNvPr id="903" name="Google Shape;903;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2358575" y="2796550"/>
              <a:ext cx="74375" cy="73650"/>
            </a:xfrm>
            <a:custGeom>
              <a:avLst/>
              <a:gdLst/>
              <a:ahLst/>
              <a:cxnLst/>
              <a:rect l="l" t="t" r="r" b="b"/>
              <a:pathLst>
                <a:path w="2975" h="2946" extrusionOk="0">
                  <a:moveTo>
                    <a:pt x="2839" y="0"/>
                  </a:moveTo>
                  <a:cubicBezTo>
                    <a:pt x="2806" y="0"/>
                    <a:pt x="2777" y="10"/>
                    <a:pt x="2757" y="30"/>
                  </a:cubicBezTo>
                  <a:lnTo>
                    <a:pt x="60" y="2747"/>
                  </a:lnTo>
                  <a:cubicBezTo>
                    <a:pt x="0" y="2787"/>
                    <a:pt x="0" y="2866"/>
                    <a:pt x="60" y="2906"/>
                  </a:cubicBezTo>
                  <a:cubicBezTo>
                    <a:pt x="80" y="2945"/>
                    <a:pt x="99" y="2945"/>
                    <a:pt x="139" y="2945"/>
                  </a:cubicBezTo>
                  <a:cubicBezTo>
                    <a:pt x="159" y="2945"/>
                    <a:pt x="199" y="2945"/>
                    <a:pt x="218" y="2906"/>
                  </a:cubicBezTo>
                  <a:lnTo>
                    <a:pt x="2935" y="209"/>
                  </a:lnTo>
                  <a:cubicBezTo>
                    <a:pt x="2975" y="169"/>
                    <a:pt x="2975" y="90"/>
                    <a:pt x="2935" y="30"/>
                  </a:cubicBezTo>
                  <a:cubicBezTo>
                    <a:pt x="2906" y="10"/>
                    <a:pt x="2871" y="0"/>
                    <a:pt x="283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a:off x="960835" y="782946"/>
            <a:ext cx="234782" cy="234771"/>
            <a:chOff x="2343700" y="2781425"/>
            <a:chExt cx="102150" cy="102150"/>
          </a:xfrm>
        </p:grpSpPr>
        <p:sp>
          <p:nvSpPr>
            <p:cNvPr id="907" name="Google Shape;907;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rgbClr val="FDFFFF"/>
            </a:solidFill>
            <a:ln w="38100" cap="flat" cmpd="sng">
              <a:solidFill>
                <a:srgbClr val="FD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2343700" y="2781425"/>
              <a:ext cx="102150" cy="102150"/>
            </a:xfrm>
            <a:custGeom>
              <a:avLst/>
              <a:gdLst/>
              <a:ahLst/>
              <a:cxnLst/>
              <a:rect l="l" t="t" r="r" b="b"/>
              <a:pathLst>
                <a:path w="4086" h="4086" extrusionOk="0">
                  <a:moveTo>
                    <a:pt x="2043" y="1"/>
                  </a:moveTo>
                  <a:cubicBezTo>
                    <a:pt x="913" y="1"/>
                    <a:pt x="0" y="913"/>
                    <a:pt x="0" y="2043"/>
                  </a:cubicBezTo>
                  <a:cubicBezTo>
                    <a:pt x="0" y="3174"/>
                    <a:pt x="913" y="4086"/>
                    <a:pt x="2043" y="4086"/>
                  </a:cubicBezTo>
                  <a:cubicBezTo>
                    <a:pt x="3173" y="4086"/>
                    <a:pt x="4086" y="3174"/>
                    <a:pt x="4086" y="2043"/>
                  </a:cubicBezTo>
                  <a:cubicBezTo>
                    <a:pt x="4086" y="913"/>
                    <a:pt x="3173" y="1"/>
                    <a:pt x="2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2358575" y="2796550"/>
              <a:ext cx="74375" cy="73650"/>
            </a:xfrm>
            <a:custGeom>
              <a:avLst/>
              <a:gdLst/>
              <a:ahLst/>
              <a:cxnLst/>
              <a:rect l="l" t="t" r="r" b="b"/>
              <a:pathLst>
                <a:path w="2975" h="2946" extrusionOk="0">
                  <a:moveTo>
                    <a:pt x="2839" y="0"/>
                  </a:moveTo>
                  <a:cubicBezTo>
                    <a:pt x="2806" y="0"/>
                    <a:pt x="2777" y="10"/>
                    <a:pt x="2757" y="30"/>
                  </a:cubicBezTo>
                  <a:lnTo>
                    <a:pt x="60" y="2747"/>
                  </a:lnTo>
                  <a:cubicBezTo>
                    <a:pt x="0" y="2787"/>
                    <a:pt x="0" y="2866"/>
                    <a:pt x="60" y="2906"/>
                  </a:cubicBezTo>
                  <a:cubicBezTo>
                    <a:pt x="80" y="2945"/>
                    <a:pt x="99" y="2945"/>
                    <a:pt x="139" y="2945"/>
                  </a:cubicBezTo>
                  <a:cubicBezTo>
                    <a:pt x="159" y="2945"/>
                    <a:pt x="199" y="2945"/>
                    <a:pt x="218" y="2906"/>
                  </a:cubicBezTo>
                  <a:lnTo>
                    <a:pt x="2935" y="209"/>
                  </a:lnTo>
                  <a:cubicBezTo>
                    <a:pt x="2975" y="169"/>
                    <a:pt x="2975" y="90"/>
                    <a:pt x="2935" y="30"/>
                  </a:cubicBezTo>
                  <a:cubicBezTo>
                    <a:pt x="2906" y="10"/>
                    <a:pt x="2871" y="0"/>
                    <a:pt x="2839" y="0"/>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871;p38">
            <a:extLst>
              <a:ext uri="{FF2B5EF4-FFF2-40B4-BE49-F238E27FC236}">
                <a16:creationId xmlns:a16="http://schemas.microsoft.com/office/drawing/2014/main" id="{20AA1E0F-B2C3-BE46-3ECD-763B211B836F}"/>
              </a:ext>
            </a:extLst>
          </p:cNvPr>
          <p:cNvSpPr/>
          <p:nvPr/>
        </p:nvSpPr>
        <p:spPr>
          <a:xfrm>
            <a:off x="6757950" y="1049256"/>
            <a:ext cx="937770" cy="88682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31" name="Google Shape;871;p38">
            <a:extLst>
              <a:ext uri="{FF2B5EF4-FFF2-40B4-BE49-F238E27FC236}">
                <a16:creationId xmlns:a16="http://schemas.microsoft.com/office/drawing/2014/main" id="{B6523863-4BA7-BD98-4D03-8611C062B1B7}"/>
              </a:ext>
            </a:extLst>
          </p:cNvPr>
          <p:cNvSpPr/>
          <p:nvPr/>
        </p:nvSpPr>
        <p:spPr>
          <a:xfrm>
            <a:off x="1479069" y="2571750"/>
            <a:ext cx="937770" cy="88682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35" name="Google Shape;871;p38">
            <a:extLst>
              <a:ext uri="{FF2B5EF4-FFF2-40B4-BE49-F238E27FC236}">
                <a16:creationId xmlns:a16="http://schemas.microsoft.com/office/drawing/2014/main" id="{3CFA91D8-EEEC-46F3-DCAE-48A810979095}"/>
              </a:ext>
            </a:extLst>
          </p:cNvPr>
          <p:cNvSpPr/>
          <p:nvPr/>
        </p:nvSpPr>
        <p:spPr>
          <a:xfrm>
            <a:off x="4018147" y="2567406"/>
            <a:ext cx="937770" cy="88682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sp>
        <p:nvSpPr>
          <p:cNvPr id="37" name="Google Shape;871;p38">
            <a:extLst>
              <a:ext uri="{FF2B5EF4-FFF2-40B4-BE49-F238E27FC236}">
                <a16:creationId xmlns:a16="http://schemas.microsoft.com/office/drawing/2014/main" id="{55CFF2A3-1B91-BDC9-C5D1-CCDCE0C9B396}"/>
              </a:ext>
            </a:extLst>
          </p:cNvPr>
          <p:cNvSpPr/>
          <p:nvPr/>
        </p:nvSpPr>
        <p:spPr>
          <a:xfrm>
            <a:off x="6757950" y="2569331"/>
            <a:ext cx="937770" cy="88682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2"/>
          </a:solidFill>
          <a:ln>
            <a:noFill/>
          </a:ln>
        </p:spPr>
      </p:sp>
      <p:pic>
        <p:nvPicPr>
          <p:cNvPr id="40" name="Picture 39">
            <a:extLst>
              <a:ext uri="{FF2B5EF4-FFF2-40B4-BE49-F238E27FC236}">
                <a16:creationId xmlns:a16="http://schemas.microsoft.com/office/drawing/2014/main" id="{9220C0F8-B264-697F-C79B-E23923326B21}"/>
              </a:ext>
            </a:extLst>
          </p:cNvPr>
          <p:cNvPicPr>
            <a:picLocks noChangeAspect="1"/>
          </p:cNvPicPr>
          <p:nvPr/>
        </p:nvPicPr>
        <p:blipFill>
          <a:blip r:embed="rId3"/>
          <a:stretch>
            <a:fillRect/>
          </a:stretch>
        </p:blipFill>
        <p:spPr>
          <a:xfrm>
            <a:off x="4143347" y="1115337"/>
            <a:ext cx="746127" cy="746127"/>
          </a:xfrm>
          <a:prstGeom prst="rect">
            <a:avLst/>
          </a:prstGeom>
        </p:spPr>
      </p:pic>
      <p:pic>
        <p:nvPicPr>
          <p:cNvPr id="42" name="Picture 41">
            <a:extLst>
              <a:ext uri="{FF2B5EF4-FFF2-40B4-BE49-F238E27FC236}">
                <a16:creationId xmlns:a16="http://schemas.microsoft.com/office/drawing/2014/main" id="{DDB05DEB-C670-00E8-E625-1F7D90588CDB}"/>
              </a:ext>
            </a:extLst>
          </p:cNvPr>
          <p:cNvPicPr>
            <a:picLocks noChangeAspect="1"/>
          </p:cNvPicPr>
          <p:nvPr/>
        </p:nvPicPr>
        <p:blipFill>
          <a:blip r:embed="rId4"/>
          <a:stretch>
            <a:fillRect/>
          </a:stretch>
        </p:blipFill>
        <p:spPr>
          <a:xfrm>
            <a:off x="1584041" y="1115360"/>
            <a:ext cx="741290" cy="741290"/>
          </a:xfrm>
          <a:prstGeom prst="rect">
            <a:avLst/>
          </a:prstGeom>
        </p:spPr>
      </p:pic>
      <p:pic>
        <p:nvPicPr>
          <p:cNvPr id="44" name="Picture 43">
            <a:extLst>
              <a:ext uri="{FF2B5EF4-FFF2-40B4-BE49-F238E27FC236}">
                <a16:creationId xmlns:a16="http://schemas.microsoft.com/office/drawing/2014/main" id="{C62E1CFB-B278-A522-60D7-A6164EACC320}"/>
              </a:ext>
            </a:extLst>
          </p:cNvPr>
          <p:cNvPicPr>
            <a:picLocks noChangeAspect="1"/>
          </p:cNvPicPr>
          <p:nvPr/>
        </p:nvPicPr>
        <p:blipFill>
          <a:blip r:embed="rId5"/>
          <a:stretch>
            <a:fillRect/>
          </a:stretch>
        </p:blipFill>
        <p:spPr>
          <a:xfrm>
            <a:off x="6850901" y="2634885"/>
            <a:ext cx="751867" cy="751867"/>
          </a:xfrm>
          <a:prstGeom prst="rect">
            <a:avLst/>
          </a:prstGeom>
        </p:spPr>
      </p:pic>
      <p:pic>
        <p:nvPicPr>
          <p:cNvPr id="46" name="Picture 45">
            <a:extLst>
              <a:ext uri="{FF2B5EF4-FFF2-40B4-BE49-F238E27FC236}">
                <a16:creationId xmlns:a16="http://schemas.microsoft.com/office/drawing/2014/main" id="{8993BB4A-6F88-A77F-52C4-73A8B35AB35B}"/>
              </a:ext>
            </a:extLst>
          </p:cNvPr>
          <p:cNvPicPr>
            <a:picLocks noChangeAspect="1"/>
          </p:cNvPicPr>
          <p:nvPr/>
        </p:nvPicPr>
        <p:blipFill>
          <a:blip r:embed="rId6"/>
          <a:stretch>
            <a:fillRect/>
          </a:stretch>
        </p:blipFill>
        <p:spPr>
          <a:xfrm>
            <a:off x="6878146" y="1137317"/>
            <a:ext cx="681813" cy="681813"/>
          </a:xfrm>
          <a:prstGeom prst="rect">
            <a:avLst/>
          </a:prstGeom>
        </p:spPr>
      </p:pic>
      <p:pic>
        <p:nvPicPr>
          <p:cNvPr id="48" name="Picture 47">
            <a:extLst>
              <a:ext uri="{FF2B5EF4-FFF2-40B4-BE49-F238E27FC236}">
                <a16:creationId xmlns:a16="http://schemas.microsoft.com/office/drawing/2014/main" id="{178E519C-5174-7FE4-80B8-7DE2758F7A14}"/>
              </a:ext>
            </a:extLst>
          </p:cNvPr>
          <p:cNvPicPr>
            <a:picLocks noChangeAspect="1"/>
          </p:cNvPicPr>
          <p:nvPr/>
        </p:nvPicPr>
        <p:blipFill>
          <a:blip r:embed="rId7"/>
          <a:stretch>
            <a:fillRect/>
          </a:stretch>
        </p:blipFill>
        <p:spPr>
          <a:xfrm>
            <a:off x="4098095" y="2621329"/>
            <a:ext cx="762000" cy="762000"/>
          </a:xfrm>
          <a:prstGeom prst="rect">
            <a:avLst/>
          </a:prstGeom>
        </p:spPr>
      </p:pic>
      <p:pic>
        <p:nvPicPr>
          <p:cNvPr id="50" name="Picture 49">
            <a:extLst>
              <a:ext uri="{FF2B5EF4-FFF2-40B4-BE49-F238E27FC236}">
                <a16:creationId xmlns:a16="http://schemas.microsoft.com/office/drawing/2014/main" id="{63848B73-5E33-3387-DF2B-841E7B37E662}"/>
              </a:ext>
            </a:extLst>
          </p:cNvPr>
          <p:cNvPicPr>
            <a:picLocks noChangeAspect="1"/>
          </p:cNvPicPr>
          <p:nvPr/>
        </p:nvPicPr>
        <p:blipFill>
          <a:blip r:embed="rId8"/>
          <a:stretch>
            <a:fillRect/>
          </a:stretch>
        </p:blipFill>
        <p:spPr>
          <a:xfrm>
            <a:off x="1601431" y="2637100"/>
            <a:ext cx="723900" cy="723900"/>
          </a:xfrm>
          <a:prstGeom prst="rect">
            <a:avLst/>
          </a:prstGeom>
        </p:spPr>
      </p:pic>
      <p:sp>
        <p:nvSpPr>
          <p:cNvPr id="52" name="TextBox 51">
            <a:extLst>
              <a:ext uri="{FF2B5EF4-FFF2-40B4-BE49-F238E27FC236}">
                <a16:creationId xmlns:a16="http://schemas.microsoft.com/office/drawing/2014/main" id="{286AB9AF-D3D3-D37A-FDBA-BD2A69EAB487}"/>
              </a:ext>
            </a:extLst>
          </p:cNvPr>
          <p:cNvSpPr txBox="1"/>
          <p:nvPr/>
        </p:nvSpPr>
        <p:spPr>
          <a:xfrm>
            <a:off x="3007260" y="4195272"/>
            <a:ext cx="6055172" cy="707886"/>
          </a:xfrm>
          <a:prstGeom prst="rect">
            <a:avLst/>
          </a:prstGeom>
          <a:noFill/>
        </p:spPr>
        <p:txBody>
          <a:bodyPr wrap="square" rtlCol="0">
            <a:spAutoFit/>
          </a:bodyPr>
          <a:lstStyle/>
          <a:p>
            <a:r>
              <a:rPr lang="en-IN" sz="2000" dirty="0">
                <a:solidFill>
                  <a:schemeClr val="tx1"/>
                </a:solidFill>
              </a:rPr>
              <a:t>Under the supervision of </a:t>
            </a:r>
            <a:r>
              <a:rPr lang="en-IN" sz="2000" b="1" i="0" dirty="0">
                <a:solidFill>
                  <a:schemeClr val="tx1"/>
                </a:solidFill>
                <a:effectLst/>
                <a:latin typeface="Segoe UI" panose="020B0502040204020203" pitchFamily="34" charset="0"/>
              </a:rPr>
              <a:t>Avijit Chattopadhyay</a:t>
            </a:r>
          </a:p>
          <a:p>
            <a:endParaRPr lang="en-IN" sz="2000" dirty="0">
              <a:solidFill>
                <a:schemeClr val="tx1"/>
              </a:solidFill>
            </a:endParaRPr>
          </a:p>
        </p:txBody>
      </p:sp>
      <p:grpSp>
        <p:nvGrpSpPr>
          <p:cNvPr id="60" name="Group 59">
            <a:extLst>
              <a:ext uri="{FF2B5EF4-FFF2-40B4-BE49-F238E27FC236}">
                <a16:creationId xmlns:a16="http://schemas.microsoft.com/office/drawing/2014/main" id="{66B8B18B-0E65-0C13-5EA3-48E685AB10F1}"/>
              </a:ext>
            </a:extLst>
          </p:cNvPr>
          <p:cNvGrpSpPr/>
          <p:nvPr/>
        </p:nvGrpSpPr>
        <p:grpSpPr>
          <a:xfrm>
            <a:off x="7268699" y="29970"/>
            <a:ext cx="1793730" cy="572699"/>
            <a:chOff x="7268699" y="29970"/>
            <a:chExt cx="1793730" cy="572699"/>
          </a:xfrm>
        </p:grpSpPr>
        <p:grpSp>
          <p:nvGrpSpPr>
            <p:cNvPr id="55" name="Google Shape;3205;p79">
              <a:extLst>
                <a:ext uri="{FF2B5EF4-FFF2-40B4-BE49-F238E27FC236}">
                  <a16:creationId xmlns:a16="http://schemas.microsoft.com/office/drawing/2014/main" id="{40927343-DA7C-4287-1DBE-AD291A005D28}"/>
                </a:ext>
              </a:extLst>
            </p:cNvPr>
            <p:cNvGrpSpPr/>
            <p:nvPr/>
          </p:nvGrpSpPr>
          <p:grpSpPr>
            <a:xfrm>
              <a:off x="7268699" y="29970"/>
              <a:ext cx="1793730" cy="572699"/>
              <a:chOff x="4411970" y="4340222"/>
              <a:chExt cx="779467" cy="242683"/>
            </a:xfrm>
          </p:grpSpPr>
          <p:sp>
            <p:nvSpPr>
              <p:cNvPr id="56" name="Google Shape;3206;p79">
                <a:extLst>
                  <a:ext uri="{FF2B5EF4-FFF2-40B4-BE49-F238E27FC236}">
                    <a16:creationId xmlns:a16="http://schemas.microsoft.com/office/drawing/2014/main" id="{6C1E5A8F-E65D-23A1-08B5-7563FB85DC0A}"/>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07;p79">
                <a:extLst>
                  <a:ext uri="{FF2B5EF4-FFF2-40B4-BE49-F238E27FC236}">
                    <a16:creationId xmlns:a16="http://schemas.microsoft.com/office/drawing/2014/main" id="{D066200A-E042-0B71-696B-691B8767906D}"/>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08;p79">
                <a:extLst>
                  <a:ext uri="{FF2B5EF4-FFF2-40B4-BE49-F238E27FC236}">
                    <a16:creationId xmlns:a16="http://schemas.microsoft.com/office/drawing/2014/main" id="{3C0CD34E-6FE4-34C8-1951-5E9623B12019}"/>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 name="Picture 6" descr="A picture containing text, tableware, dishware&#10;&#10;Description automatically generated">
              <a:extLst>
                <a:ext uri="{FF2B5EF4-FFF2-40B4-BE49-F238E27FC236}">
                  <a16:creationId xmlns:a16="http://schemas.microsoft.com/office/drawing/2014/main" id="{BFB59A07-E9C6-0BD1-1E19-F9D3BE1B7F15}"/>
                </a:ext>
              </a:extLst>
            </p:cNvPr>
            <p:cNvPicPr>
              <a:picLocks noChangeAspect="1"/>
            </p:cNvPicPr>
            <p:nvPr/>
          </p:nvPicPr>
          <p:blipFill>
            <a:blip r:embed="rId9"/>
            <a:stretch>
              <a:fillRect/>
            </a:stretch>
          </p:blipFill>
          <p:spPr>
            <a:xfrm>
              <a:off x="7750814" y="117776"/>
              <a:ext cx="1259433" cy="408020"/>
            </a:xfrm>
            <a:prstGeom prst="rect">
              <a:avLst/>
            </a:prstGeom>
          </p:spPr>
        </p:pic>
      </p:grpSp>
    </p:spTree>
    <p:extLst>
      <p:ext uri="{BB962C8B-B14F-4D97-AF65-F5344CB8AC3E}">
        <p14:creationId xmlns:p14="http://schemas.microsoft.com/office/powerpoint/2010/main" val="2066213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58"/>
          <p:cNvSpPr txBox="1">
            <a:spLocks noGrp="1"/>
          </p:cNvSpPr>
          <p:nvPr>
            <p:ph type="title"/>
          </p:nvPr>
        </p:nvSpPr>
        <p:spPr>
          <a:xfrm>
            <a:off x="1371531" y="424099"/>
            <a:ext cx="2893800" cy="5683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a:t>
            </a:r>
            <a:endParaRPr dirty="0"/>
          </a:p>
        </p:txBody>
      </p:sp>
      <p:grpSp>
        <p:nvGrpSpPr>
          <p:cNvPr id="1957" name="Google Shape;1957;p58"/>
          <p:cNvGrpSpPr/>
          <p:nvPr/>
        </p:nvGrpSpPr>
        <p:grpSpPr>
          <a:xfrm>
            <a:off x="3808446" y="272651"/>
            <a:ext cx="914676" cy="725420"/>
            <a:chOff x="-850925" y="2904612"/>
            <a:chExt cx="914676" cy="725420"/>
          </a:xfrm>
        </p:grpSpPr>
        <p:sp>
          <p:nvSpPr>
            <p:cNvPr id="1958" name="Google Shape;1958;p58"/>
            <p:cNvSpPr/>
            <p:nvPr/>
          </p:nvSpPr>
          <p:spPr>
            <a:xfrm>
              <a:off x="-850925" y="2909385"/>
              <a:ext cx="913770" cy="720648"/>
            </a:xfrm>
            <a:custGeom>
              <a:avLst/>
              <a:gdLst/>
              <a:ahLst/>
              <a:cxnLst/>
              <a:rect l="l" t="t" r="r" b="b"/>
              <a:pathLst>
                <a:path w="19337" h="15251" extrusionOk="0">
                  <a:moveTo>
                    <a:pt x="8052" y="0"/>
                  </a:moveTo>
                  <a:cubicBezTo>
                    <a:pt x="7179" y="0"/>
                    <a:pt x="6446" y="734"/>
                    <a:pt x="6446" y="1607"/>
                  </a:cubicBezTo>
                  <a:cubicBezTo>
                    <a:pt x="6446" y="1726"/>
                    <a:pt x="6466" y="1825"/>
                    <a:pt x="6485" y="1924"/>
                  </a:cubicBezTo>
                  <a:lnTo>
                    <a:pt x="3213" y="2856"/>
                  </a:lnTo>
                  <a:cubicBezTo>
                    <a:pt x="3094" y="2082"/>
                    <a:pt x="2420" y="1488"/>
                    <a:pt x="1607" y="1488"/>
                  </a:cubicBezTo>
                  <a:cubicBezTo>
                    <a:pt x="734" y="1488"/>
                    <a:pt x="0" y="2221"/>
                    <a:pt x="0" y="3094"/>
                  </a:cubicBezTo>
                  <a:cubicBezTo>
                    <a:pt x="0" y="3986"/>
                    <a:pt x="734" y="4720"/>
                    <a:pt x="1607" y="4720"/>
                  </a:cubicBezTo>
                  <a:cubicBezTo>
                    <a:pt x="2499" y="4720"/>
                    <a:pt x="3213" y="4006"/>
                    <a:pt x="3233" y="3114"/>
                  </a:cubicBezTo>
                  <a:lnTo>
                    <a:pt x="6545" y="2182"/>
                  </a:lnTo>
                  <a:cubicBezTo>
                    <a:pt x="6743" y="2717"/>
                    <a:pt x="7219" y="3114"/>
                    <a:pt x="7814" y="3213"/>
                  </a:cubicBezTo>
                  <a:lnTo>
                    <a:pt x="7358" y="8686"/>
                  </a:lnTo>
                  <a:lnTo>
                    <a:pt x="7199" y="8686"/>
                  </a:lnTo>
                  <a:cubicBezTo>
                    <a:pt x="6307" y="8686"/>
                    <a:pt x="5573" y="9400"/>
                    <a:pt x="5573" y="10293"/>
                  </a:cubicBezTo>
                  <a:cubicBezTo>
                    <a:pt x="5573" y="11185"/>
                    <a:pt x="6307" y="11899"/>
                    <a:pt x="7199" y="11899"/>
                  </a:cubicBezTo>
                  <a:cubicBezTo>
                    <a:pt x="8072" y="11899"/>
                    <a:pt x="8806" y="11185"/>
                    <a:pt x="8806" y="10293"/>
                  </a:cubicBezTo>
                  <a:cubicBezTo>
                    <a:pt x="8806" y="10213"/>
                    <a:pt x="8806" y="10134"/>
                    <a:pt x="8786" y="10055"/>
                  </a:cubicBezTo>
                  <a:lnTo>
                    <a:pt x="12534" y="10055"/>
                  </a:lnTo>
                  <a:cubicBezTo>
                    <a:pt x="12534" y="10094"/>
                    <a:pt x="12514" y="10134"/>
                    <a:pt x="12514" y="10174"/>
                  </a:cubicBezTo>
                  <a:cubicBezTo>
                    <a:pt x="12514" y="11066"/>
                    <a:pt x="13248" y="11780"/>
                    <a:pt x="14140" y="11780"/>
                  </a:cubicBezTo>
                  <a:cubicBezTo>
                    <a:pt x="14577" y="11780"/>
                    <a:pt x="14993" y="11601"/>
                    <a:pt x="15290" y="11304"/>
                  </a:cubicBezTo>
                  <a:lnTo>
                    <a:pt x="16599" y="12494"/>
                  </a:lnTo>
                  <a:cubicBezTo>
                    <a:pt x="16302" y="12772"/>
                    <a:pt x="16123" y="13188"/>
                    <a:pt x="16123" y="13644"/>
                  </a:cubicBezTo>
                  <a:cubicBezTo>
                    <a:pt x="16123" y="14537"/>
                    <a:pt x="16837" y="15250"/>
                    <a:pt x="17730" y="15250"/>
                  </a:cubicBezTo>
                  <a:cubicBezTo>
                    <a:pt x="18622" y="15250"/>
                    <a:pt x="19336" y="14537"/>
                    <a:pt x="19336" y="13644"/>
                  </a:cubicBezTo>
                  <a:cubicBezTo>
                    <a:pt x="19336" y="12752"/>
                    <a:pt x="18622" y="12018"/>
                    <a:pt x="17730" y="12018"/>
                  </a:cubicBezTo>
                  <a:cubicBezTo>
                    <a:pt x="17373" y="12018"/>
                    <a:pt x="17055" y="12137"/>
                    <a:pt x="16798" y="12315"/>
                  </a:cubicBezTo>
                  <a:lnTo>
                    <a:pt x="15449" y="11106"/>
                  </a:lnTo>
                  <a:cubicBezTo>
                    <a:pt x="15628" y="10848"/>
                    <a:pt x="15747" y="10511"/>
                    <a:pt x="15747" y="10174"/>
                  </a:cubicBezTo>
                  <a:cubicBezTo>
                    <a:pt x="15747" y="9281"/>
                    <a:pt x="15033" y="8547"/>
                    <a:pt x="14140" y="8547"/>
                  </a:cubicBezTo>
                  <a:cubicBezTo>
                    <a:pt x="13367" y="8547"/>
                    <a:pt x="12732" y="9083"/>
                    <a:pt x="12574" y="9797"/>
                  </a:cubicBezTo>
                  <a:lnTo>
                    <a:pt x="8726" y="9797"/>
                  </a:lnTo>
                  <a:cubicBezTo>
                    <a:pt x="8568" y="9281"/>
                    <a:pt x="8131" y="8865"/>
                    <a:pt x="7596" y="8726"/>
                  </a:cubicBezTo>
                  <a:lnTo>
                    <a:pt x="8052" y="3233"/>
                  </a:lnTo>
                  <a:cubicBezTo>
                    <a:pt x="8944" y="3233"/>
                    <a:pt x="9678" y="2499"/>
                    <a:pt x="9678" y="1607"/>
                  </a:cubicBezTo>
                  <a:cubicBezTo>
                    <a:pt x="9678" y="734"/>
                    <a:pt x="8944" y="0"/>
                    <a:pt x="8052" y="0"/>
                  </a:cubicBezTo>
                  <a:close/>
                </a:path>
              </a:pathLst>
            </a:custGeom>
            <a:solidFill>
              <a:srgbClr val="FF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8"/>
            <p:cNvSpPr/>
            <p:nvPr/>
          </p:nvSpPr>
          <p:spPr>
            <a:xfrm>
              <a:off x="-765655" y="2974499"/>
              <a:ext cx="762885" cy="568306"/>
            </a:xfrm>
            <a:custGeom>
              <a:avLst/>
              <a:gdLst/>
              <a:ahLst/>
              <a:cxnLst/>
              <a:rect l="l" t="t" r="r" b="b"/>
              <a:pathLst>
                <a:path w="16144" h="12027" extrusionOk="0">
                  <a:moveTo>
                    <a:pt x="6262" y="1"/>
                  </a:moveTo>
                  <a:cubicBezTo>
                    <a:pt x="6251" y="1"/>
                    <a:pt x="6239" y="3"/>
                    <a:pt x="6228" y="9"/>
                  </a:cubicBezTo>
                  <a:lnTo>
                    <a:pt x="100" y="1734"/>
                  </a:lnTo>
                  <a:cubicBezTo>
                    <a:pt x="40" y="1754"/>
                    <a:pt x="1" y="1834"/>
                    <a:pt x="20" y="1893"/>
                  </a:cubicBezTo>
                  <a:cubicBezTo>
                    <a:pt x="37" y="1942"/>
                    <a:pt x="80" y="1978"/>
                    <a:pt x="128" y="1978"/>
                  </a:cubicBezTo>
                  <a:cubicBezTo>
                    <a:pt x="138" y="1978"/>
                    <a:pt x="149" y="1976"/>
                    <a:pt x="159" y="1972"/>
                  </a:cubicBezTo>
                  <a:lnTo>
                    <a:pt x="6128" y="287"/>
                  </a:lnTo>
                  <a:lnTo>
                    <a:pt x="5454" y="8418"/>
                  </a:lnTo>
                  <a:cubicBezTo>
                    <a:pt x="5454" y="8457"/>
                    <a:pt x="5474" y="8497"/>
                    <a:pt x="5494" y="8517"/>
                  </a:cubicBezTo>
                  <a:cubicBezTo>
                    <a:pt x="5514" y="8537"/>
                    <a:pt x="5553" y="8556"/>
                    <a:pt x="5593" y="8556"/>
                  </a:cubicBezTo>
                  <a:lnTo>
                    <a:pt x="12117" y="8556"/>
                  </a:lnTo>
                  <a:lnTo>
                    <a:pt x="15925" y="11987"/>
                  </a:lnTo>
                  <a:cubicBezTo>
                    <a:pt x="15945" y="12007"/>
                    <a:pt x="15965" y="12027"/>
                    <a:pt x="16004" y="12027"/>
                  </a:cubicBezTo>
                  <a:cubicBezTo>
                    <a:pt x="16024" y="12027"/>
                    <a:pt x="16064" y="12007"/>
                    <a:pt x="16084" y="11987"/>
                  </a:cubicBezTo>
                  <a:cubicBezTo>
                    <a:pt x="16143" y="11928"/>
                    <a:pt x="16123" y="11848"/>
                    <a:pt x="16084" y="11809"/>
                  </a:cubicBezTo>
                  <a:lnTo>
                    <a:pt x="12236" y="8338"/>
                  </a:lnTo>
                  <a:cubicBezTo>
                    <a:pt x="12217" y="8318"/>
                    <a:pt x="12197" y="8299"/>
                    <a:pt x="12157" y="8299"/>
                  </a:cubicBezTo>
                  <a:lnTo>
                    <a:pt x="5732" y="8299"/>
                  </a:lnTo>
                  <a:lnTo>
                    <a:pt x="6386" y="128"/>
                  </a:lnTo>
                  <a:cubicBezTo>
                    <a:pt x="6386" y="88"/>
                    <a:pt x="6386" y="49"/>
                    <a:pt x="6347" y="29"/>
                  </a:cubicBezTo>
                  <a:cubicBezTo>
                    <a:pt x="6319" y="15"/>
                    <a:pt x="6290" y="1"/>
                    <a:pt x="6262"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8"/>
            <p:cNvSpPr/>
            <p:nvPr/>
          </p:nvSpPr>
          <p:spPr>
            <a:xfrm>
              <a:off x="-850004" y="2974924"/>
              <a:ext cx="151878" cy="151822"/>
            </a:xfrm>
            <a:custGeom>
              <a:avLst/>
              <a:gdLst/>
              <a:ahLst/>
              <a:cxnLst/>
              <a:rect l="l" t="t" r="r" b="b"/>
              <a:pathLst>
                <a:path w="3214" h="3213" extrusionOk="0">
                  <a:moveTo>
                    <a:pt x="1607" y="0"/>
                  </a:moveTo>
                  <a:cubicBezTo>
                    <a:pt x="715" y="0"/>
                    <a:pt x="1" y="714"/>
                    <a:pt x="1" y="1606"/>
                  </a:cubicBezTo>
                  <a:cubicBezTo>
                    <a:pt x="1" y="2499"/>
                    <a:pt x="715" y="3213"/>
                    <a:pt x="1607" y="3213"/>
                  </a:cubicBezTo>
                  <a:cubicBezTo>
                    <a:pt x="2499" y="3213"/>
                    <a:pt x="3213" y="2499"/>
                    <a:pt x="3213" y="1606"/>
                  </a:cubicBezTo>
                  <a:cubicBezTo>
                    <a:pt x="3213" y="714"/>
                    <a:pt x="2499" y="0"/>
                    <a:pt x="1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8"/>
            <p:cNvSpPr/>
            <p:nvPr/>
          </p:nvSpPr>
          <p:spPr>
            <a:xfrm>
              <a:off x="-586657" y="3314152"/>
              <a:ext cx="152775" cy="152767"/>
            </a:xfrm>
            <a:custGeom>
              <a:avLst/>
              <a:gdLst/>
              <a:ahLst/>
              <a:cxnLst/>
              <a:rect l="l" t="t" r="r" b="b"/>
              <a:pathLst>
                <a:path w="3233" h="3233" extrusionOk="0">
                  <a:moveTo>
                    <a:pt x="1607" y="0"/>
                  </a:moveTo>
                  <a:cubicBezTo>
                    <a:pt x="714" y="0"/>
                    <a:pt x="0" y="734"/>
                    <a:pt x="0" y="1606"/>
                  </a:cubicBezTo>
                  <a:cubicBezTo>
                    <a:pt x="0" y="2499"/>
                    <a:pt x="714" y="3233"/>
                    <a:pt x="1607" y="3233"/>
                  </a:cubicBezTo>
                  <a:cubicBezTo>
                    <a:pt x="2499" y="3233"/>
                    <a:pt x="3233" y="2499"/>
                    <a:pt x="3233" y="1606"/>
                  </a:cubicBezTo>
                  <a:cubicBezTo>
                    <a:pt x="3233" y="734"/>
                    <a:pt x="2499" y="0"/>
                    <a:pt x="1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8"/>
            <p:cNvSpPr/>
            <p:nvPr/>
          </p:nvSpPr>
          <p:spPr>
            <a:xfrm>
              <a:off x="-545451" y="2904612"/>
              <a:ext cx="151878" cy="151870"/>
            </a:xfrm>
            <a:custGeom>
              <a:avLst/>
              <a:gdLst/>
              <a:ahLst/>
              <a:cxnLst/>
              <a:rect l="l" t="t" r="r" b="b"/>
              <a:pathLst>
                <a:path w="3214" h="3214" extrusionOk="0">
                  <a:moveTo>
                    <a:pt x="1607" y="1"/>
                  </a:moveTo>
                  <a:cubicBezTo>
                    <a:pt x="715" y="1"/>
                    <a:pt x="1" y="715"/>
                    <a:pt x="1" y="1607"/>
                  </a:cubicBezTo>
                  <a:cubicBezTo>
                    <a:pt x="1" y="2500"/>
                    <a:pt x="715" y="3213"/>
                    <a:pt x="1607" y="3213"/>
                  </a:cubicBezTo>
                  <a:cubicBezTo>
                    <a:pt x="2500" y="3213"/>
                    <a:pt x="3214" y="2500"/>
                    <a:pt x="3214" y="1607"/>
                  </a:cubicBezTo>
                  <a:cubicBezTo>
                    <a:pt x="3214" y="715"/>
                    <a:pt x="2500" y="1"/>
                    <a:pt x="1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8"/>
            <p:cNvSpPr/>
            <p:nvPr/>
          </p:nvSpPr>
          <p:spPr>
            <a:xfrm>
              <a:off x="-258667" y="3308529"/>
              <a:ext cx="152775" cy="151822"/>
            </a:xfrm>
            <a:custGeom>
              <a:avLst/>
              <a:gdLst/>
              <a:ahLst/>
              <a:cxnLst/>
              <a:rect l="l" t="t" r="r" b="b"/>
              <a:pathLst>
                <a:path w="3233" h="3213" extrusionOk="0">
                  <a:moveTo>
                    <a:pt x="1607" y="0"/>
                  </a:moveTo>
                  <a:cubicBezTo>
                    <a:pt x="714" y="0"/>
                    <a:pt x="0" y="714"/>
                    <a:pt x="0" y="1606"/>
                  </a:cubicBezTo>
                  <a:cubicBezTo>
                    <a:pt x="0" y="2499"/>
                    <a:pt x="714" y="3213"/>
                    <a:pt x="1607" y="3213"/>
                  </a:cubicBezTo>
                  <a:cubicBezTo>
                    <a:pt x="2499" y="3213"/>
                    <a:pt x="3233" y="2499"/>
                    <a:pt x="3233" y="1606"/>
                  </a:cubicBezTo>
                  <a:cubicBezTo>
                    <a:pt x="3233" y="714"/>
                    <a:pt x="2499" y="0"/>
                    <a:pt x="16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8"/>
            <p:cNvSpPr/>
            <p:nvPr/>
          </p:nvSpPr>
          <p:spPr>
            <a:xfrm>
              <a:off x="-89072" y="3472496"/>
              <a:ext cx="152823" cy="151870"/>
            </a:xfrm>
            <a:custGeom>
              <a:avLst/>
              <a:gdLst/>
              <a:ahLst/>
              <a:cxnLst/>
              <a:rect l="l" t="t" r="r" b="b"/>
              <a:pathLst>
                <a:path w="3234" h="3214" extrusionOk="0">
                  <a:moveTo>
                    <a:pt x="1627" y="1"/>
                  </a:moveTo>
                  <a:cubicBezTo>
                    <a:pt x="735" y="1"/>
                    <a:pt x="1" y="714"/>
                    <a:pt x="1" y="1607"/>
                  </a:cubicBezTo>
                  <a:cubicBezTo>
                    <a:pt x="1" y="2499"/>
                    <a:pt x="735" y="3213"/>
                    <a:pt x="1627" y="3213"/>
                  </a:cubicBezTo>
                  <a:cubicBezTo>
                    <a:pt x="2500" y="3213"/>
                    <a:pt x="3233" y="2499"/>
                    <a:pt x="3233" y="1607"/>
                  </a:cubicBezTo>
                  <a:cubicBezTo>
                    <a:pt x="3233" y="714"/>
                    <a:pt x="2500" y="1"/>
                    <a:pt x="1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124F3745-8B0E-F4E9-8505-AC412D096C21}"/>
              </a:ext>
            </a:extLst>
          </p:cNvPr>
          <p:cNvGrpSpPr/>
          <p:nvPr/>
        </p:nvGrpSpPr>
        <p:grpSpPr>
          <a:xfrm>
            <a:off x="5551426" y="1310532"/>
            <a:ext cx="3193013" cy="2518518"/>
            <a:chOff x="4605090" y="1099659"/>
            <a:chExt cx="3558895" cy="2679861"/>
          </a:xfrm>
        </p:grpSpPr>
        <p:sp>
          <p:nvSpPr>
            <p:cNvPr id="1956" name="Google Shape;1956;p58"/>
            <p:cNvSpPr/>
            <p:nvPr/>
          </p:nvSpPr>
          <p:spPr>
            <a:xfrm>
              <a:off x="4605090" y="1099659"/>
              <a:ext cx="3558895" cy="2679861"/>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lt2"/>
            </a:solidFill>
            <a:ln w="2857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a:extLst>
                <a:ext uri="{FF2B5EF4-FFF2-40B4-BE49-F238E27FC236}">
                  <a16:creationId xmlns:a16="http://schemas.microsoft.com/office/drawing/2014/main" id="{DE693163-0401-96C3-B891-E22FDBE7A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910" y="1185332"/>
              <a:ext cx="3255254" cy="19220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35E199DE-C975-7A50-C942-736210658B22}"/>
              </a:ext>
            </a:extLst>
          </p:cNvPr>
          <p:cNvGrpSpPr/>
          <p:nvPr/>
        </p:nvGrpSpPr>
        <p:grpSpPr>
          <a:xfrm>
            <a:off x="7268699" y="29970"/>
            <a:ext cx="1793730" cy="572699"/>
            <a:chOff x="7268699" y="29970"/>
            <a:chExt cx="1793730" cy="572699"/>
          </a:xfrm>
        </p:grpSpPr>
        <p:grpSp>
          <p:nvGrpSpPr>
            <p:cNvPr id="4" name="Google Shape;3205;p79">
              <a:extLst>
                <a:ext uri="{FF2B5EF4-FFF2-40B4-BE49-F238E27FC236}">
                  <a16:creationId xmlns:a16="http://schemas.microsoft.com/office/drawing/2014/main" id="{D1181053-CB33-E205-CBCA-C3A9BB4C7249}"/>
                </a:ext>
              </a:extLst>
            </p:cNvPr>
            <p:cNvGrpSpPr/>
            <p:nvPr/>
          </p:nvGrpSpPr>
          <p:grpSpPr>
            <a:xfrm>
              <a:off x="7268699" y="29970"/>
              <a:ext cx="1793730" cy="572699"/>
              <a:chOff x="4411970" y="4340222"/>
              <a:chExt cx="779467" cy="242683"/>
            </a:xfrm>
          </p:grpSpPr>
          <p:sp>
            <p:nvSpPr>
              <p:cNvPr id="6" name="Google Shape;3206;p79">
                <a:extLst>
                  <a:ext uri="{FF2B5EF4-FFF2-40B4-BE49-F238E27FC236}">
                    <a16:creationId xmlns:a16="http://schemas.microsoft.com/office/drawing/2014/main" id="{8CD58656-F60C-0DD5-0136-5CBEFC261737}"/>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07;p79">
                <a:extLst>
                  <a:ext uri="{FF2B5EF4-FFF2-40B4-BE49-F238E27FC236}">
                    <a16:creationId xmlns:a16="http://schemas.microsoft.com/office/drawing/2014/main" id="{916E3B32-418F-3AD8-F011-9795077095B4}"/>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08;p79">
                <a:extLst>
                  <a:ext uri="{FF2B5EF4-FFF2-40B4-BE49-F238E27FC236}">
                    <a16:creationId xmlns:a16="http://schemas.microsoft.com/office/drawing/2014/main" id="{4F463942-8FB9-2A44-5636-1D42A86111D6}"/>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6" descr="A picture containing text, tableware, dishware&#10;&#10;Description automatically generated">
              <a:extLst>
                <a:ext uri="{FF2B5EF4-FFF2-40B4-BE49-F238E27FC236}">
                  <a16:creationId xmlns:a16="http://schemas.microsoft.com/office/drawing/2014/main" id="{F716B479-68F6-04B3-73BB-2CF233B2F027}"/>
                </a:ext>
              </a:extLst>
            </p:cNvPr>
            <p:cNvPicPr>
              <a:picLocks noChangeAspect="1"/>
            </p:cNvPicPr>
            <p:nvPr/>
          </p:nvPicPr>
          <p:blipFill>
            <a:blip r:embed="rId4"/>
            <a:stretch>
              <a:fillRect/>
            </a:stretch>
          </p:blipFill>
          <p:spPr>
            <a:xfrm>
              <a:off x="7750814" y="117776"/>
              <a:ext cx="1259433" cy="408020"/>
            </a:xfrm>
            <a:prstGeom prst="rect">
              <a:avLst/>
            </a:prstGeom>
          </p:spPr>
        </p:pic>
      </p:grpSp>
      <p:sp>
        <p:nvSpPr>
          <p:cNvPr id="1954" name="Google Shape;1954;p58"/>
          <p:cNvSpPr txBox="1">
            <a:spLocks noGrp="1"/>
          </p:cNvSpPr>
          <p:nvPr>
            <p:ph type="subTitle" idx="1"/>
          </p:nvPr>
        </p:nvSpPr>
        <p:spPr>
          <a:xfrm>
            <a:off x="23333" y="1244874"/>
            <a:ext cx="5459987" cy="3467208"/>
          </a:xfrm>
          <a:prstGeom prst="rect">
            <a:avLst/>
          </a:prstGeom>
          <a:solidFill>
            <a:schemeClr val="dk2"/>
          </a:solidFill>
        </p:spPr>
        <p:txBody>
          <a:bodyPr spcFirstLastPara="1" wrap="square" lIns="91425" tIns="91425" rIns="91425" bIns="91425" anchor="t" anchorCtr="0">
            <a:noAutofit/>
          </a:bodyPr>
          <a:lstStyle/>
          <a:p>
            <a:pPr algn="l">
              <a:buFont typeface="Wingdings" panose="05000000000000000000" pitchFamily="2" charset="2"/>
              <a:buChar char="Ø"/>
            </a:pPr>
            <a:r>
              <a:rPr lang="en-US" sz="1600" dirty="0">
                <a:latin typeface="Bell MT" panose="02020503060305020303" pitchFamily="18" charset="0"/>
              </a:rPr>
              <a:t>There are numerous pharmaceutical stores in India which are still using pen and paper method for billing, managing their employees and inventory system till date, we intend to digitize the processes.</a:t>
            </a:r>
          </a:p>
          <a:p>
            <a:pPr algn="l">
              <a:buFont typeface="Wingdings" panose="05000000000000000000" pitchFamily="2" charset="2"/>
              <a:buChar char="Ø"/>
            </a:pPr>
            <a:r>
              <a:rPr lang="en-US" sz="1600" dirty="0">
                <a:latin typeface="Bell MT" panose="02020503060305020303" pitchFamily="18" charset="0"/>
              </a:rPr>
              <a:t>The objective of the project is to provide solutions  that will make service and billing process of a pharmaceutical store better by using modern technologies.</a:t>
            </a:r>
          </a:p>
          <a:p>
            <a:pPr algn="l">
              <a:buFont typeface="Wingdings" panose="05000000000000000000" pitchFamily="2" charset="2"/>
              <a:buChar char="Ø"/>
            </a:pPr>
            <a:r>
              <a:rPr lang="en-US" sz="1600" dirty="0">
                <a:latin typeface="Bell MT" panose="02020503060305020303" pitchFamily="18" charset="0"/>
              </a:rPr>
              <a:t>By implementing several functionalities the project team intends to exercise learning from Digital Internship Program.</a:t>
            </a:r>
          </a:p>
          <a:p>
            <a:pPr algn="l">
              <a:buFont typeface="Wingdings" panose="05000000000000000000" pitchFamily="2" charset="2"/>
              <a:buChar char="Ø"/>
            </a:pPr>
            <a:r>
              <a:rPr lang="en-US" sz="1600" dirty="0">
                <a:latin typeface="Bell MT" panose="02020503060305020303" pitchFamily="18" charset="0"/>
              </a:rPr>
              <a:t>At the end of the project the team learned several aspects of project delivery like using central repository, version control, agile methodology for delivery, and how to work in a collaborative environment.</a:t>
            </a:r>
          </a:p>
          <a:p>
            <a:pPr marL="0" lvl="0" indent="0" algn="l" rtl="0">
              <a:spcBef>
                <a:spcPts val="0"/>
              </a:spcBef>
              <a:spcAft>
                <a:spcPts val="0"/>
              </a:spcAft>
              <a:buNone/>
            </a:pPr>
            <a:endParaRPr dirty="0">
              <a:latin typeface="Bell MT" panose="02020503060305020303" pitchFamily="18" charset="0"/>
            </a:endParaRPr>
          </a:p>
        </p:txBody>
      </p:sp>
    </p:spTree>
    <p:extLst>
      <p:ext uri="{BB962C8B-B14F-4D97-AF65-F5344CB8AC3E}">
        <p14:creationId xmlns:p14="http://schemas.microsoft.com/office/powerpoint/2010/main" val="60490136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BAD7-0033-EBA3-1577-FE0453F3F678}"/>
              </a:ext>
            </a:extLst>
          </p:cNvPr>
          <p:cNvSpPr>
            <a:spLocks noGrp="1"/>
          </p:cNvSpPr>
          <p:nvPr>
            <p:ph type="title"/>
          </p:nvPr>
        </p:nvSpPr>
        <p:spPr>
          <a:xfrm>
            <a:off x="919103" y="109504"/>
            <a:ext cx="7704000" cy="572700"/>
          </a:xfrm>
        </p:spPr>
        <p:txBody>
          <a:bodyPr/>
          <a:lstStyle/>
          <a:p>
            <a:r>
              <a:rPr lang="en-IN" dirty="0"/>
              <a:t>Industry Best Practices</a:t>
            </a:r>
          </a:p>
        </p:txBody>
      </p:sp>
      <p:pic>
        <p:nvPicPr>
          <p:cNvPr id="4" name="Picture 3">
            <a:extLst>
              <a:ext uri="{FF2B5EF4-FFF2-40B4-BE49-F238E27FC236}">
                <a16:creationId xmlns:a16="http://schemas.microsoft.com/office/drawing/2014/main" id="{4D1179A9-8C77-EF19-F547-DF8594F45EBD}"/>
              </a:ext>
            </a:extLst>
          </p:cNvPr>
          <p:cNvPicPr>
            <a:picLocks noChangeAspect="1"/>
          </p:cNvPicPr>
          <p:nvPr/>
        </p:nvPicPr>
        <p:blipFill>
          <a:blip r:embed="rId3"/>
          <a:stretch>
            <a:fillRect/>
          </a:stretch>
        </p:blipFill>
        <p:spPr>
          <a:xfrm>
            <a:off x="5744316" y="1077479"/>
            <a:ext cx="3073139" cy="3288044"/>
          </a:xfrm>
          <a:prstGeom prst="rect">
            <a:avLst/>
          </a:prstGeom>
        </p:spPr>
      </p:pic>
      <p:sp>
        <p:nvSpPr>
          <p:cNvPr id="6" name="TextBox 5">
            <a:extLst>
              <a:ext uri="{FF2B5EF4-FFF2-40B4-BE49-F238E27FC236}">
                <a16:creationId xmlns:a16="http://schemas.microsoft.com/office/drawing/2014/main" id="{64F84B97-E4DA-CC01-0F6A-903273DF8200}"/>
              </a:ext>
            </a:extLst>
          </p:cNvPr>
          <p:cNvSpPr txBox="1"/>
          <p:nvPr/>
        </p:nvSpPr>
        <p:spPr>
          <a:xfrm>
            <a:off x="616760" y="798292"/>
            <a:ext cx="7008156" cy="4115166"/>
          </a:xfrm>
          <a:prstGeom prst="rect">
            <a:avLst/>
          </a:prstGeom>
          <a:noFill/>
        </p:spPr>
        <p:txBody>
          <a:bodyPr wrap="square">
            <a:spAutoFit/>
          </a:bodyPr>
          <a:lstStyle/>
          <a:p>
            <a:pPr marL="285750" indent="-285750" fontAlgn="base">
              <a:lnSpc>
                <a:spcPct val="150000"/>
              </a:lnSpc>
              <a:buClr>
                <a:schemeClr val="bg2">
                  <a:lumMod val="50000"/>
                </a:schemeClr>
              </a:buClr>
              <a:buFont typeface="Wingdings" panose="05000000000000000000" pitchFamily="2" charset="2"/>
              <a:buChar char="ü"/>
            </a:pPr>
            <a:r>
              <a:rPr lang="en-US" sz="1600" dirty="0">
                <a:solidFill>
                  <a:schemeClr val="tx1"/>
                </a:solidFill>
                <a:latin typeface="Corbel" panose="020B0503020204020204" pitchFamily="34" charset="0"/>
              </a:rPr>
              <a:t>Use of MVC and service-oriented architecture.​</a:t>
            </a:r>
          </a:p>
          <a:p>
            <a:pPr marL="285750" indent="-285750" fontAlgn="base">
              <a:lnSpc>
                <a:spcPct val="150000"/>
              </a:lnSpc>
              <a:buClr>
                <a:schemeClr val="bg2">
                  <a:lumMod val="50000"/>
                </a:schemeClr>
              </a:buClr>
              <a:buFont typeface="Wingdings" panose="05000000000000000000" pitchFamily="2" charset="2"/>
              <a:buChar char="ü"/>
            </a:pPr>
            <a:r>
              <a:rPr lang="en-US" sz="1600" dirty="0">
                <a:solidFill>
                  <a:schemeClr val="tx1"/>
                </a:solidFill>
                <a:latin typeface="Corbel" panose="020B0503020204020204" pitchFamily="34" charset="0"/>
              </a:rPr>
              <a:t>Effective Memory Management(Singleton Classes).​</a:t>
            </a:r>
            <a:endParaRPr lang="en-US" sz="1600" b="0" i="0" u="none" strike="noStrike" dirty="0">
              <a:solidFill>
                <a:schemeClr val="tx1"/>
              </a:solidFill>
              <a:effectLst/>
              <a:latin typeface="Corbel" panose="020B0503020204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Proper naming conventions for java classes, variables, functions.</a:t>
            </a:r>
            <a:r>
              <a:rPr lang="en-US" sz="1600" b="0" i="0" dirty="0">
                <a:solidFill>
                  <a:schemeClr val="tx1"/>
                </a:solidFill>
                <a:effectLst/>
                <a:latin typeface="Corbel" panose="020B0503020204020204" pitchFamily="34" charset="0"/>
              </a:rPr>
              <a:t>​</a:t>
            </a:r>
            <a:endParaRPr lang="en-US" sz="1600" b="0" i="0" dirty="0">
              <a:solidFill>
                <a:schemeClr val="tx1"/>
              </a:solidFill>
              <a:effectLst/>
              <a:latin typeface="Arial" panose="020B0604020202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Code Reusability.</a:t>
            </a:r>
            <a:r>
              <a:rPr lang="en-US" sz="1600" b="0" i="0" dirty="0">
                <a:solidFill>
                  <a:schemeClr val="tx1"/>
                </a:solidFill>
                <a:effectLst/>
                <a:latin typeface="Corbel" panose="020B0503020204020204" pitchFamily="34" charset="0"/>
              </a:rPr>
              <a:t>​</a:t>
            </a:r>
            <a:endParaRPr lang="en-US" sz="1600" b="0" i="0" dirty="0">
              <a:solidFill>
                <a:schemeClr val="tx1"/>
              </a:solidFill>
              <a:effectLst/>
              <a:latin typeface="Arial" panose="020B0604020202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Code Modularization.</a:t>
            </a:r>
            <a:r>
              <a:rPr lang="en-US" sz="1600" b="0" i="0" dirty="0">
                <a:solidFill>
                  <a:schemeClr val="tx1"/>
                </a:solidFill>
                <a:effectLst/>
                <a:latin typeface="Corbel" panose="020B0503020204020204" pitchFamily="34" charset="0"/>
              </a:rPr>
              <a:t>​</a:t>
            </a:r>
            <a:endParaRPr lang="en-US" sz="1600" b="0" i="0" dirty="0">
              <a:solidFill>
                <a:schemeClr val="tx1"/>
              </a:solidFill>
              <a:effectLst/>
              <a:latin typeface="Arial" panose="020B0604020202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Proper Error Tracking &amp; logging(Log4J).</a:t>
            </a:r>
            <a:r>
              <a:rPr lang="en-US" sz="1600" b="0" i="0" dirty="0">
                <a:solidFill>
                  <a:schemeClr val="tx1"/>
                </a:solidFill>
                <a:effectLst/>
                <a:latin typeface="Corbel" panose="020B0503020204020204" pitchFamily="34" charset="0"/>
              </a:rPr>
              <a:t>​</a:t>
            </a:r>
            <a:endParaRPr lang="en-US" sz="1600" b="0" i="0" dirty="0">
              <a:solidFill>
                <a:schemeClr val="tx1"/>
              </a:solidFill>
              <a:effectLst/>
              <a:latin typeface="Arial" panose="020B0604020202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Java docs</a:t>
            </a:r>
            <a:r>
              <a:rPr lang="en-US" sz="1600" b="0" i="0" dirty="0">
                <a:solidFill>
                  <a:schemeClr val="tx1"/>
                </a:solidFill>
                <a:effectLst/>
                <a:latin typeface="Corbel" panose="020B0503020204020204" pitchFamily="34" charset="0"/>
              </a:rPr>
              <a:t>​.</a:t>
            </a:r>
            <a:endParaRPr lang="en-US" sz="1600" b="0" i="0" dirty="0">
              <a:solidFill>
                <a:schemeClr val="tx1"/>
              </a:solidFill>
              <a:effectLst/>
              <a:latin typeface="Arial" panose="020B0604020202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GitHub as version control.</a:t>
            </a:r>
            <a:r>
              <a:rPr lang="en-US" sz="1600" b="0" i="0" dirty="0">
                <a:solidFill>
                  <a:schemeClr val="tx1"/>
                </a:solidFill>
                <a:effectLst/>
                <a:latin typeface="Corbel" panose="020B0503020204020204" pitchFamily="34" charset="0"/>
              </a:rPr>
              <a:t>​</a:t>
            </a:r>
            <a:endParaRPr lang="en-US" sz="1600" b="0" i="0" dirty="0">
              <a:solidFill>
                <a:schemeClr val="tx1"/>
              </a:solidFill>
              <a:effectLst/>
              <a:latin typeface="Arial" panose="020B0604020202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Minimum use of Scriptlet tags in JSP.</a:t>
            </a:r>
            <a:r>
              <a:rPr lang="en-US" sz="1600" b="0" i="0" dirty="0">
                <a:solidFill>
                  <a:schemeClr val="tx1"/>
                </a:solidFill>
                <a:effectLst/>
                <a:latin typeface="Corbel" panose="020B0503020204020204" pitchFamily="34" charset="0"/>
              </a:rPr>
              <a:t>​</a:t>
            </a:r>
            <a:endParaRPr lang="en-US" sz="1600" b="0" i="0" dirty="0">
              <a:solidFill>
                <a:schemeClr val="tx1"/>
              </a:solidFill>
              <a:effectLst/>
              <a:latin typeface="Arial" panose="020B0604020202020204" pitchFamily="34" charset="0"/>
            </a:endParaRPr>
          </a:p>
          <a:p>
            <a:pPr marL="285750" indent="-285750" algn="l" rtl="0" fontAlgn="base">
              <a:lnSpc>
                <a:spcPct val="150000"/>
              </a:lnSpc>
              <a:buClr>
                <a:schemeClr val="bg2">
                  <a:lumMod val="50000"/>
                </a:schemeClr>
              </a:buClr>
              <a:buFont typeface="Wingdings" panose="05000000000000000000" pitchFamily="2" charset="2"/>
              <a:buChar char="ü"/>
            </a:pPr>
            <a:r>
              <a:rPr lang="en-US" sz="1600" b="0" i="0" u="none" strike="noStrike" dirty="0">
                <a:solidFill>
                  <a:schemeClr val="tx1"/>
                </a:solidFill>
                <a:effectLst/>
                <a:latin typeface="Corbel" panose="020B0503020204020204" pitchFamily="34" charset="0"/>
              </a:rPr>
              <a:t>Implementation of</a:t>
            </a:r>
            <a:r>
              <a:rPr lang="en-US" sz="1600" dirty="0">
                <a:solidFill>
                  <a:schemeClr val="tx1"/>
                </a:solidFill>
                <a:latin typeface="Corbel" panose="020B0503020204020204" pitchFamily="34" charset="0"/>
              </a:rPr>
              <a:t> </a:t>
            </a:r>
            <a:r>
              <a:rPr lang="en-US" sz="1600" b="0" i="0" u="none" strike="noStrike" dirty="0">
                <a:solidFill>
                  <a:schemeClr val="tx1"/>
                </a:solidFill>
                <a:effectLst/>
                <a:latin typeface="Corbel" panose="020B0503020204020204" pitchFamily="34" charset="0"/>
              </a:rPr>
              <a:t>JSON</a:t>
            </a:r>
            <a:r>
              <a:rPr lang="en-US" sz="1600" b="0" i="0" dirty="0">
                <a:solidFill>
                  <a:schemeClr val="tx1"/>
                </a:solidFill>
                <a:effectLst/>
                <a:latin typeface="Corbel" panose="020B0503020204020204" pitchFamily="34" charset="0"/>
              </a:rPr>
              <a:t>​</a:t>
            </a:r>
            <a:r>
              <a:rPr lang="en-US" sz="1600" dirty="0">
                <a:solidFill>
                  <a:schemeClr val="tx1"/>
                </a:solidFill>
                <a:latin typeface="Corbel" panose="020B0503020204020204" pitchFamily="34" charset="0"/>
              </a:rPr>
              <a:t> for data transfer.</a:t>
            </a:r>
          </a:p>
          <a:p>
            <a:pPr marL="285750" indent="-285750" algn="l" rtl="0" fontAlgn="base">
              <a:lnSpc>
                <a:spcPct val="150000"/>
              </a:lnSpc>
              <a:buClr>
                <a:schemeClr val="bg2">
                  <a:lumMod val="50000"/>
                </a:schemeClr>
              </a:buClr>
              <a:buFont typeface="Wingdings" panose="05000000000000000000" pitchFamily="2" charset="2"/>
              <a:buChar char="ü"/>
            </a:pPr>
            <a:r>
              <a:rPr lang="en-US" sz="1600" dirty="0">
                <a:solidFill>
                  <a:schemeClr val="tx1"/>
                </a:solidFill>
                <a:latin typeface="Corbel" panose="020B0503020204020204" pitchFamily="34" charset="0"/>
              </a:rPr>
              <a:t>Using PMD to find common programming flaws in our source code.</a:t>
            </a:r>
            <a:endParaRPr lang="en-US" sz="1600" b="0" i="0" dirty="0">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4A64C27-BEF1-DCAF-5A7E-896FBADDE9FB}"/>
              </a:ext>
            </a:extLst>
          </p:cNvPr>
          <p:cNvPicPr>
            <a:picLocks noChangeAspect="1"/>
          </p:cNvPicPr>
          <p:nvPr/>
        </p:nvPicPr>
        <p:blipFill>
          <a:blip r:embed="rId4"/>
          <a:stretch>
            <a:fillRect/>
          </a:stretch>
        </p:blipFill>
        <p:spPr>
          <a:xfrm>
            <a:off x="7167413" y="-6584"/>
            <a:ext cx="1897830" cy="688788"/>
          </a:xfrm>
          <a:prstGeom prst="rect">
            <a:avLst/>
          </a:prstGeom>
        </p:spPr>
      </p:pic>
    </p:spTree>
    <p:extLst>
      <p:ext uri="{BB962C8B-B14F-4D97-AF65-F5344CB8AC3E}">
        <p14:creationId xmlns:p14="http://schemas.microsoft.com/office/powerpoint/2010/main" val="1813272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xfrm>
            <a:off x="720000" y="80648"/>
            <a:ext cx="7704000" cy="5705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Technologies Implemented</a:t>
            </a:r>
            <a:endParaRPr dirty="0"/>
          </a:p>
        </p:txBody>
      </p:sp>
      <p:grpSp>
        <p:nvGrpSpPr>
          <p:cNvPr id="918" name="Google Shape;918;p39"/>
          <p:cNvGrpSpPr/>
          <p:nvPr/>
        </p:nvGrpSpPr>
        <p:grpSpPr>
          <a:xfrm>
            <a:off x="262662" y="191587"/>
            <a:ext cx="914676" cy="725420"/>
            <a:chOff x="-850925" y="2904612"/>
            <a:chExt cx="914676" cy="725420"/>
          </a:xfrm>
        </p:grpSpPr>
        <p:sp>
          <p:nvSpPr>
            <p:cNvPr id="919" name="Google Shape;919;p39"/>
            <p:cNvSpPr/>
            <p:nvPr/>
          </p:nvSpPr>
          <p:spPr>
            <a:xfrm>
              <a:off x="-850925" y="2909385"/>
              <a:ext cx="913770" cy="720648"/>
            </a:xfrm>
            <a:custGeom>
              <a:avLst/>
              <a:gdLst/>
              <a:ahLst/>
              <a:cxnLst/>
              <a:rect l="l" t="t" r="r" b="b"/>
              <a:pathLst>
                <a:path w="19337" h="15251" extrusionOk="0">
                  <a:moveTo>
                    <a:pt x="8052" y="0"/>
                  </a:moveTo>
                  <a:cubicBezTo>
                    <a:pt x="7179" y="0"/>
                    <a:pt x="6446" y="734"/>
                    <a:pt x="6446" y="1607"/>
                  </a:cubicBezTo>
                  <a:cubicBezTo>
                    <a:pt x="6446" y="1726"/>
                    <a:pt x="6466" y="1825"/>
                    <a:pt x="6485" y="1924"/>
                  </a:cubicBezTo>
                  <a:lnTo>
                    <a:pt x="3213" y="2856"/>
                  </a:lnTo>
                  <a:cubicBezTo>
                    <a:pt x="3094" y="2082"/>
                    <a:pt x="2420" y="1488"/>
                    <a:pt x="1607" y="1488"/>
                  </a:cubicBezTo>
                  <a:cubicBezTo>
                    <a:pt x="734" y="1488"/>
                    <a:pt x="0" y="2221"/>
                    <a:pt x="0" y="3094"/>
                  </a:cubicBezTo>
                  <a:cubicBezTo>
                    <a:pt x="0" y="3986"/>
                    <a:pt x="734" y="4720"/>
                    <a:pt x="1607" y="4720"/>
                  </a:cubicBezTo>
                  <a:cubicBezTo>
                    <a:pt x="2499" y="4720"/>
                    <a:pt x="3213" y="4006"/>
                    <a:pt x="3233" y="3114"/>
                  </a:cubicBezTo>
                  <a:lnTo>
                    <a:pt x="6545" y="2182"/>
                  </a:lnTo>
                  <a:cubicBezTo>
                    <a:pt x="6743" y="2717"/>
                    <a:pt x="7219" y="3114"/>
                    <a:pt x="7814" y="3213"/>
                  </a:cubicBezTo>
                  <a:lnTo>
                    <a:pt x="7358" y="8686"/>
                  </a:lnTo>
                  <a:lnTo>
                    <a:pt x="7199" y="8686"/>
                  </a:lnTo>
                  <a:cubicBezTo>
                    <a:pt x="6307" y="8686"/>
                    <a:pt x="5573" y="9400"/>
                    <a:pt x="5573" y="10293"/>
                  </a:cubicBezTo>
                  <a:cubicBezTo>
                    <a:pt x="5573" y="11185"/>
                    <a:pt x="6307" y="11899"/>
                    <a:pt x="7199" y="11899"/>
                  </a:cubicBezTo>
                  <a:cubicBezTo>
                    <a:pt x="8072" y="11899"/>
                    <a:pt x="8806" y="11185"/>
                    <a:pt x="8806" y="10293"/>
                  </a:cubicBezTo>
                  <a:cubicBezTo>
                    <a:pt x="8806" y="10213"/>
                    <a:pt x="8806" y="10134"/>
                    <a:pt x="8786" y="10055"/>
                  </a:cubicBezTo>
                  <a:lnTo>
                    <a:pt x="12534" y="10055"/>
                  </a:lnTo>
                  <a:cubicBezTo>
                    <a:pt x="12534" y="10094"/>
                    <a:pt x="12514" y="10134"/>
                    <a:pt x="12514" y="10174"/>
                  </a:cubicBezTo>
                  <a:cubicBezTo>
                    <a:pt x="12514" y="11066"/>
                    <a:pt x="13248" y="11780"/>
                    <a:pt x="14140" y="11780"/>
                  </a:cubicBezTo>
                  <a:cubicBezTo>
                    <a:pt x="14577" y="11780"/>
                    <a:pt x="14993" y="11601"/>
                    <a:pt x="15290" y="11304"/>
                  </a:cubicBezTo>
                  <a:lnTo>
                    <a:pt x="16599" y="12494"/>
                  </a:lnTo>
                  <a:cubicBezTo>
                    <a:pt x="16302" y="12772"/>
                    <a:pt x="16123" y="13188"/>
                    <a:pt x="16123" y="13644"/>
                  </a:cubicBezTo>
                  <a:cubicBezTo>
                    <a:pt x="16123" y="14537"/>
                    <a:pt x="16837" y="15250"/>
                    <a:pt x="17730" y="15250"/>
                  </a:cubicBezTo>
                  <a:cubicBezTo>
                    <a:pt x="18622" y="15250"/>
                    <a:pt x="19336" y="14537"/>
                    <a:pt x="19336" y="13644"/>
                  </a:cubicBezTo>
                  <a:cubicBezTo>
                    <a:pt x="19336" y="12752"/>
                    <a:pt x="18622" y="12018"/>
                    <a:pt x="17730" y="12018"/>
                  </a:cubicBezTo>
                  <a:cubicBezTo>
                    <a:pt x="17373" y="12018"/>
                    <a:pt x="17055" y="12137"/>
                    <a:pt x="16798" y="12315"/>
                  </a:cubicBezTo>
                  <a:lnTo>
                    <a:pt x="15449" y="11106"/>
                  </a:lnTo>
                  <a:cubicBezTo>
                    <a:pt x="15628" y="10848"/>
                    <a:pt x="15747" y="10511"/>
                    <a:pt x="15747" y="10174"/>
                  </a:cubicBezTo>
                  <a:cubicBezTo>
                    <a:pt x="15747" y="9281"/>
                    <a:pt x="15033" y="8547"/>
                    <a:pt x="14140" y="8547"/>
                  </a:cubicBezTo>
                  <a:cubicBezTo>
                    <a:pt x="13367" y="8547"/>
                    <a:pt x="12732" y="9083"/>
                    <a:pt x="12574" y="9797"/>
                  </a:cubicBezTo>
                  <a:lnTo>
                    <a:pt x="8726" y="9797"/>
                  </a:lnTo>
                  <a:cubicBezTo>
                    <a:pt x="8568" y="9281"/>
                    <a:pt x="8131" y="8865"/>
                    <a:pt x="7596" y="8726"/>
                  </a:cubicBezTo>
                  <a:lnTo>
                    <a:pt x="8052" y="3233"/>
                  </a:lnTo>
                  <a:cubicBezTo>
                    <a:pt x="8944" y="3233"/>
                    <a:pt x="9678" y="2499"/>
                    <a:pt x="9678" y="1607"/>
                  </a:cubicBezTo>
                  <a:cubicBezTo>
                    <a:pt x="9678" y="734"/>
                    <a:pt x="8944" y="0"/>
                    <a:pt x="8052" y="0"/>
                  </a:cubicBezTo>
                  <a:close/>
                </a:path>
              </a:pathLst>
            </a:custGeom>
            <a:solidFill>
              <a:srgbClr val="FFFFFF"/>
            </a:solidFill>
            <a:ln w="49575" cap="flat" cmpd="sng">
              <a:solidFill>
                <a:srgbClr val="FFFFFF"/>
              </a:solidFill>
              <a:prstDash val="solid"/>
              <a:miter lim="19831"/>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765655" y="2974499"/>
              <a:ext cx="762885" cy="568306"/>
            </a:xfrm>
            <a:custGeom>
              <a:avLst/>
              <a:gdLst/>
              <a:ahLst/>
              <a:cxnLst/>
              <a:rect l="l" t="t" r="r" b="b"/>
              <a:pathLst>
                <a:path w="16144" h="12027" extrusionOk="0">
                  <a:moveTo>
                    <a:pt x="6262" y="1"/>
                  </a:moveTo>
                  <a:cubicBezTo>
                    <a:pt x="6251" y="1"/>
                    <a:pt x="6239" y="3"/>
                    <a:pt x="6228" y="9"/>
                  </a:cubicBezTo>
                  <a:lnTo>
                    <a:pt x="100" y="1734"/>
                  </a:lnTo>
                  <a:cubicBezTo>
                    <a:pt x="40" y="1754"/>
                    <a:pt x="1" y="1834"/>
                    <a:pt x="20" y="1893"/>
                  </a:cubicBezTo>
                  <a:cubicBezTo>
                    <a:pt x="37" y="1942"/>
                    <a:pt x="80" y="1978"/>
                    <a:pt x="128" y="1978"/>
                  </a:cubicBezTo>
                  <a:cubicBezTo>
                    <a:pt x="138" y="1978"/>
                    <a:pt x="149" y="1976"/>
                    <a:pt x="159" y="1972"/>
                  </a:cubicBezTo>
                  <a:lnTo>
                    <a:pt x="6128" y="287"/>
                  </a:lnTo>
                  <a:lnTo>
                    <a:pt x="5454" y="8418"/>
                  </a:lnTo>
                  <a:cubicBezTo>
                    <a:pt x="5454" y="8457"/>
                    <a:pt x="5474" y="8497"/>
                    <a:pt x="5494" y="8517"/>
                  </a:cubicBezTo>
                  <a:cubicBezTo>
                    <a:pt x="5514" y="8537"/>
                    <a:pt x="5553" y="8556"/>
                    <a:pt x="5593" y="8556"/>
                  </a:cubicBezTo>
                  <a:lnTo>
                    <a:pt x="12117" y="8556"/>
                  </a:lnTo>
                  <a:lnTo>
                    <a:pt x="15925" y="11987"/>
                  </a:lnTo>
                  <a:cubicBezTo>
                    <a:pt x="15945" y="12007"/>
                    <a:pt x="15965" y="12027"/>
                    <a:pt x="16004" y="12027"/>
                  </a:cubicBezTo>
                  <a:cubicBezTo>
                    <a:pt x="16024" y="12027"/>
                    <a:pt x="16064" y="12007"/>
                    <a:pt x="16084" y="11987"/>
                  </a:cubicBezTo>
                  <a:cubicBezTo>
                    <a:pt x="16143" y="11928"/>
                    <a:pt x="16123" y="11848"/>
                    <a:pt x="16084" y="11809"/>
                  </a:cubicBezTo>
                  <a:lnTo>
                    <a:pt x="12236" y="8338"/>
                  </a:lnTo>
                  <a:cubicBezTo>
                    <a:pt x="12217" y="8318"/>
                    <a:pt x="12197" y="8299"/>
                    <a:pt x="12157" y="8299"/>
                  </a:cubicBezTo>
                  <a:lnTo>
                    <a:pt x="5732" y="8299"/>
                  </a:lnTo>
                  <a:lnTo>
                    <a:pt x="6386" y="128"/>
                  </a:lnTo>
                  <a:cubicBezTo>
                    <a:pt x="6386" y="88"/>
                    <a:pt x="6386" y="49"/>
                    <a:pt x="6347" y="29"/>
                  </a:cubicBezTo>
                  <a:cubicBezTo>
                    <a:pt x="6319" y="15"/>
                    <a:pt x="6290" y="1"/>
                    <a:pt x="6262" y="1"/>
                  </a:cubicBezTo>
                  <a:close/>
                </a:path>
              </a:pathLst>
            </a:custGeom>
            <a:solidFill>
              <a:srgbClr val="241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9"/>
            <p:cNvSpPr/>
            <p:nvPr/>
          </p:nvSpPr>
          <p:spPr>
            <a:xfrm>
              <a:off x="-850004" y="2974924"/>
              <a:ext cx="151878" cy="151822"/>
            </a:xfrm>
            <a:custGeom>
              <a:avLst/>
              <a:gdLst/>
              <a:ahLst/>
              <a:cxnLst/>
              <a:rect l="l" t="t" r="r" b="b"/>
              <a:pathLst>
                <a:path w="3214" h="3213" extrusionOk="0">
                  <a:moveTo>
                    <a:pt x="1607" y="0"/>
                  </a:moveTo>
                  <a:cubicBezTo>
                    <a:pt x="715" y="0"/>
                    <a:pt x="1" y="714"/>
                    <a:pt x="1" y="1606"/>
                  </a:cubicBezTo>
                  <a:cubicBezTo>
                    <a:pt x="1" y="2499"/>
                    <a:pt x="715" y="3213"/>
                    <a:pt x="1607" y="3213"/>
                  </a:cubicBezTo>
                  <a:cubicBezTo>
                    <a:pt x="2499" y="3213"/>
                    <a:pt x="3213" y="2499"/>
                    <a:pt x="3213" y="1606"/>
                  </a:cubicBezTo>
                  <a:cubicBezTo>
                    <a:pt x="3213" y="714"/>
                    <a:pt x="2499" y="0"/>
                    <a:pt x="1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586657" y="3314152"/>
              <a:ext cx="152775" cy="152767"/>
            </a:xfrm>
            <a:custGeom>
              <a:avLst/>
              <a:gdLst/>
              <a:ahLst/>
              <a:cxnLst/>
              <a:rect l="l" t="t" r="r" b="b"/>
              <a:pathLst>
                <a:path w="3233" h="3233" extrusionOk="0">
                  <a:moveTo>
                    <a:pt x="1607" y="0"/>
                  </a:moveTo>
                  <a:cubicBezTo>
                    <a:pt x="714" y="0"/>
                    <a:pt x="0" y="734"/>
                    <a:pt x="0" y="1606"/>
                  </a:cubicBezTo>
                  <a:cubicBezTo>
                    <a:pt x="0" y="2499"/>
                    <a:pt x="714" y="3233"/>
                    <a:pt x="1607" y="3233"/>
                  </a:cubicBezTo>
                  <a:cubicBezTo>
                    <a:pt x="2499" y="3233"/>
                    <a:pt x="3233" y="2499"/>
                    <a:pt x="3233" y="1606"/>
                  </a:cubicBezTo>
                  <a:cubicBezTo>
                    <a:pt x="3233" y="734"/>
                    <a:pt x="2499" y="0"/>
                    <a:pt x="1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545451" y="2904612"/>
              <a:ext cx="151878" cy="151870"/>
            </a:xfrm>
            <a:custGeom>
              <a:avLst/>
              <a:gdLst/>
              <a:ahLst/>
              <a:cxnLst/>
              <a:rect l="l" t="t" r="r" b="b"/>
              <a:pathLst>
                <a:path w="3214" h="3214" extrusionOk="0">
                  <a:moveTo>
                    <a:pt x="1607" y="1"/>
                  </a:moveTo>
                  <a:cubicBezTo>
                    <a:pt x="715" y="1"/>
                    <a:pt x="1" y="715"/>
                    <a:pt x="1" y="1607"/>
                  </a:cubicBezTo>
                  <a:cubicBezTo>
                    <a:pt x="1" y="2500"/>
                    <a:pt x="715" y="3213"/>
                    <a:pt x="1607" y="3213"/>
                  </a:cubicBezTo>
                  <a:cubicBezTo>
                    <a:pt x="2500" y="3213"/>
                    <a:pt x="3214" y="2500"/>
                    <a:pt x="3214" y="1607"/>
                  </a:cubicBezTo>
                  <a:cubicBezTo>
                    <a:pt x="3214" y="715"/>
                    <a:pt x="2500" y="1"/>
                    <a:pt x="1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258667" y="3308529"/>
              <a:ext cx="152775" cy="151822"/>
            </a:xfrm>
            <a:custGeom>
              <a:avLst/>
              <a:gdLst/>
              <a:ahLst/>
              <a:cxnLst/>
              <a:rect l="l" t="t" r="r" b="b"/>
              <a:pathLst>
                <a:path w="3233" h="3213" extrusionOk="0">
                  <a:moveTo>
                    <a:pt x="1607" y="0"/>
                  </a:moveTo>
                  <a:cubicBezTo>
                    <a:pt x="714" y="0"/>
                    <a:pt x="0" y="714"/>
                    <a:pt x="0" y="1606"/>
                  </a:cubicBezTo>
                  <a:cubicBezTo>
                    <a:pt x="0" y="2499"/>
                    <a:pt x="714" y="3213"/>
                    <a:pt x="1607" y="3213"/>
                  </a:cubicBezTo>
                  <a:cubicBezTo>
                    <a:pt x="2499" y="3213"/>
                    <a:pt x="3233" y="2499"/>
                    <a:pt x="3233" y="1606"/>
                  </a:cubicBezTo>
                  <a:cubicBezTo>
                    <a:pt x="3233" y="714"/>
                    <a:pt x="2499" y="0"/>
                    <a:pt x="16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89072" y="3472496"/>
              <a:ext cx="152823" cy="151870"/>
            </a:xfrm>
            <a:custGeom>
              <a:avLst/>
              <a:gdLst/>
              <a:ahLst/>
              <a:cxnLst/>
              <a:rect l="l" t="t" r="r" b="b"/>
              <a:pathLst>
                <a:path w="3234" h="3214" extrusionOk="0">
                  <a:moveTo>
                    <a:pt x="1627" y="1"/>
                  </a:moveTo>
                  <a:cubicBezTo>
                    <a:pt x="735" y="1"/>
                    <a:pt x="1" y="714"/>
                    <a:pt x="1" y="1607"/>
                  </a:cubicBezTo>
                  <a:cubicBezTo>
                    <a:pt x="1" y="2499"/>
                    <a:pt x="735" y="3213"/>
                    <a:pt x="1627" y="3213"/>
                  </a:cubicBezTo>
                  <a:cubicBezTo>
                    <a:pt x="2500" y="3213"/>
                    <a:pt x="3233" y="2499"/>
                    <a:pt x="3233" y="1607"/>
                  </a:cubicBezTo>
                  <a:cubicBezTo>
                    <a:pt x="3233" y="714"/>
                    <a:pt x="2500" y="1"/>
                    <a:pt x="1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2">
            <a:extLst>
              <a:ext uri="{FF2B5EF4-FFF2-40B4-BE49-F238E27FC236}">
                <a16:creationId xmlns:a16="http://schemas.microsoft.com/office/drawing/2014/main" id="{12117D4E-9674-BEE8-1A9E-75262237DEFE}"/>
              </a:ext>
            </a:extLst>
          </p:cNvPr>
          <p:cNvGraphicFramePr>
            <a:graphicFrameLocks noGrp="1"/>
          </p:cNvGraphicFramePr>
          <p:nvPr>
            <p:extLst>
              <p:ext uri="{D42A27DB-BD31-4B8C-83A1-F6EECF244321}">
                <p14:modId xmlns:p14="http://schemas.microsoft.com/office/powerpoint/2010/main" val="1027809447"/>
              </p:ext>
            </p:extLst>
          </p:nvPr>
        </p:nvGraphicFramePr>
        <p:xfrm>
          <a:off x="928349" y="744917"/>
          <a:ext cx="7495651" cy="4084258"/>
        </p:xfrm>
        <a:graphic>
          <a:graphicData uri="http://schemas.openxmlformats.org/drawingml/2006/table">
            <a:tbl>
              <a:tblPr firstRow="1" bandRow="1">
                <a:tableStyleId>{8799B23B-EC83-4686-B30A-512413B5E67A}</a:tableStyleId>
              </a:tblPr>
              <a:tblGrid>
                <a:gridCol w="1561595">
                  <a:extLst>
                    <a:ext uri="{9D8B030D-6E8A-4147-A177-3AD203B41FA5}">
                      <a16:colId xmlns:a16="http://schemas.microsoft.com/office/drawing/2014/main" val="2941692116"/>
                    </a:ext>
                  </a:extLst>
                </a:gridCol>
                <a:gridCol w="5934056">
                  <a:extLst>
                    <a:ext uri="{9D8B030D-6E8A-4147-A177-3AD203B41FA5}">
                      <a16:colId xmlns:a16="http://schemas.microsoft.com/office/drawing/2014/main" val="3770346710"/>
                    </a:ext>
                  </a:extLst>
                </a:gridCol>
              </a:tblGrid>
              <a:tr h="307817">
                <a:tc>
                  <a:txBody>
                    <a:bodyPr/>
                    <a:lstStyle/>
                    <a:p>
                      <a:pPr algn="ctr"/>
                      <a:r>
                        <a:rPr lang="en-IN" dirty="0"/>
                        <a:t>Technology</a:t>
                      </a:r>
                    </a:p>
                  </a:txBody>
                  <a:tcPr/>
                </a:tc>
                <a:tc>
                  <a:txBody>
                    <a:bodyPr/>
                    <a:lstStyle/>
                    <a:p>
                      <a:pPr algn="ctr"/>
                      <a:r>
                        <a:rPr lang="en-IN" dirty="0"/>
                        <a:t>Description</a:t>
                      </a:r>
                    </a:p>
                  </a:txBody>
                  <a:tcPr/>
                </a:tc>
                <a:extLst>
                  <a:ext uri="{0D108BD9-81ED-4DB2-BD59-A6C34878D82A}">
                    <a16:rowId xmlns:a16="http://schemas.microsoft.com/office/drawing/2014/main" val="3503780900"/>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Core JAVA / J2EE</a:t>
                      </a:r>
                    </a:p>
                  </a:txBody>
                  <a:tcPr>
                    <a:solidFill>
                      <a:schemeClr val="bg2">
                        <a:lumMod val="75000"/>
                        <a:alpha val="20000"/>
                      </a:schemeClr>
                    </a:solidFill>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Core Java is used for the backend purpose where we have used it in the model and service classes.</a:t>
                      </a:r>
                    </a:p>
                  </a:txBody>
                  <a:tcPr>
                    <a:solidFill>
                      <a:schemeClr val="bg2">
                        <a:lumMod val="75000"/>
                        <a:alpha val="20000"/>
                      </a:schemeClr>
                    </a:solidFill>
                  </a:tcPr>
                </a:tc>
                <a:extLst>
                  <a:ext uri="{0D108BD9-81ED-4DB2-BD59-A6C34878D82A}">
                    <a16:rowId xmlns:a16="http://schemas.microsoft.com/office/drawing/2014/main" val="3111379527"/>
                  </a:ext>
                </a:extLst>
              </a:tr>
              <a:tr h="338599">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MySQL &amp; JDBC</a:t>
                      </a:r>
                    </a:p>
                  </a:txBody>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MySQL is used as the database management system for the project and JDBC is used to connect and execute the query with the database</a:t>
                      </a:r>
                    </a:p>
                  </a:txBody>
                  <a:tcPr/>
                </a:tc>
                <a:extLst>
                  <a:ext uri="{0D108BD9-81ED-4DB2-BD59-A6C34878D82A}">
                    <a16:rowId xmlns:a16="http://schemas.microsoft.com/office/drawing/2014/main" val="2431778317"/>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JSP</a:t>
                      </a:r>
                    </a:p>
                  </a:txBody>
                  <a:tcPr>
                    <a:solidFill>
                      <a:schemeClr val="bg2">
                        <a:lumMod val="75000"/>
                        <a:alpha val="20000"/>
                      </a:schemeClr>
                    </a:solidFill>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It is used for creating dynamic web pages based on HTML</a:t>
                      </a:r>
                    </a:p>
                  </a:txBody>
                  <a:tcPr>
                    <a:solidFill>
                      <a:schemeClr val="bg2">
                        <a:lumMod val="75000"/>
                        <a:alpha val="20000"/>
                      </a:schemeClr>
                    </a:solidFill>
                  </a:tcPr>
                </a:tc>
                <a:extLst>
                  <a:ext uri="{0D108BD9-81ED-4DB2-BD59-A6C34878D82A}">
                    <a16:rowId xmlns:a16="http://schemas.microsoft.com/office/drawing/2014/main" val="2869894311"/>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CSS, Bootstrap</a:t>
                      </a:r>
                    </a:p>
                  </a:txBody>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CSS and bootstrap which is a CSS framework is used to design our JSP pages</a:t>
                      </a:r>
                    </a:p>
                  </a:txBody>
                  <a:tcPr/>
                </a:tc>
                <a:extLst>
                  <a:ext uri="{0D108BD9-81ED-4DB2-BD59-A6C34878D82A}">
                    <a16:rowId xmlns:a16="http://schemas.microsoft.com/office/drawing/2014/main" val="1734273952"/>
                  </a:ext>
                </a:extLst>
              </a:tr>
              <a:tr h="328890">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JavaScript</a:t>
                      </a:r>
                    </a:p>
                  </a:txBody>
                  <a:tcPr>
                    <a:solidFill>
                      <a:schemeClr val="bg2">
                        <a:lumMod val="75000"/>
                        <a:alpha val="20000"/>
                      </a:schemeClr>
                    </a:solidFill>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It is used to implement the functionalities in our project </a:t>
                      </a:r>
                    </a:p>
                  </a:txBody>
                  <a:tcPr>
                    <a:solidFill>
                      <a:schemeClr val="bg2">
                        <a:lumMod val="75000"/>
                        <a:alpha val="20000"/>
                      </a:schemeClr>
                    </a:solidFill>
                  </a:tcPr>
                </a:tc>
                <a:extLst>
                  <a:ext uri="{0D108BD9-81ED-4DB2-BD59-A6C34878D82A}">
                    <a16:rowId xmlns:a16="http://schemas.microsoft.com/office/drawing/2014/main" val="1994326495"/>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Chart JS</a:t>
                      </a:r>
                    </a:p>
                  </a:txBody>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It is used to generate the sales report in our project</a:t>
                      </a:r>
                    </a:p>
                  </a:txBody>
                  <a:tcPr/>
                </a:tc>
                <a:extLst>
                  <a:ext uri="{0D108BD9-81ED-4DB2-BD59-A6C34878D82A}">
                    <a16:rowId xmlns:a16="http://schemas.microsoft.com/office/drawing/2014/main" val="2396693036"/>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Struts 2</a:t>
                      </a:r>
                    </a:p>
                  </a:txBody>
                  <a:tcPr>
                    <a:solidFill>
                      <a:schemeClr val="bg2">
                        <a:lumMod val="75000"/>
                        <a:alpha val="20000"/>
                      </a:schemeClr>
                    </a:solidFill>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It is the application framework for developing our Java EE web application based on the MVC architecture</a:t>
                      </a:r>
                    </a:p>
                  </a:txBody>
                  <a:tcPr>
                    <a:solidFill>
                      <a:schemeClr val="bg2">
                        <a:lumMod val="75000"/>
                        <a:alpha val="20000"/>
                      </a:schemeClr>
                    </a:solidFill>
                  </a:tcPr>
                </a:tc>
                <a:extLst>
                  <a:ext uri="{0D108BD9-81ED-4DB2-BD59-A6C34878D82A}">
                    <a16:rowId xmlns:a16="http://schemas.microsoft.com/office/drawing/2014/main" val="2764719531"/>
                  </a:ext>
                </a:extLst>
              </a:tr>
              <a:tr h="338599">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cs typeface="Abhaya Libre"/>
                          <a:sym typeface="Arial"/>
                        </a:rPr>
                        <a:t>jQuery &amp; Ajax</a:t>
                      </a:r>
                    </a:p>
                  </a:txBody>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sym typeface="Arial"/>
                        </a:rPr>
                        <a:t>Using this the web application can send and retrieve data from a server asynchronously without interfering with the display and behaviour of the existing page</a:t>
                      </a:r>
                    </a:p>
                  </a:txBody>
                  <a:tcPr/>
                </a:tc>
                <a:extLst>
                  <a:ext uri="{0D108BD9-81ED-4DB2-BD59-A6C34878D82A}">
                    <a16:rowId xmlns:a16="http://schemas.microsoft.com/office/drawing/2014/main" val="1537431019"/>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ea typeface="+mn-ea"/>
                          <a:cs typeface="Abhaya Libre"/>
                          <a:sym typeface="Arial"/>
                        </a:rPr>
                        <a:t>JSTL</a:t>
                      </a:r>
                    </a:p>
                  </a:txBody>
                  <a:tcPr>
                    <a:solidFill>
                      <a:schemeClr val="bg2">
                        <a:lumMod val="75000"/>
                        <a:alpha val="20000"/>
                      </a:schemeClr>
                    </a:solidFill>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ea typeface="+mn-ea"/>
                          <a:cs typeface="+mn-cs"/>
                          <a:sym typeface="Arial"/>
                        </a:rPr>
                        <a:t>It is the standard tag library that provides tags to control the JSP page behaviour. </a:t>
                      </a:r>
                    </a:p>
                  </a:txBody>
                  <a:tcPr>
                    <a:solidFill>
                      <a:schemeClr val="bg2">
                        <a:lumMod val="75000"/>
                        <a:alpha val="20000"/>
                      </a:schemeClr>
                    </a:solidFill>
                  </a:tcPr>
                </a:tc>
                <a:extLst>
                  <a:ext uri="{0D108BD9-81ED-4DB2-BD59-A6C34878D82A}">
                    <a16:rowId xmlns:a16="http://schemas.microsoft.com/office/drawing/2014/main" val="3774035588"/>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ea typeface="+mn-ea"/>
                          <a:cs typeface="Abhaya Libre"/>
                          <a:sym typeface="Arial"/>
                        </a:rPr>
                        <a:t>Rest APIs</a:t>
                      </a:r>
                    </a:p>
                  </a:txBody>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ea typeface="+mn-ea"/>
                          <a:cs typeface="+mn-cs"/>
                          <a:sym typeface="Arial"/>
                        </a:rPr>
                        <a:t>It is used to fetch external data such as Aadhaar and pin code details required for the project</a:t>
                      </a:r>
                    </a:p>
                  </a:txBody>
                  <a:tcPr/>
                </a:tc>
                <a:extLst>
                  <a:ext uri="{0D108BD9-81ED-4DB2-BD59-A6C34878D82A}">
                    <a16:rowId xmlns:a16="http://schemas.microsoft.com/office/drawing/2014/main" val="4149422881"/>
                  </a:ext>
                </a:extLst>
              </a:tr>
              <a:tr h="307817">
                <a:tc>
                  <a:txBody>
                    <a:bodyPr/>
                    <a:lstStyle/>
                    <a:p>
                      <a:pPr marL="0" marR="0" lvl="0" indent="0" algn="l" rtl="0">
                        <a:lnSpc>
                          <a:spcPct val="100000"/>
                        </a:lnSpc>
                        <a:spcBef>
                          <a:spcPts val="0"/>
                        </a:spcBef>
                        <a:spcAft>
                          <a:spcPts val="0"/>
                        </a:spcAft>
                        <a:buClr>
                          <a:srgbClr val="000000"/>
                        </a:buClr>
                        <a:buFont typeface="Arial"/>
                        <a:buNone/>
                      </a:pPr>
                      <a:r>
                        <a:rPr lang="en-IN" sz="1400" b="1" i="0" u="none" strike="noStrike" cap="none" dirty="0">
                          <a:solidFill>
                            <a:schemeClr val="hlink"/>
                          </a:solidFill>
                          <a:uFill>
                            <a:noFill/>
                          </a:uFill>
                          <a:latin typeface="Abhaya Libre"/>
                          <a:ea typeface="+mn-ea"/>
                          <a:cs typeface="Abhaya Libre"/>
                          <a:sym typeface="Arial"/>
                        </a:rPr>
                        <a:t>Java Mail</a:t>
                      </a:r>
                    </a:p>
                  </a:txBody>
                  <a:tcPr>
                    <a:solidFill>
                      <a:schemeClr val="bg2">
                        <a:lumMod val="75000"/>
                        <a:alpha val="20000"/>
                      </a:schemeClr>
                    </a:solidFill>
                  </a:tcPr>
                </a:tc>
                <a:tc>
                  <a:txBody>
                    <a:bodyPr/>
                    <a:lstStyle/>
                    <a:p>
                      <a:pPr marL="0" marR="0" lvl="0" indent="0" algn="l" rtl="0">
                        <a:lnSpc>
                          <a:spcPct val="100000"/>
                        </a:lnSpc>
                        <a:spcBef>
                          <a:spcPts val="0"/>
                        </a:spcBef>
                        <a:spcAft>
                          <a:spcPts val="1600"/>
                        </a:spcAft>
                        <a:buClr>
                          <a:srgbClr val="000000"/>
                        </a:buClr>
                        <a:buFont typeface="Arial"/>
                        <a:buNone/>
                      </a:pPr>
                      <a:r>
                        <a:rPr lang="en-IN" sz="800" b="0" i="0" u="none" strike="noStrike" cap="none" dirty="0">
                          <a:solidFill>
                            <a:schemeClr val="dk1"/>
                          </a:solidFill>
                          <a:latin typeface="Comfortaa"/>
                          <a:ea typeface="+mn-ea"/>
                          <a:cs typeface="+mn-cs"/>
                          <a:sym typeface="Arial"/>
                        </a:rPr>
                        <a:t>It is used to send email confirmations to the specific customer with order details</a:t>
                      </a:r>
                    </a:p>
                  </a:txBody>
                  <a:tcPr>
                    <a:solidFill>
                      <a:schemeClr val="tx2">
                        <a:lumMod val="75000"/>
                        <a:alpha val="20000"/>
                      </a:schemeClr>
                    </a:solidFill>
                  </a:tcPr>
                </a:tc>
                <a:extLst>
                  <a:ext uri="{0D108BD9-81ED-4DB2-BD59-A6C34878D82A}">
                    <a16:rowId xmlns:a16="http://schemas.microsoft.com/office/drawing/2014/main" val="3988668420"/>
                  </a:ext>
                </a:extLst>
              </a:tr>
              <a:tr h="307817">
                <a:tc>
                  <a:txBody>
                    <a:bodyPr/>
                    <a:lstStyle/>
                    <a:p>
                      <a:pPr marL="0" marR="0" lvl="0" indent="0" algn="l" rtl="0">
                        <a:lnSpc>
                          <a:spcPct val="100000"/>
                        </a:lnSpc>
                        <a:spcBef>
                          <a:spcPts val="0"/>
                        </a:spcBef>
                        <a:spcAft>
                          <a:spcPts val="0"/>
                        </a:spcAft>
                        <a:buClr>
                          <a:srgbClr val="000000"/>
                        </a:buClr>
                        <a:buFont typeface="Arial"/>
                        <a:buNone/>
                      </a:pPr>
                      <a:r>
                        <a:rPr lang="en-US" sz="1400" b="1" i="0" u="none" strike="noStrike" cap="none" dirty="0">
                          <a:solidFill>
                            <a:schemeClr val="hlink"/>
                          </a:solidFill>
                          <a:uFill>
                            <a:noFill/>
                          </a:uFill>
                          <a:latin typeface="Abhaya Libre"/>
                          <a:ea typeface="+mn-ea"/>
                          <a:cs typeface="Abhaya Libre"/>
                          <a:sym typeface="Arial"/>
                        </a:rPr>
                        <a:t>MD5</a:t>
                      </a:r>
                      <a:endParaRPr lang="en-IN" sz="1400" b="1" i="0" u="none" strike="noStrike" cap="none" dirty="0">
                        <a:solidFill>
                          <a:schemeClr val="hlink"/>
                        </a:solidFill>
                        <a:uFill>
                          <a:noFill/>
                        </a:uFill>
                        <a:latin typeface="Abhaya Libre"/>
                        <a:ea typeface="+mn-ea"/>
                        <a:cs typeface="Abhaya Libre"/>
                        <a:sym typeface="Arial"/>
                      </a:endParaRPr>
                    </a:p>
                  </a:txBody>
                  <a:tcPr>
                    <a:solidFill>
                      <a:schemeClr val="bg2">
                        <a:alpha val="20000"/>
                      </a:schemeClr>
                    </a:solidFill>
                  </a:tcPr>
                </a:tc>
                <a:tc>
                  <a:txBody>
                    <a:bodyPr/>
                    <a:lstStyle/>
                    <a:p>
                      <a:pPr marL="0" marR="0" lvl="0" indent="0" algn="l" rtl="0">
                        <a:lnSpc>
                          <a:spcPct val="100000"/>
                        </a:lnSpc>
                        <a:spcBef>
                          <a:spcPts val="0"/>
                        </a:spcBef>
                        <a:spcAft>
                          <a:spcPts val="1600"/>
                        </a:spcAft>
                        <a:buClr>
                          <a:srgbClr val="000000"/>
                        </a:buClr>
                        <a:buFont typeface="Arial"/>
                        <a:buNone/>
                      </a:pPr>
                      <a:r>
                        <a:rPr lang="en-US" sz="800" b="0" i="0" u="none" strike="noStrike" cap="none" dirty="0">
                          <a:solidFill>
                            <a:schemeClr val="dk1"/>
                          </a:solidFill>
                          <a:latin typeface="Comfortaa"/>
                          <a:ea typeface="+mn-ea"/>
                          <a:cs typeface="+mn-cs"/>
                          <a:sym typeface="Arial"/>
                        </a:rPr>
                        <a:t>It is used to encrypt user password before storing it into the database hence enhancing user security</a:t>
                      </a:r>
                      <a:endParaRPr lang="en-IN" sz="800" b="0" i="0" u="none" strike="noStrike" cap="none" dirty="0">
                        <a:solidFill>
                          <a:schemeClr val="dk1"/>
                        </a:solidFill>
                        <a:latin typeface="Comfortaa"/>
                        <a:ea typeface="+mn-ea"/>
                        <a:cs typeface="+mn-cs"/>
                        <a:sym typeface="Arial"/>
                      </a:endParaRPr>
                    </a:p>
                  </a:txBody>
                  <a:tcPr>
                    <a:solidFill>
                      <a:schemeClr val="bg2">
                        <a:alpha val="20000"/>
                      </a:schemeClr>
                    </a:solidFill>
                  </a:tcPr>
                </a:tc>
                <a:extLst>
                  <a:ext uri="{0D108BD9-81ED-4DB2-BD59-A6C34878D82A}">
                    <a16:rowId xmlns:a16="http://schemas.microsoft.com/office/drawing/2014/main" val="970468913"/>
                  </a:ext>
                </a:extLst>
              </a:tr>
            </a:tbl>
          </a:graphicData>
        </a:graphic>
      </p:graphicFrame>
      <p:pic>
        <p:nvPicPr>
          <p:cNvPr id="3" name="Picture 2">
            <a:extLst>
              <a:ext uri="{FF2B5EF4-FFF2-40B4-BE49-F238E27FC236}">
                <a16:creationId xmlns:a16="http://schemas.microsoft.com/office/drawing/2014/main" id="{11DEB642-79E7-3B00-7B85-E2CFD6E43782}"/>
              </a:ext>
            </a:extLst>
          </p:cNvPr>
          <p:cNvPicPr>
            <a:picLocks noChangeAspect="1"/>
          </p:cNvPicPr>
          <p:nvPr/>
        </p:nvPicPr>
        <p:blipFill>
          <a:blip r:embed="rId3"/>
          <a:stretch>
            <a:fillRect/>
          </a:stretch>
        </p:blipFill>
        <p:spPr>
          <a:xfrm>
            <a:off x="7167413" y="-6584"/>
            <a:ext cx="1897830" cy="688788"/>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8F3-7735-3D2D-DC25-FD0C25F1724D}"/>
              </a:ext>
            </a:extLst>
          </p:cNvPr>
          <p:cNvSpPr>
            <a:spLocks noGrp="1"/>
          </p:cNvSpPr>
          <p:nvPr>
            <p:ph type="title"/>
          </p:nvPr>
        </p:nvSpPr>
        <p:spPr>
          <a:xfrm>
            <a:off x="758608" y="171259"/>
            <a:ext cx="7704000" cy="572700"/>
          </a:xfrm>
        </p:spPr>
        <p:txBody>
          <a:bodyPr/>
          <a:lstStyle/>
          <a:p>
            <a:r>
              <a:rPr lang="en-IN" dirty="0"/>
              <a:t>Project Architecture</a:t>
            </a:r>
          </a:p>
        </p:txBody>
      </p:sp>
      <p:sp>
        <p:nvSpPr>
          <p:cNvPr id="3" name="Rectangle 2">
            <a:extLst>
              <a:ext uri="{FF2B5EF4-FFF2-40B4-BE49-F238E27FC236}">
                <a16:creationId xmlns:a16="http://schemas.microsoft.com/office/drawing/2014/main" id="{933D6801-866B-7B22-6D65-9BC9761CF935}"/>
              </a:ext>
            </a:extLst>
          </p:cNvPr>
          <p:cNvSpPr/>
          <p:nvPr/>
        </p:nvSpPr>
        <p:spPr>
          <a:xfrm>
            <a:off x="302342" y="1403470"/>
            <a:ext cx="1415845" cy="980768"/>
          </a:xfrm>
          <a:prstGeom prst="rect">
            <a:avLst/>
          </a:prstGeom>
          <a:solidFill>
            <a:schemeClr val="bg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hlink"/>
                </a:solidFill>
                <a:uFill>
                  <a:noFill/>
                </a:uFill>
                <a:latin typeface="Abhaya Libre"/>
                <a:cs typeface="Abhaya Libre"/>
              </a:rPr>
              <a:t>BROWSER</a:t>
            </a:r>
          </a:p>
          <a:p>
            <a:r>
              <a:rPr lang="en-IN" b="1" dirty="0">
                <a:solidFill>
                  <a:schemeClr val="hlink"/>
                </a:solidFill>
                <a:uFill>
                  <a:noFill/>
                </a:uFill>
                <a:latin typeface="Abhaya Libre"/>
                <a:cs typeface="Abhaya Libre"/>
              </a:rPr>
              <a:t>(Chrome, Edge, Opera etc.)</a:t>
            </a:r>
          </a:p>
        </p:txBody>
      </p:sp>
      <p:sp>
        <p:nvSpPr>
          <p:cNvPr id="4" name="Rectangle 3">
            <a:extLst>
              <a:ext uri="{FF2B5EF4-FFF2-40B4-BE49-F238E27FC236}">
                <a16:creationId xmlns:a16="http://schemas.microsoft.com/office/drawing/2014/main" id="{5D336347-94C2-B341-3FDB-B365AE6A68BF}"/>
              </a:ext>
            </a:extLst>
          </p:cNvPr>
          <p:cNvSpPr/>
          <p:nvPr/>
        </p:nvSpPr>
        <p:spPr>
          <a:xfrm>
            <a:off x="2359741" y="1297859"/>
            <a:ext cx="4100051" cy="3266768"/>
          </a:xfrm>
          <a:prstGeom prst="rect">
            <a:avLst/>
          </a:prstGeom>
          <a:solidFill>
            <a:schemeClr val="tx2">
              <a:lumMod val="9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A1DF7AF-45AB-D2FB-F987-18B10AE3F96E}"/>
              </a:ext>
            </a:extLst>
          </p:cNvPr>
          <p:cNvSpPr/>
          <p:nvPr/>
        </p:nvSpPr>
        <p:spPr>
          <a:xfrm>
            <a:off x="7175090" y="1297859"/>
            <a:ext cx="1666568" cy="435076"/>
          </a:xfrm>
          <a:prstGeom prst="roundRect">
            <a:avLst/>
          </a:prstGeom>
          <a:solidFill>
            <a:schemeClr val="bg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hlink"/>
                </a:solidFill>
                <a:uFill>
                  <a:noFill/>
                </a:uFill>
                <a:latin typeface="Abhaya Libre"/>
                <a:cs typeface="Abhaya Libre"/>
              </a:rPr>
              <a:t>City and state details using pin code</a:t>
            </a:r>
          </a:p>
        </p:txBody>
      </p:sp>
      <p:sp>
        <p:nvSpPr>
          <p:cNvPr id="6" name="Rectangle: Rounded Corners 5">
            <a:extLst>
              <a:ext uri="{FF2B5EF4-FFF2-40B4-BE49-F238E27FC236}">
                <a16:creationId xmlns:a16="http://schemas.microsoft.com/office/drawing/2014/main" id="{58C08323-C16D-7FB5-69E1-9E2F60D82770}"/>
              </a:ext>
            </a:extLst>
          </p:cNvPr>
          <p:cNvSpPr/>
          <p:nvPr/>
        </p:nvSpPr>
        <p:spPr>
          <a:xfrm>
            <a:off x="7175090" y="2440689"/>
            <a:ext cx="1666568" cy="435076"/>
          </a:xfrm>
          <a:prstGeom prst="roundRect">
            <a:avLst/>
          </a:prstGeom>
          <a:solidFill>
            <a:schemeClr val="bg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hlink"/>
                </a:solidFill>
                <a:uFill>
                  <a:noFill/>
                </a:uFill>
                <a:latin typeface="Abhaya Libre"/>
                <a:cs typeface="Abhaya Libre"/>
              </a:rPr>
              <a:t>Google Maps</a:t>
            </a:r>
          </a:p>
        </p:txBody>
      </p:sp>
      <p:sp>
        <p:nvSpPr>
          <p:cNvPr id="7" name="Rectangle: Rounded Corners 6">
            <a:extLst>
              <a:ext uri="{FF2B5EF4-FFF2-40B4-BE49-F238E27FC236}">
                <a16:creationId xmlns:a16="http://schemas.microsoft.com/office/drawing/2014/main" id="{08B4AAEE-B7E6-9EC5-1E69-2448145CDBFE}"/>
              </a:ext>
            </a:extLst>
          </p:cNvPr>
          <p:cNvSpPr/>
          <p:nvPr/>
        </p:nvSpPr>
        <p:spPr>
          <a:xfrm>
            <a:off x="7175090" y="1869274"/>
            <a:ext cx="1666568" cy="435076"/>
          </a:xfrm>
          <a:prstGeom prst="roundRect">
            <a:avLst/>
          </a:prstGeom>
          <a:solidFill>
            <a:schemeClr val="bg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hlink"/>
                </a:solidFill>
                <a:uFill>
                  <a:noFill/>
                </a:uFill>
                <a:latin typeface="Abhaya Libre"/>
                <a:cs typeface="Abhaya Libre"/>
              </a:rPr>
              <a:t>Aadhaar details</a:t>
            </a:r>
          </a:p>
        </p:txBody>
      </p:sp>
      <p:sp>
        <p:nvSpPr>
          <p:cNvPr id="8" name="Cylinder 7">
            <a:extLst>
              <a:ext uri="{FF2B5EF4-FFF2-40B4-BE49-F238E27FC236}">
                <a16:creationId xmlns:a16="http://schemas.microsoft.com/office/drawing/2014/main" id="{99C6CD4F-629B-0D3F-799E-3A5B4478033E}"/>
              </a:ext>
            </a:extLst>
          </p:cNvPr>
          <p:cNvSpPr/>
          <p:nvPr/>
        </p:nvSpPr>
        <p:spPr>
          <a:xfrm>
            <a:off x="7201621" y="3409915"/>
            <a:ext cx="1260987" cy="1541206"/>
          </a:xfrm>
          <a:prstGeom prst="can">
            <a:avLst/>
          </a:prstGeom>
          <a:solidFill>
            <a:schemeClr val="bg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hlink"/>
                </a:solidFill>
                <a:uFill>
                  <a:noFill/>
                </a:uFill>
                <a:latin typeface="Abhaya Libre"/>
                <a:cs typeface="Abhaya Libre"/>
              </a:rPr>
              <a:t>MySQL</a:t>
            </a:r>
          </a:p>
        </p:txBody>
      </p:sp>
      <p:sp>
        <p:nvSpPr>
          <p:cNvPr id="9" name="Rectangle: Rounded Corners 8">
            <a:extLst>
              <a:ext uri="{FF2B5EF4-FFF2-40B4-BE49-F238E27FC236}">
                <a16:creationId xmlns:a16="http://schemas.microsoft.com/office/drawing/2014/main" id="{B17156CC-DB78-AFBB-9546-5AB81FED0210}"/>
              </a:ext>
            </a:extLst>
          </p:cNvPr>
          <p:cNvSpPr/>
          <p:nvPr/>
        </p:nvSpPr>
        <p:spPr>
          <a:xfrm>
            <a:off x="2455606" y="1496961"/>
            <a:ext cx="1482213" cy="2957052"/>
          </a:xfrm>
          <a:prstGeom prst="roundRect">
            <a:avLst/>
          </a:prstGeom>
          <a:solidFill>
            <a:schemeClr val="bg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hlink"/>
                </a:solidFill>
                <a:uFill>
                  <a:noFill/>
                </a:uFill>
                <a:latin typeface="Abhaya Libre"/>
                <a:cs typeface="Abhaya Libre"/>
              </a:rPr>
              <a:t>Frontend</a:t>
            </a:r>
          </a:p>
          <a:p>
            <a:r>
              <a:rPr lang="en-IN" b="1" dirty="0">
                <a:solidFill>
                  <a:schemeClr val="hlink"/>
                </a:solidFill>
                <a:uFill>
                  <a:noFill/>
                </a:uFill>
                <a:latin typeface="Abhaya Libre"/>
                <a:cs typeface="Abhaya Libre"/>
              </a:rPr>
              <a:t>(JSP, CSS, Bootstrap, JavaScript)</a:t>
            </a:r>
          </a:p>
        </p:txBody>
      </p:sp>
      <p:sp>
        <p:nvSpPr>
          <p:cNvPr id="10" name="Rectangle: Rounded Corners 9">
            <a:extLst>
              <a:ext uri="{FF2B5EF4-FFF2-40B4-BE49-F238E27FC236}">
                <a16:creationId xmlns:a16="http://schemas.microsoft.com/office/drawing/2014/main" id="{54357C9A-3A63-8567-3A1F-AFBFDFE4BD31}"/>
              </a:ext>
            </a:extLst>
          </p:cNvPr>
          <p:cNvSpPr/>
          <p:nvPr/>
        </p:nvSpPr>
        <p:spPr>
          <a:xfrm>
            <a:off x="4594121" y="1485814"/>
            <a:ext cx="1769807" cy="2957052"/>
          </a:xfrm>
          <a:prstGeom prst="roundRect">
            <a:avLst/>
          </a:prstGeom>
          <a:solidFill>
            <a:schemeClr val="bg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hlink"/>
                </a:solidFill>
                <a:uFill>
                  <a:noFill/>
                </a:uFill>
                <a:latin typeface="Abhaya Libre"/>
                <a:cs typeface="Abhaya Libre"/>
              </a:rPr>
              <a:t>MVC Architecture using Struts 2</a:t>
            </a:r>
          </a:p>
          <a:p>
            <a:r>
              <a:rPr lang="en-IN" b="1" dirty="0">
                <a:solidFill>
                  <a:schemeClr val="hlink"/>
                </a:solidFill>
                <a:uFill>
                  <a:noFill/>
                </a:uFill>
                <a:latin typeface="Abhaya Libre"/>
                <a:cs typeface="Abhaya Libre"/>
              </a:rPr>
              <a:t>(J2EE)</a:t>
            </a:r>
          </a:p>
        </p:txBody>
      </p:sp>
      <p:sp>
        <p:nvSpPr>
          <p:cNvPr id="11" name="Arrow: Right 10">
            <a:extLst>
              <a:ext uri="{FF2B5EF4-FFF2-40B4-BE49-F238E27FC236}">
                <a16:creationId xmlns:a16="http://schemas.microsoft.com/office/drawing/2014/main" id="{F42F91F6-099C-B210-7717-910213B5C90F}"/>
              </a:ext>
            </a:extLst>
          </p:cNvPr>
          <p:cNvSpPr/>
          <p:nvPr/>
        </p:nvSpPr>
        <p:spPr>
          <a:xfrm>
            <a:off x="1718187" y="1570703"/>
            <a:ext cx="641554" cy="235974"/>
          </a:xfrm>
          <a:prstGeom prst="rightArrow">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IN" sz="800" b="1" dirty="0" err="1">
                <a:solidFill>
                  <a:schemeClr val="dk1"/>
                </a:solidFill>
                <a:latin typeface="Comfortaa"/>
              </a:rPr>
              <a:t>Req</a:t>
            </a:r>
            <a:endParaRPr lang="en-IN" sz="800" b="1" dirty="0">
              <a:solidFill>
                <a:schemeClr val="dk1"/>
              </a:solidFill>
              <a:latin typeface="Comfortaa"/>
            </a:endParaRPr>
          </a:p>
        </p:txBody>
      </p:sp>
      <p:sp>
        <p:nvSpPr>
          <p:cNvPr id="13" name="Arrow: Left-Right 12">
            <a:extLst>
              <a:ext uri="{FF2B5EF4-FFF2-40B4-BE49-F238E27FC236}">
                <a16:creationId xmlns:a16="http://schemas.microsoft.com/office/drawing/2014/main" id="{B3022147-B5A6-F385-8B50-FB7E5FC5EDA9}"/>
              </a:ext>
            </a:extLst>
          </p:cNvPr>
          <p:cNvSpPr/>
          <p:nvPr/>
        </p:nvSpPr>
        <p:spPr>
          <a:xfrm>
            <a:off x="4015246" y="2658227"/>
            <a:ext cx="516196" cy="198933"/>
          </a:xfrm>
          <a:prstGeom prst="leftRightArrow">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IN"/>
          </a:p>
        </p:txBody>
      </p:sp>
      <p:sp>
        <p:nvSpPr>
          <p:cNvPr id="14" name="Arrow: Left-Right 13">
            <a:extLst>
              <a:ext uri="{FF2B5EF4-FFF2-40B4-BE49-F238E27FC236}">
                <a16:creationId xmlns:a16="http://schemas.microsoft.com/office/drawing/2014/main" id="{7F9DBBCF-40E3-FDA3-2774-BEAB32639536}"/>
              </a:ext>
            </a:extLst>
          </p:cNvPr>
          <p:cNvSpPr/>
          <p:nvPr/>
        </p:nvSpPr>
        <p:spPr>
          <a:xfrm>
            <a:off x="6426607" y="1442842"/>
            <a:ext cx="689486" cy="198933"/>
          </a:xfrm>
          <a:prstGeom prst="leftRightArrow">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IN" sz="800" b="1" dirty="0">
                <a:solidFill>
                  <a:schemeClr val="dk1"/>
                </a:solidFill>
                <a:latin typeface="Comfortaa"/>
              </a:rPr>
              <a:t>API</a:t>
            </a:r>
          </a:p>
        </p:txBody>
      </p:sp>
      <p:sp>
        <p:nvSpPr>
          <p:cNvPr id="15" name="Arrow: Left-Right 14">
            <a:extLst>
              <a:ext uri="{FF2B5EF4-FFF2-40B4-BE49-F238E27FC236}">
                <a16:creationId xmlns:a16="http://schemas.microsoft.com/office/drawing/2014/main" id="{7110A155-F00C-F832-9467-DA954BAFA958}"/>
              </a:ext>
            </a:extLst>
          </p:cNvPr>
          <p:cNvSpPr/>
          <p:nvPr/>
        </p:nvSpPr>
        <p:spPr>
          <a:xfrm>
            <a:off x="6426606" y="2030361"/>
            <a:ext cx="689487" cy="198933"/>
          </a:xfrm>
          <a:prstGeom prst="leftRightArrow">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IN" sz="800" b="1" dirty="0">
                <a:solidFill>
                  <a:schemeClr val="dk1"/>
                </a:solidFill>
                <a:latin typeface="Comfortaa"/>
              </a:rPr>
              <a:t>API</a:t>
            </a:r>
          </a:p>
        </p:txBody>
      </p:sp>
      <p:sp>
        <p:nvSpPr>
          <p:cNvPr id="16" name="Arrow: Left-Right 15">
            <a:extLst>
              <a:ext uri="{FF2B5EF4-FFF2-40B4-BE49-F238E27FC236}">
                <a16:creationId xmlns:a16="http://schemas.microsoft.com/office/drawing/2014/main" id="{AAE13145-D54B-EFB7-3604-3B7027058430}"/>
              </a:ext>
            </a:extLst>
          </p:cNvPr>
          <p:cNvSpPr/>
          <p:nvPr/>
        </p:nvSpPr>
        <p:spPr>
          <a:xfrm>
            <a:off x="6426607" y="2554944"/>
            <a:ext cx="689486" cy="198933"/>
          </a:xfrm>
          <a:prstGeom prst="leftRightArrow">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IN" sz="800" b="1" dirty="0">
                <a:solidFill>
                  <a:schemeClr val="dk1"/>
                </a:solidFill>
                <a:latin typeface="Comfortaa"/>
              </a:rPr>
              <a:t>API</a:t>
            </a:r>
          </a:p>
        </p:txBody>
      </p:sp>
      <p:sp>
        <p:nvSpPr>
          <p:cNvPr id="26" name="Arrow: Left-Up 25">
            <a:extLst>
              <a:ext uri="{FF2B5EF4-FFF2-40B4-BE49-F238E27FC236}">
                <a16:creationId xmlns:a16="http://schemas.microsoft.com/office/drawing/2014/main" id="{9463F2A8-952C-F976-3C3E-53A46A699735}"/>
              </a:ext>
            </a:extLst>
          </p:cNvPr>
          <p:cNvSpPr/>
          <p:nvPr/>
        </p:nvSpPr>
        <p:spPr>
          <a:xfrm rot="16200000">
            <a:off x="6874645" y="2553445"/>
            <a:ext cx="572699" cy="1532529"/>
          </a:xfrm>
          <a:prstGeom prst="leftUpArrow">
            <a:avLst>
              <a:gd name="adj1" fmla="val 27038"/>
              <a:gd name="adj2" fmla="val 24507"/>
              <a:gd name="adj3" fmla="val 25000"/>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IN" b="1" dirty="0"/>
          </a:p>
        </p:txBody>
      </p:sp>
      <p:sp>
        <p:nvSpPr>
          <p:cNvPr id="27" name="Arrow: Left 26">
            <a:extLst>
              <a:ext uri="{FF2B5EF4-FFF2-40B4-BE49-F238E27FC236}">
                <a16:creationId xmlns:a16="http://schemas.microsoft.com/office/drawing/2014/main" id="{C83D2E79-D59D-5523-74A6-610048EA75C5}"/>
              </a:ext>
            </a:extLst>
          </p:cNvPr>
          <p:cNvSpPr/>
          <p:nvPr/>
        </p:nvSpPr>
        <p:spPr>
          <a:xfrm>
            <a:off x="1690535" y="1930897"/>
            <a:ext cx="641554" cy="235974"/>
          </a:xfrm>
          <a:prstGeom prst="leftArrow">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IN" sz="800" b="1" dirty="0">
                <a:solidFill>
                  <a:schemeClr val="dk1"/>
                </a:solidFill>
                <a:latin typeface="Comfortaa"/>
              </a:rPr>
              <a:t>Res</a:t>
            </a:r>
          </a:p>
        </p:txBody>
      </p:sp>
      <p:sp>
        <p:nvSpPr>
          <p:cNvPr id="29" name="TextBox 28">
            <a:extLst>
              <a:ext uri="{FF2B5EF4-FFF2-40B4-BE49-F238E27FC236}">
                <a16:creationId xmlns:a16="http://schemas.microsoft.com/office/drawing/2014/main" id="{83A210D8-EEAE-5D22-16FF-6B5CB22AFE9C}"/>
              </a:ext>
            </a:extLst>
          </p:cNvPr>
          <p:cNvSpPr txBox="1"/>
          <p:nvPr/>
        </p:nvSpPr>
        <p:spPr>
          <a:xfrm>
            <a:off x="6800845" y="3065421"/>
            <a:ext cx="1404063" cy="215444"/>
          </a:xfrm>
          <a:prstGeom prst="rect">
            <a:avLst/>
          </a:prstGeom>
        </p:spPr>
        <p:txBody>
          <a:bodyPr wrap="square" rtlCol="0">
            <a:spAutoFit/>
          </a:bodyPr>
          <a:lstStyle/>
          <a:p>
            <a:r>
              <a:rPr lang="en-IN" sz="800" b="1" dirty="0">
                <a:solidFill>
                  <a:schemeClr val="dk1"/>
                </a:solidFill>
                <a:latin typeface="Comfortaa"/>
                <a:ea typeface="+mn-ea"/>
                <a:cs typeface="+mn-cs"/>
              </a:rPr>
              <a:t>JDBC</a:t>
            </a:r>
          </a:p>
        </p:txBody>
      </p:sp>
      <p:sp>
        <p:nvSpPr>
          <p:cNvPr id="30" name="TextBox 29">
            <a:extLst>
              <a:ext uri="{FF2B5EF4-FFF2-40B4-BE49-F238E27FC236}">
                <a16:creationId xmlns:a16="http://schemas.microsoft.com/office/drawing/2014/main" id="{2DCD784A-C2B2-5685-1007-B91EBA3B1453}"/>
              </a:ext>
            </a:extLst>
          </p:cNvPr>
          <p:cNvSpPr txBox="1"/>
          <p:nvPr/>
        </p:nvSpPr>
        <p:spPr>
          <a:xfrm>
            <a:off x="3396175" y="4653115"/>
            <a:ext cx="2200838" cy="307777"/>
          </a:xfrm>
          <a:prstGeom prst="rect">
            <a:avLst/>
          </a:prstGeom>
          <a:solidFill>
            <a:schemeClr val="bg2">
              <a:lumMod val="90000"/>
            </a:schemeClr>
          </a:solidFill>
        </p:spPr>
        <p:txBody>
          <a:bodyPr wrap="square" rtlCol="0">
            <a:spAutoFit/>
          </a:bodyPr>
          <a:lstStyle/>
          <a:p>
            <a:r>
              <a:rPr lang="en-IN" b="1" dirty="0">
                <a:solidFill>
                  <a:schemeClr val="hlink"/>
                </a:solidFill>
                <a:uFill>
                  <a:noFill/>
                </a:uFill>
                <a:latin typeface="Abhaya Libre"/>
                <a:ea typeface="+mn-ea"/>
                <a:cs typeface="Abhaya Libre"/>
              </a:rPr>
              <a:t>Apache Tomcat Web Server</a:t>
            </a:r>
          </a:p>
        </p:txBody>
      </p:sp>
      <p:pic>
        <p:nvPicPr>
          <p:cNvPr id="37" name="Picture 36">
            <a:extLst>
              <a:ext uri="{FF2B5EF4-FFF2-40B4-BE49-F238E27FC236}">
                <a16:creationId xmlns:a16="http://schemas.microsoft.com/office/drawing/2014/main" id="{5CC05E69-1B58-227A-9952-BCA3A7A209BC}"/>
              </a:ext>
            </a:extLst>
          </p:cNvPr>
          <p:cNvPicPr>
            <a:picLocks noChangeAspect="1"/>
          </p:cNvPicPr>
          <p:nvPr/>
        </p:nvPicPr>
        <p:blipFill>
          <a:blip r:embed="rId2"/>
          <a:stretch>
            <a:fillRect/>
          </a:stretch>
        </p:blipFill>
        <p:spPr>
          <a:xfrm>
            <a:off x="7073443" y="18148"/>
            <a:ext cx="1897830" cy="688788"/>
          </a:xfrm>
          <a:prstGeom prst="rect">
            <a:avLst/>
          </a:prstGeom>
        </p:spPr>
      </p:pic>
    </p:spTree>
    <p:extLst>
      <p:ext uri="{BB962C8B-B14F-4D97-AF65-F5344CB8AC3E}">
        <p14:creationId xmlns:p14="http://schemas.microsoft.com/office/powerpoint/2010/main" val="3091838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9A8A-4B46-AF35-47B7-F8740E9A2021}"/>
              </a:ext>
            </a:extLst>
          </p:cNvPr>
          <p:cNvSpPr>
            <a:spLocks noGrp="1"/>
          </p:cNvSpPr>
          <p:nvPr>
            <p:ph type="title"/>
          </p:nvPr>
        </p:nvSpPr>
        <p:spPr/>
        <p:txBody>
          <a:bodyPr/>
          <a:lstStyle/>
          <a:p>
            <a:r>
              <a:rPr lang="en-IN" dirty="0"/>
              <a:t>Database Design</a:t>
            </a:r>
          </a:p>
        </p:txBody>
      </p:sp>
      <p:pic>
        <p:nvPicPr>
          <p:cNvPr id="12" name="Picture 11">
            <a:extLst>
              <a:ext uri="{FF2B5EF4-FFF2-40B4-BE49-F238E27FC236}">
                <a16:creationId xmlns:a16="http://schemas.microsoft.com/office/drawing/2014/main" id="{16593193-4D7C-1CA0-0EDB-81E8AFE97946}"/>
              </a:ext>
            </a:extLst>
          </p:cNvPr>
          <p:cNvPicPr>
            <a:picLocks noChangeAspect="1"/>
          </p:cNvPicPr>
          <p:nvPr/>
        </p:nvPicPr>
        <p:blipFill>
          <a:blip r:embed="rId2"/>
          <a:stretch>
            <a:fillRect/>
          </a:stretch>
        </p:blipFill>
        <p:spPr>
          <a:xfrm>
            <a:off x="7308929" y="0"/>
            <a:ext cx="1835071" cy="735457"/>
          </a:xfrm>
          <a:prstGeom prst="rect">
            <a:avLst/>
          </a:prstGeom>
        </p:spPr>
      </p:pic>
      <p:pic>
        <p:nvPicPr>
          <p:cNvPr id="1026" name="Picture 2" descr="image">
            <a:extLst>
              <a:ext uri="{FF2B5EF4-FFF2-40B4-BE49-F238E27FC236}">
                <a16:creationId xmlns:a16="http://schemas.microsoft.com/office/drawing/2014/main" id="{0C9906A0-5FD2-AA1F-CEA6-1C89B67FA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442" y="1090076"/>
            <a:ext cx="6939116" cy="384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133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FF5AAC6F-040D-9F17-F48A-6C087F6E2414}"/>
              </a:ext>
            </a:extLst>
          </p:cNvPr>
          <p:cNvSpPr txBox="1"/>
          <p:nvPr/>
        </p:nvSpPr>
        <p:spPr>
          <a:xfrm>
            <a:off x="2137410" y="136390"/>
            <a:ext cx="4869180" cy="584775"/>
          </a:xfrm>
          <a:prstGeom prst="rect">
            <a:avLst/>
          </a:prstGeom>
          <a:noFill/>
        </p:spPr>
        <p:txBody>
          <a:bodyPr wrap="square" rtlCol="0">
            <a:spAutoFit/>
          </a:bodyPr>
          <a:lstStyle/>
          <a:p>
            <a:pPr algn="ctr">
              <a:buClr>
                <a:schemeClr val="dk1"/>
              </a:buClr>
              <a:buSzPts val="3500"/>
            </a:pPr>
            <a:r>
              <a:rPr lang="en-IN" sz="3200" b="1" dirty="0">
                <a:solidFill>
                  <a:schemeClr val="dk1"/>
                </a:solidFill>
                <a:latin typeface="Abhaya Libre"/>
                <a:cs typeface="Abhaya Libre"/>
                <a:sym typeface="Abhaya Libre"/>
              </a:rPr>
              <a:t>Features of Admin</a:t>
            </a:r>
          </a:p>
        </p:txBody>
      </p:sp>
      <p:grpSp>
        <p:nvGrpSpPr>
          <p:cNvPr id="89" name="Group 88">
            <a:extLst>
              <a:ext uri="{FF2B5EF4-FFF2-40B4-BE49-F238E27FC236}">
                <a16:creationId xmlns:a16="http://schemas.microsoft.com/office/drawing/2014/main" id="{F5D50FFA-98CB-A211-7A37-F1986788B212}"/>
              </a:ext>
            </a:extLst>
          </p:cNvPr>
          <p:cNvGrpSpPr/>
          <p:nvPr/>
        </p:nvGrpSpPr>
        <p:grpSpPr>
          <a:xfrm>
            <a:off x="121921" y="726050"/>
            <a:ext cx="8877300" cy="4156218"/>
            <a:chOff x="80321" y="773869"/>
            <a:chExt cx="8740493" cy="4156218"/>
          </a:xfrm>
        </p:grpSpPr>
        <p:grpSp>
          <p:nvGrpSpPr>
            <p:cNvPr id="80" name="Group 79">
              <a:extLst>
                <a:ext uri="{FF2B5EF4-FFF2-40B4-BE49-F238E27FC236}">
                  <a16:creationId xmlns:a16="http://schemas.microsoft.com/office/drawing/2014/main" id="{2DD7BB19-7ED5-517A-6A54-DEF9E5635602}"/>
                </a:ext>
              </a:extLst>
            </p:cNvPr>
            <p:cNvGrpSpPr/>
            <p:nvPr/>
          </p:nvGrpSpPr>
          <p:grpSpPr>
            <a:xfrm>
              <a:off x="1375276" y="962752"/>
              <a:ext cx="6393447" cy="3752850"/>
              <a:chOff x="1287780" y="868680"/>
              <a:chExt cx="7056654" cy="3726180"/>
            </a:xfrm>
          </p:grpSpPr>
          <p:grpSp>
            <p:nvGrpSpPr>
              <p:cNvPr id="2" name="Google Shape;9571;p81">
                <a:extLst>
                  <a:ext uri="{FF2B5EF4-FFF2-40B4-BE49-F238E27FC236}">
                    <a16:creationId xmlns:a16="http://schemas.microsoft.com/office/drawing/2014/main" id="{AC1DE22A-7580-77B5-3B7F-28AE80824ACD}"/>
                  </a:ext>
                </a:extLst>
              </p:cNvPr>
              <p:cNvGrpSpPr/>
              <p:nvPr/>
            </p:nvGrpSpPr>
            <p:grpSpPr>
              <a:xfrm>
                <a:off x="1287780" y="868680"/>
                <a:ext cx="7056654" cy="3726180"/>
                <a:chOff x="834100" y="3642869"/>
                <a:chExt cx="1325420" cy="628426"/>
              </a:xfrm>
            </p:grpSpPr>
            <p:sp>
              <p:nvSpPr>
                <p:cNvPr id="3" name="Google Shape;9572;p81">
                  <a:extLst>
                    <a:ext uri="{FF2B5EF4-FFF2-40B4-BE49-F238E27FC236}">
                      <a16:creationId xmlns:a16="http://schemas.microsoft.com/office/drawing/2014/main" id="{4684D119-F4F4-95BF-ABC7-79566E52530E}"/>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9573;p81">
                  <a:extLst>
                    <a:ext uri="{FF2B5EF4-FFF2-40B4-BE49-F238E27FC236}">
                      <a16:creationId xmlns:a16="http://schemas.microsoft.com/office/drawing/2014/main" id="{BD952AF0-1BC5-68D0-76AA-99C26ADD713D}"/>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9574;p81">
                  <a:extLst>
                    <a:ext uri="{FF2B5EF4-FFF2-40B4-BE49-F238E27FC236}">
                      <a16:creationId xmlns:a16="http://schemas.microsoft.com/office/drawing/2014/main" id="{EEB1375D-443C-03B5-D3E4-5C4ADC033A8D}"/>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 name="Google Shape;9575;p81">
                  <a:extLst>
                    <a:ext uri="{FF2B5EF4-FFF2-40B4-BE49-F238E27FC236}">
                      <a16:creationId xmlns:a16="http://schemas.microsoft.com/office/drawing/2014/main" id="{8FA3BA62-627B-196B-7014-9EB80A4862B1}"/>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9576;p81">
                  <a:extLst>
                    <a:ext uri="{FF2B5EF4-FFF2-40B4-BE49-F238E27FC236}">
                      <a16:creationId xmlns:a16="http://schemas.microsoft.com/office/drawing/2014/main" id="{12E11E82-DE6C-ED21-2326-CBCD35E9321D}"/>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577;p81">
                  <a:extLst>
                    <a:ext uri="{FF2B5EF4-FFF2-40B4-BE49-F238E27FC236}">
                      <a16:creationId xmlns:a16="http://schemas.microsoft.com/office/drawing/2014/main" id="{D1E263C2-EBBB-BDF5-1EA8-7FD4C4A66C62}"/>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9578;p81">
                  <a:extLst>
                    <a:ext uri="{FF2B5EF4-FFF2-40B4-BE49-F238E27FC236}">
                      <a16:creationId xmlns:a16="http://schemas.microsoft.com/office/drawing/2014/main" id="{AF84B404-AD6F-521A-ACF1-0A82C3C8DC6B}"/>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9579;p81">
                  <a:extLst>
                    <a:ext uri="{FF2B5EF4-FFF2-40B4-BE49-F238E27FC236}">
                      <a16:creationId xmlns:a16="http://schemas.microsoft.com/office/drawing/2014/main" id="{B8E142D7-412C-32A7-3865-672FCBD9EC33}"/>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9580;p81">
                  <a:extLst>
                    <a:ext uri="{FF2B5EF4-FFF2-40B4-BE49-F238E27FC236}">
                      <a16:creationId xmlns:a16="http://schemas.microsoft.com/office/drawing/2014/main" id="{B5405E37-E5F9-39E0-D75A-F7FD02395B9C}"/>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9581;p81">
                  <a:extLst>
                    <a:ext uri="{FF2B5EF4-FFF2-40B4-BE49-F238E27FC236}">
                      <a16:creationId xmlns:a16="http://schemas.microsoft.com/office/drawing/2014/main" id="{C4B90614-14BB-2CC0-B000-43A9B7A76ABD}"/>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9582;p81">
                  <a:extLst>
                    <a:ext uri="{FF2B5EF4-FFF2-40B4-BE49-F238E27FC236}">
                      <a16:creationId xmlns:a16="http://schemas.microsoft.com/office/drawing/2014/main" id="{BD38BCD5-A494-5927-DA0F-EBC93352B80A}"/>
                    </a:ext>
                  </a:extLst>
                </p:cNvPr>
                <p:cNvSpPr/>
                <p:nvPr/>
              </p:nvSpPr>
              <p:spPr>
                <a:xfrm>
                  <a:off x="1990692" y="3884966"/>
                  <a:ext cx="144308" cy="4"/>
                </a:xfrm>
                <a:custGeom>
                  <a:avLst/>
                  <a:gdLst/>
                  <a:ahLst/>
                  <a:cxnLst/>
                  <a:rect l="l" t="t" r="r" b="b"/>
                  <a:pathLst>
                    <a:path w="32723" h="1" fill="none" extrusionOk="0">
                      <a:moveTo>
                        <a:pt x="1" y="1"/>
                      </a:moveTo>
                      <a:lnTo>
                        <a:pt x="32723"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9583;p81">
                  <a:extLst>
                    <a:ext uri="{FF2B5EF4-FFF2-40B4-BE49-F238E27FC236}">
                      <a16:creationId xmlns:a16="http://schemas.microsoft.com/office/drawing/2014/main" id="{1A6FDC18-846D-00A6-BC23-DFEBA348334A}"/>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9584;p81">
                  <a:extLst>
                    <a:ext uri="{FF2B5EF4-FFF2-40B4-BE49-F238E27FC236}">
                      <a16:creationId xmlns:a16="http://schemas.microsoft.com/office/drawing/2014/main" id="{10A1448E-9824-72EF-C652-3D25D9BCC9AF}"/>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9585;p81">
                  <a:extLst>
                    <a:ext uri="{FF2B5EF4-FFF2-40B4-BE49-F238E27FC236}">
                      <a16:creationId xmlns:a16="http://schemas.microsoft.com/office/drawing/2014/main" id="{05A59F22-AF1C-027F-32F6-26B00F918D5C}"/>
                    </a:ext>
                  </a:extLst>
                </p:cNvPr>
                <p:cNvSpPr/>
                <p:nvPr/>
              </p:nvSpPr>
              <p:spPr>
                <a:xfrm>
                  <a:off x="1762436" y="3822418"/>
                  <a:ext cx="229118" cy="1234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 name="Google Shape;9586;p81">
                  <a:extLst>
                    <a:ext uri="{FF2B5EF4-FFF2-40B4-BE49-F238E27FC236}">
                      <a16:creationId xmlns:a16="http://schemas.microsoft.com/office/drawing/2014/main" id="{A81F1C9E-90F4-C513-72B0-6B7B9F16C888}"/>
                    </a:ext>
                  </a:extLst>
                </p:cNvPr>
                <p:cNvSpPr/>
                <p:nvPr/>
              </p:nvSpPr>
              <p:spPr>
                <a:xfrm>
                  <a:off x="1762886" y="4005884"/>
                  <a:ext cx="161119" cy="103278"/>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9587;p81">
                  <a:extLst>
                    <a:ext uri="{FF2B5EF4-FFF2-40B4-BE49-F238E27FC236}">
                      <a16:creationId xmlns:a16="http://schemas.microsoft.com/office/drawing/2014/main" id="{A4560B44-B633-AC8B-4BFE-1D960671C0FC}"/>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9588;p81">
                  <a:extLst>
                    <a:ext uri="{FF2B5EF4-FFF2-40B4-BE49-F238E27FC236}">
                      <a16:creationId xmlns:a16="http://schemas.microsoft.com/office/drawing/2014/main" id="{4DD05B64-3450-087A-444B-CF7F8C6E104C}"/>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9589;p81">
                  <a:extLst>
                    <a:ext uri="{FF2B5EF4-FFF2-40B4-BE49-F238E27FC236}">
                      <a16:creationId xmlns:a16="http://schemas.microsoft.com/office/drawing/2014/main" id="{434A59A0-83F5-A3B4-016C-6A13FD1265F5}"/>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9590;p81">
                  <a:extLst>
                    <a:ext uri="{FF2B5EF4-FFF2-40B4-BE49-F238E27FC236}">
                      <a16:creationId xmlns:a16="http://schemas.microsoft.com/office/drawing/2014/main" id="{7783A0E5-D7CB-0211-9986-0868BB61DFFB}"/>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 name="Google Shape;9591;p81">
                  <a:extLst>
                    <a:ext uri="{FF2B5EF4-FFF2-40B4-BE49-F238E27FC236}">
                      <a16:creationId xmlns:a16="http://schemas.microsoft.com/office/drawing/2014/main" id="{AD443F0A-762A-AB61-BCE6-699E541A69E7}"/>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9592;p81">
                  <a:extLst>
                    <a:ext uri="{FF2B5EF4-FFF2-40B4-BE49-F238E27FC236}">
                      <a16:creationId xmlns:a16="http://schemas.microsoft.com/office/drawing/2014/main" id="{DF6AE351-B53F-AE23-5A1A-90DD138621F8}"/>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9593;p81">
                  <a:extLst>
                    <a:ext uri="{FF2B5EF4-FFF2-40B4-BE49-F238E27FC236}">
                      <a16:creationId xmlns:a16="http://schemas.microsoft.com/office/drawing/2014/main" id="{FEB718A7-A4F0-F2A4-0B0B-B385601A56FF}"/>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9594;p81">
                  <a:extLst>
                    <a:ext uri="{FF2B5EF4-FFF2-40B4-BE49-F238E27FC236}">
                      <a16:creationId xmlns:a16="http://schemas.microsoft.com/office/drawing/2014/main" id="{BB3118DD-772F-9B86-BC3C-90B13795A959}"/>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9595;p81">
                  <a:extLst>
                    <a:ext uri="{FF2B5EF4-FFF2-40B4-BE49-F238E27FC236}">
                      <a16:creationId xmlns:a16="http://schemas.microsoft.com/office/drawing/2014/main" id="{78340DEA-59A2-1D24-61B9-A68F12B3D5FB}"/>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9596;p81">
                  <a:extLst>
                    <a:ext uri="{FF2B5EF4-FFF2-40B4-BE49-F238E27FC236}">
                      <a16:creationId xmlns:a16="http://schemas.microsoft.com/office/drawing/2014/main" id="{0F719E25-153B-C09B-F2E3-2720A39E65F5}"/>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chemeClr val="tx1"/>
                  </a:solidFill>
                  <a:prstDash val="solid"/>
                  <a:miter lim="364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9618;p81">
                  <a:extLst>
                    <a:ext uri="{FF2B5EF4-FFF2-40B4-BE49-F238E27FC236}">
                      <a16:creationId xmlns:a16="http://schemas.microsoft.com/office/drawing/2014/main" id="{0F425DC5-9923-5C66-ABA0-7465EB4E003B}"/>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 name="Google Shape;9619;p81">
                  <a:extLst>
                    <a:ext uri="{FF2B5EF4-FFF2-40B4-BE49-F238E27FC236}">
                      <a16:creationId xmlns:a16="http://schemas.microsoft.com/office/drawing/2014/main" id="{39E61433-708D-37F2-2666-1E7AC3FD6AF3}"/>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9620;p81">
                  <a:extLst>
                    <a:ext uri="{FF2B5EF4-FFF2-40B4-BE49-F238E27FC236}">
                      <a16:creationId xmlns:a16="http://schemas.microsoft.com/office/drawing/2014/main" id="{90D17B8A-C137-0D04-E1D5-189CE4A2E9FD}"/>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9621;p81">
                  <a:extLst>
                    <a:ext uri="{FF2B5EF4-FFF2-40B4-BE49-F238E27FC236}">
                      <a16:creationId xmlns:a16="http://schemas.microsoft.com/office/drawing/2014/main" id="{57DD6107-F108-2A7F-7A80-F881911F24FE}"/>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9622;p81">
                  <a:extLst>
                    <a:ext uri="{FF2B5EF4-FFF2-40B4-BE49-F238E27FC236}">
                      <a16:creationId xmlns:a16="http://schemas.microsoft.com/office/drawing/2014/main" id="{93E8CB87-0034-4373-6726-1C8F66A377B2}"/>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9623;p81">
                  <a:extLst>
                    <a:ext uri="{FF2B5EF4-FFF2-40B4-BE49-F238E27FC236}">
                      <a16:creationId xmlns:a16="http://schemas.microsoft.com/office/drawing/2014/main" id="{B3E342DC-62FE-9133-2C21-CEF029ABCBC3}"/>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 name="Google Shape;9624;p81">
                  <a:extLst>
                    <a:ext uri="{FF2B5EF4-FFF2-40B4-BE49-F238E27FC236}">
                      <a16:creationId xmlns:a16="http://schemas.microsoft.com/office/drawing/2014/main" id="{96544E51-6218-D6BE-91FE-5ECB36ABCDA0}"/>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9625;p81">
                  <a:extLst>
                    <a:ext uri="{FF2B5EF4-FFF2-40B4-BE49-F238E27FC236}">
                      <a16:creationId xmlns:a16="http://schemas.microsoft.com/office/drawing/2014/main" id="{45AFB008-5FAE-78BE-2A30-74FD36DF1526}"/>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 name="Google Shape;9626;p81">
                  <a:extLst>
                    <a:ext uri="{FF2B5EF4-FFF2-40B4-BE49-F238E27FC236}">
                      <a16:creationId xmlns:a16="http://schemas.microsoft.com/office/drawing/2014/main" id="{E0A3C480-13AE-2F7F-3E52-2B68EED10CB1}"/>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9627;p81">
                  <a:extLst>
                    <a:ext uri="{FF2B5EF4-FFF2-40B4-BE49-F238E27FC236}">
                      <a16:creationId xmlns:a16="http://schemas.microsoft.com/office/drawing/2014/main" id="{A1CC870A-6F56-C73C-8591-A65BE33CE802}"/>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 name="Google Shape;9628;p81">
                  <a:extLst>
                    <a:ext uri="{FF2B5EF4-FFF2-40B4-BE49-F238E27FC236}">
                      <a16:creationId xmlns:a16="http://schemas.microsoft.com/office/drawing/2014/main" id="{F32E6BFD-3354-4062-30E9-5ED7C4B916BD}"/>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9629;p81">
                  <a:extLst>
                    <a:ext uri="{FF2B5EF4-FFF2-40B4-BE49-F238E27FC236}">
                      <a16:creationId xmlns:a16="http://schemas.microsoft.com/office/drawing/2014/main" id="{01A42789-4060-4F88-F24E-1743BB5010BF}"/>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9630;p81">
                  <a:extLst>
                    <a:ext uri="{FF2B5EF4-FFF2-40B4-BE49-F238E27FC236}">
                      <a16:creationId xmlns:a16="http://schemas.microsoft.com/office/drawing/2014/main" id="{90963917-545D-1B56-00D2-6D86A2D113EA}"/>
                    </a:ext>
                  </a:extLst>
                </p:cNvPr>
                <p:cNvSpPr/>
                <p:nvPr/>
              </p:nvSpPr>
              <p:spPr>
                <a:xfrm>
                  <a:off x="2135000" y="3875716"/>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2" name="Google Shape;9631;p81">
                  <a:extLst>
                    <a:ext uri="{FF2B5EF4-FFF2-40B4-BE49-F238E27FC236}">
                      <a16:creationId xmlns:a16="http://schemas.microsoft.com/office/drawing/2014/main" id="{EA2F93D1-35A9-ED07-2AB8-820F173044F3}"/>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5" name="Google Shape;2581;p72">
                <a:extLst>
                  <a:ext uri="{FF2B5EF4-FFF2-40B4-BE49-F238E27FC236}">
                    <a16:creationId xmlns:a16="http://schemas.microsoft.com/office/drawing/2014/main" id="{27E5D230-A9C1-026C-480F-5E19C5A28EC6}"/>
                  </a:ext>
                </a:extLst>
              </p:cNvPr>
              <p:cNvGrpSpPr/>
              <p:nvPr/>
            </p:nvGrpSpPr>
            <p:grpSpPr>
              <a:xfrm>
                <a:off x="4128310" y="2355173"/>
                <a:ext cx="1064211" cy="776725"/>
                <a:chOff x="376682" y="1744626"/>
                <a:chExt cx="410030" cy="380946"/>
              </a:xfrm>
            </p:grpSpPr>
            <p:sp>
              <p:nvSpPr>
                <p:cNvPr id="66" name="Google Shape;2582;p72">
                  <a:extLst>
                    <a:ext uri="{FF2B5EF4-FFF2-40B4-BE49-F238E27FC236}">
                      <a16:creationId xmlns:a16="http://schemas.microsoft.com/office/drawing/2014/main" id="{BD59F139-4833-8E6E-DC26-B2A979284376}"/>
                    </a:ext>
                  </a:extLst>
                </p:cNvPr>
                <p:cNvSpPr/>
                <p:nvPr/>
              </p:nvSpPr>
              <p:spPr>
                <a:xfrm>
                  <a:off x="476705" y="2004951"/>
                  <a:ext cx="16560" cy="17223"/>
                </a:xfrm>
                <a:custGeom>
                  <a:avLst/>
                  <a:gdLst/>
                  <a:ahLst/>
                  <a:cxnLst/>
                  <a:rect l="l" t="t" r="r" b="b"/>
                  <a:pathLst>
                    <a:path w="25" h="26" extrusionOk="0">
                      <a:moveTo>
                        <a:pt x="13" y="1"/>
                      </a:moveTo>
                      <a:cubicBezTo>
                        <a:pt x="6" y="1"/>
                        <a:pt x="1" y="7"/>
                        <a:pt x="1" y="13"/>
                      </a:cubicBezTo>
                      <a:cubicBezTo>
                        <a:pt x="1" y="19"/>
                        <a:pt x="6" y="26"/>
                        <a:pt x="13" y="26"/>
                      </a:cubicBezTo>
                      <a:cubicBezTo>
                        <a:pt x="16" y="26"/>
                        <a:pt x="20" y="24"/>
                        <a:pt x="22" y="22"/>
                      </a:cubicBezTo>
                      <a:cubicBezTo>
                        <a:pt x="23" y="19"/>
                        <a:pt x="25" y="17"/>
                        <a:pt x="25" y="13"/>
                      </a:cubicBezTo>
                      <a:cubicBezTo>
                        <a:pt x="25" y="10"/>
                        <a:pt x="23" y="7"/>
                        <a:pt x="22" y="5"/>
                      </a:cubicBezTo>
                      <a:cubicBezTo>
                        <a:pt x="20" y="2"/>
                        <a:pt x="16"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83;p72">
                  <a:extLst>
                    <a:ext uri="{FF2B5EF4-FFF2-40B4-BE49-F238E27FC236}">
                      <a16:creationId xmlns:a16="http://schemas.microsoft.com/office/drawing/2014/main" id="{DDDE0C2D-0A91-9C84-9AAB-42BD74863271}"/>
                    </a:ext>
                  </a:extLst>
                </p:cNvPr>
                <p:cNvSpPr/>
                <p:nvPr/>
              </p:nvSpPr>
              <p:spPr>
                <a:xfrm>
                  <a:off x="415101" y="1896979"/>
                  <a:ext cx="66903" cy="60941"/>
                </a:xfrm>
                <a:custGeom>
                  <a:avLst/>
                  <a:gdLst/>
                  <a:ahLst/>
                  <a:cxnLst/>
                  <a:rect l="l" t="t" r="r" b="b"/>
                  <a:pathLst>
                    <a:path w="101" h="92" extrusionOk="0">
                      <a:moveTo>
                        <a:pt x="51" y="0"/>
                      </a:moveTo>
                      <a:cubicBezTo>
                        <a:pt x="44" y="0"/>
                        <a:pt x="38" y="4"/>
                        <a:pt x="38" y="12"/>
                      </a:cubicBezTo>
                      <a:lnTo>
                        <a:pt x="38" y="34"/>
                      </a:lnTo>
                      <a:lnTo>
                        <a:pt x="17" y="34"/>
                      </a:lnTo>
                      <a:cubicBezTo>
                        <a:pt x="1" y="34"/>
                        <a:pt x="1" y="58"/>
                        <a:pt x="17" y="58"/>
                      </a:cubicBezTo>
                      <a:lnTo>
                        <a:pt x="38" y="58"/>
                      </a:lnTo>
                      <a:lnTo>
                        <a:pt x="38" y="79"/>
                      </a:lnTo>
                      <a:cubicBezTo>
                        <a:pt x="38" y="88"/>
                        <a:pt x="44" y="92"/>
                        <a:pt x="51" y="92"/>
                      </a:cubicBezTo>
                      <a:cubicBezTo>
                        <a:pt x="57" y="92"/>
                        <a:pt x="63" y="88"/>
                        <a:pt x="63" y="79"/>
                      </a:cubicBezTo>
                      <a:lnTo>
                        <a:pt x="63" y="58"/>
                      </a:lnTo>
                      <a:lnTo>
                        <a:pt x="84" y="58"/>
                      </a:lnTo>
                      <a:cubicBezTo>
                        <a:pt x="100" y="57"/>
                        <a:pt x="100" y="34"/>
                        <a:pt x="84" y="34"/>
                      </a:cubicBezTo>
                      <a:lnTo>
                        <a:pt x="63" y="34"/>
                      </a:lnTo>
                      <a:lnTo>
                        <a:pt x="63" y="12"/>
                      </a:lnTo>
                      <a:cubicBezTo>
                        <a:pt x="63" y="4"/>
                        <a:pt x="57"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84;p72">
                  <a:extLst>
                    <a:ext uri="{FF2B5EF4-FFF2-40B4-BE49-F238E27FC236}">
                      <a16:creationId xmlns:a16="http://schemas.microsoft.com/office/drawing/2014/main" id="{7D66AD7B-953B-95D9-A311-863256EFA38C}"/>
                    </a:ext>
                  </a:extLst>
                </p:cNvPr>
                <p:cNvSpPr/>
                <p:nvPr/>
              </p:nvSpPr>
              <p:spPr>
                <a:xfrm>
                  <a:off x="622435" y="1874457"/>
                  <a:ext cx="54980" cy="49680"/>
                </a:xfrm>
                <a:custGeom>
                  <a:avLst/>
                  <a:gdLst/>
                  <a:ahLst/>
                  <a:cxnLst/>
                  <a:rect l="l" t="t" r="r" b="b"/>
                  <a:pathLst>
                    <a:path w="83" h="75" extrusionOk="0">
                      <a:moveTo>
                        <a:pt x="43" y="1"/>
                      </a:moveTo>
                      <a:cubicBezTo>
                        <a:pt x="35" y="1"/>
                        <a:pt x="30" y="6"/>
                        <a:pt x="30" y="13"/>
                      </a:cubicBezTo>
                      <a:lnTo>
                        <a:pt x="30" y="25"/>
                      </a:lnTo>
                      <a:lnTo>
                        <a:pt x="17" y="25"/>
                      </a:lnTo>
                      <a:cubicBezTo>
                        <a:pt x="1" y="25"/>
                        <a:pt x="1" y="49"/>
                        <a:pt x="17" y="50"/>
                      </a:cubicBezTo>
                      <a:lnTo>
                        <a:pt x="29" y="50"/>
                      </a:lnTo>
                      <a:lnTo>
                        <a:pt x="29" y="63"/>
                      </a:lnTo>
                      <a:cubicBezTo>
                        <a:pt x="29" y="69"/>
                        <a:pt x="35" y="75"/>
                        <a:pt x="42" y="75"/>
                      </a:cubicBezTo>
                      <a:cubicBezTo>
                        <a:pt x="48" y="75"/>
                        <a:pt x="54" y="69"/>
                        <a:pt x="54" y="63"/>
                      </a:cubicBezTo>
                      <a:lnTo>
                        <a:pt x="54" y="50"/>
                      </a:lnTo>
                      <a:lnTo>
                        <a:pt x="66" y="50"/>
                      </a:lnTo>
                      <a:cubicBezTo>
                        <a:pt x="82" y="50"/>
                        <a:pt x="82" y="25"/>
                        <a:pt x="66" y="25"/>
                      </a:cubicBezTo>
                      <a:lnTo>
                        <a:pt x="54" y="25"/>
                      </a:lnTo>
                      <a:lnTo>
                        <a:pt x="54" y="13"/>
                      </a:lnTo>
                      <a:cubicBezTo>
                        <a:pt x="54" y="7"/>
                        <a:pt x="49"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85;p72">
                  <a:extLst>
                    <a:ext uri="{FF2B5EF4-FFF2-40B4-BE49-F238E27FC236}">
                      <a16:creationId xmlns:a16="http://schemas.microsoft.com/office/drawing/2014/main" id="{C39FD393-4C03-073F-AB6E-20814D5A68A4}"/>
                    </a:ext>
                  </a:extLst>
                </p:cNvPr>
                <p:cNvSpPr/>
                <p:nvPr/>
              </p:nvSpPr>
              <p:spPr>
                <a:xfrm>
                  <a:off x="376682" y="1744626"/>
                  <a:ext cx="410030" cy="380946"/>
                </a:xfrm>
                <a:custGeom>
                  <a:avLst/>
                  <a:gdLst/>
                  <a:ahLst/>
                  <a:cxnLst/>
                  <a:rect l="l" t="t" r="r" b="b"/>
                  <a:pathLst>
                    <a:path w="619" h="619" extrusionOk="0">
                      <a:moveTo>
                        <a:pt x="87" y="24"/>
                      </a:moveTo>
                      <a:lnTo>
                        <a:pt x="87" y="86"/>
                      </a:lnTo>
                      <a:cubicBezTo>
                        <a:pt x="87" y="107"/>
                        <a:pt x="72" y="117"/>
                        <a:pt x="56" y="117"/>
                      </a:cubicBezTo>
                      <a:cubicBezTo>
                        <a:pt x="41" y="117"/>
                        <a:pt x="25" y="107"/>
                        <a:pt x="25" y="86"/>
                      </a:cubicBezTo>
                      <a:lnTo>
                        <a:pt x="25" y="24"/>
                      </a:lnTo>
                      <a:close/>
                      <a:moveTo>
                        <a:pt x="174" y="25"/>
                      </a:moveTo>
                      <a:lnTo>
                        <a:pt x="174" y="86"/>
                      </a:lnTo>
                      <a:cubicBezTo>
                        <a:pt x="174" y="107"/>
                        <a:pt x="159" y="117"/>
                        <a:pt x="143" y="117"/>
                      </a:cubicBezTo>
                      <a:cubicBezTo>
                        <a:pt x="127" y="117"/>
                        <a:pt x="111" y="107"/>
                        <a:pt x="111" y="86"/>
                      </a:cubicBezTo>
                      <a:lnTo>
                        <a:pt x="111" y="25"/>
                      </a:lnTo>
                      <a:close/>
                      <a:moveTo>
                        <a:pt x="261" y="25"/>
                      </a:moveTo>
                      <a:lnTo>
                        <a:pt x="261" y="86"/>
                      </a:lnTo>
                      <a:cubicBezTo>
                        <a:pt x="261" y="107"/>
                        <a:pt x="246" y="117"/>
                        <a:pt x="230" y="117"/>
                      </a:cubicBezTo>
                      <a:cubicBezTo>
                        <a:pt x="215" y="117"/>
                        <a:pt x="199" y="107"/>
                        <a:pt x="199" y="86"/>
                      </a:cubicBezTo>
                      <a:lnTo>
                        <a:pt x="199" y="25"/>
                      </a:lnTo>
                      <a:close/>
                      <a:moveTo>
                        <a:pt x="348" y="25"/>
                      </a:moveTo>
                      <a:lnTo>
                        <a:pt x="348" y="86"/>
                      </a:lnTo>
                      <a:cubicBezTo>
                        <a:pt x="348" y="107"/>
                        <a:pt x="332" y="117"/>
                        <a:pt x="316" y="117"/>
                      </a:cubicBezTo>
                      <a:cubicBezTo>
                        <a:pt x="301" y="117"/>
                        <a:pt x="285" y="107"/>
                        <a:pt x="285" y="86"/>
                      </a:cubicBezTo>
                      <a:lnTo>
                        <a:pt x="285" y="25"/>
                      </a:lnTo>
                      <a:close/>
                      <a:moveTo>
                        <a:pt x="435" y="25"/>
                      </a:moveTo>
                      <a:lnTo>
                        <a:pt x="435" y="86"/>
                      </a:lnTo>
                      <a:cubicBezTo>
                        <a:pt x="435" y="107"/>
                        <a:pt x="419" y="117"/>
                        <a:pt x="403" y="117"/>
                      </a:cubicBezTo>
                      <a:cubicBezTo>
                        <a:pt x="387" y="117"/>
                        <a:pt x="372" y="107"/>
                        <a:pt x="372" y="86"/>
                      </a:cubicBezTo>
                      <a:lnTo>
                        <a:pt x="372" y="25"/>
                      </a:lnTo>
                      <a:close/>
                      <a:moveTo>
                        <a:pt x="522" y="25"/>
                      </a:moveTo>
                      <a:lnTo>
                        <a:pt x="522" y="86"/>
                      </a:lnTo>
                      <a:cubicBezTo>
                        <a:pt x="522" y="104"/>
                        <a:pt x="507" y="117"/>
                        <a:pt x="491" y="117"/>
                      </a:cubicBezTo>
                      <a:cubicBezTo>
                        <a:pt x="473" y="117"/>
                        <a:pt x="460" y="102"/>
                        <a:pt x="460" y="86"/>
                      </a:cubicBezTo>
                      <a:lnTo>
                        <a:pt x="460" y="25"/>
                      </a:lnTo>
                      <a:close/>
                      <a:moveTo>
                        <a:pt x="413" y="190"/>
                      </a:moveTo>
                      <a:cubicBezTo>
                        <a:pt x="443" y="190"/>
                        <a:pt x="473" y="199"/>
                        <a:pt x="499" y="218"/>
                      </a:cubicBezTo>
                      <a:lnTo>
                        <a:pt x="485" y="277"/>
                      </a:lnTo>
                      <a:lnTo>
                        <a:pt x="342" y="277"/>
                      </a:lnTo>
                      <a:lnTo>
                        <a:pt x="326" y="218"/>
                      </a:lnTo>
                      <a:cubicBezTo>
                        <a:pt x="352" y="199"/>
                        <a:pt x="382" y="190"/>
                        <a:pt x="413" y="190"/>
                      </a:cubicBezTo>
                      <a:close/>
                      <a:moveTo>
                        <a:pt x="193" y="206"/>
                      </a:moveTo>
                      <a:lnTo>
                        <a:pt x="193" y="345"/>
                      </a:lnTo>
                      <a:lnTo>
                        <a:pt x="24" y="345"/>
                      </a:lnTo>
                      <a:lnTo>
                        <a:pt x="24" y="206"/>
                      </a:lnTo>
                      <a:close/>
                      <a:moveTo>
                        <a:pt x="481" y="302"/>
                      </a:moveTo>
                      <a:lnTo>
                        <a:pt x="481" y="332"/>
                      </a:lnTo>
                      <a:cubicBezTo>
                        <a:pt x="487" y="374"/>
                        <a:pt x="455" y="411"/>
                        <a:pt x="413" y="411"/>
                      </a:cubicBezTo>
                      <a:cubicBezTo>
                        <a:pt x="370" y="411"/>
                        <a:pt x="338" y="374"/>
                        <a:pt x="344" y="332"/>
                      </a:cubicBezTo>
                      <a:lnTo>
                        <a:pt x="344" y="302"/>
                      </a:lnTo>
                      <a:close/>
                      <a:moveTo>
                        <a:pt x="440" y="429"/>
                      </a:moveTo>
                      <a:lnTo>
                        <a:pt x="440" y="445"/>
                      </a:lnTo>
                      <a:lnTo>
                        <a:pt x="413" y="550"/>
                      </a:lnTo>
                      <a:lnTo>
                        <a:pt x="385" y="445"/>
                      </a:lnTo>
                      <a:lnTo>
                        <a:pt x="385" y="429"/>
                      </a:lnTo>
                      <a:cubicBezTo>
                        <a:pt x="394" y="432"/>
                        <a:pt x="403" y="435"/>
                        <a:pt x="411" y="436"/>
                      </a:cubicBezTo>
                      <a:lnTo>
                        <a:pt x="415" y="436"/>
                      </a:lnTo>
                      <a:cubicBezTo>
                        <a:pt x="424" y="435"/>
                        <a:pt x="432" y="432"/>
                        <a:pt x="440" y="429"/>
                      </a:cubicBezTo>
                      <a:close/>
                      <a:moveTo>
                        <a:pt x="462" y="456"/>
                      </a:moveTo>
                      <a:lnTo>
                        <a:pt x="549" y="478"/>
                      </a:lnTo>
                      <a:cubicBezTo>
                        <a:pt x="575" y="484"/>
                        <a:pt x="594" y="509"/>
                        <a:pt x="594" y="537"/>
                      </a:cubicBezTo>
                      <a:lnTo>
                        <a:pt x="594" y="595"/>
                      </a:lnTo>
                      <a:lnTo>
                        <a:pt x="426" y="595"/>
                      </a:lnTo>
                      <a:lnTo>
                        <a:pt x="462" y="456"/>
                      </a:lnTo>
                      <a:close/>
                      <a:moveTo>
                        <a:pt x="364" y="456"/>
                      </a:moveTo>
                      <a:lnTo>
                        <a:pt x="400" y="596"/>
                      </a:lnTo>
                      <a:lnTo>
                        <a:pt x="231" y="595"/>
                      </a:lnTo>
                      <a:lnTo>
                        <a:pt x="231" y="537"/>
                      </a:lnTo>
                      <a:cubicBezTo>
                        <a:pt x="231" y="509"/>
                        <a:pt x="250" y="486"/>
                        <a:pt x="277" y="478"/>
                      </a:cubicBezTo>
                      <a:lnTo>
                        <a:pt x="364" y="456"/>
                      </a:lnTo>
                      <a:close/>
                      <a:moveTo>
                        <a:pt x="13" y="1"/>
                      </a:moveTo>
                      <a:cubicBezTo>
                        <a:pt x="6" y="1"/>
                        <a:pt x="1" y="7"/>
                        <a:pt x="1" y="13"/>
                      </a:cubicBezTo>
                      <a:lnTo>
                        <a:pt x="1" y="465"/>
                      </a:lnTo>
                      <a:cubicBezTo>
                        <a:pt x="1" y="471"/>
                        <a:pt x="6" y="477"/>
                        <a:pt x="13" y="477"/>
                      </a:cubicBezTo>
                      <a:lnTo>
                        <a:pt x="205" y="477"/>
                      </a:lnTo>
                      <a:cubicBezTo>
                        <a:pt x="213" y="477"/>
                        <a:pt x="218" y="471"/>
                        <a:pt x="218" y="465"/>
                      </a:cubicBezTo>
                      <a:cubicBezTo>
                        <a:pt x="218" y="458"/>
                        <a:pt x="213" y="452"/>
                        <a:pt x="205" y="452"/>
                      </a:cubicBezTo>
                      <a:lnTo>
                        <a:pt x="24" y="452"/>
                      </a:lnTo>
                      <a:lnTo>
                        <a:pt x="24" y="419"/>
                      </a:lnTo>
                      <a:lnTo>
                        <a:pt x="118" y="419"/>
                      </a:lnTo>
                      <a:cubicBezTo>
                        <a:pt x="135" y="419"/>
                        <a:pt x="135" y="395"/>
                        <a:pt x="118" y="395"/>
                      </a:cubicBezTo>
                      <a:lnTo>
                        <a:pt x="24" y="395"/>
                      </a:lnTo>
                      <a:lnTo>
                        <a:pt x="24" y="370"/>
                      </a:lnTo>
                      <a:lnTo>
                        <a:pt x="205" y="370"/>
                      </a:lnTo>
                      <a:cubicBezTo>
                        <a:pt x="213" y="370"/>
                        <a:pt x="218" y="365"/>
                        <a:pt x="218" y="358"/>
                      </a:cubicBezTo>
                      <a:lnTo>
                        <a:pt x="218" y="194"/>
                      </a:lnTo>
                      <a:cubicBezTo>
                        <a:pt x="218" y="187"/>
                        <a:pt x="213" y="182"/>
                        <a:pt x="205" y="182"/>
                      </a:cubicBezTo>
                      <a:lnTo>
                        <a:pt x="24" y="182"/>
                      </a:lnTo>
                      <a:lnTo>
                        <a:pt x="24" y="131"/>
                      </a:lnTo>
                      <a:cubicBezTo>
                        <a:pt x="34" y="137"/>
                        <a:pt x="44" y="141"/>
                        <a:pt x="55" y="141"/>
                      </a:cubicBezTo>
                      <a:cubicBezTo>
                        <a:pt x="66" y="126"/>
                        <a:pt x="83" y="119"/>
                        <a:pt x="99" y="119"/>
                      </a:cubicBezTo>
                      <a:cubicBezTo>
                        <a:pt x="115" y="119"/>
                        <a:pt x="131" y="126"/>
                        <a:pt x="142" y="141"/>
                      </a:cubicBezTo>
                      <a:cubicBezTo>
                        <a:pt x="153" y="126"/>
                        <a:pt x="169" y="119"/>
                        <a:pt x="185" y="119"/>
                      </a:cubicBezTo>
                      <a:cubicBezTo>
                        <a:pt x="202" y="119"/>
                        <a:pt x="218" y="126"/>
                        <a:pt x="229" y="141"/>
                      </a:cubicBezTo>
                      <a:cubicBezTo>
                        <a:pt x="240" y="126"/>
                        <a:pt x="257" y="119"/>
                        <a:pt x="273" y="119"/>
                      </a:cubicBezTo>
                      <a:cubicBezTo>
                        <a:pt x="289" y="119"/>
                        <a:pt x="306" y="126"/>
                        <a:pt x="317" y="141"/>
                      </a:cubicBezTo>
                      <a:cubicBezTo>
                        <a:pt x="328" y="126"/>
                        <a:pt x="344" y="119"/>
                        <a:pt x="360" y="119"/>
                      </a:cubicBezTo>
                      <a:cubicBezTo>
                        <a:pt x="376" y="119"/>
                        <a:pt x="393" y="126"/>
                        <a:pt x="404" y="141"/>
                      </a:cubicBezTo>
                      <a:cubicBezTo>
                        <a:pt x="414" y="126"/>
                        <a:pt x="431" y="119"/>
                        <a:pt x="447" y="119"/>
                      </a:cubicBezTo>
                      <a:cubicBezTo>
                        <a:pt x="463" y="119"/>
                        <a:pt x="480" y="126"/>
                        <a:pt x="491" y="141"/>
                      </a:cubicBezTo>
                      <a:cubicBezTo>
                        <a:pt x="502" y="141"/>
                        <a:pt x="512" y="137"/>
                        <a:pt x="522" y="131"/>
                      </a:cubicBezTo>
                      <a:lnTo>
                        <a:pt x="522" y="206"/>
                      </a:lnTo>
                      <a:cubicBezTo>
                        <a:pt x="519" y="204"/>
                        <a:pt x="518" y="202"/>
                        <a:pt x="516" y="200"/>
                      </a:cubicBezTo>
                      <a:cubicBezTo>
                        <a:pt x="485" y="177"/>
                        <a:pt x="449" y="166"/>
                        <a:pt x="413" y="166"/>
                      </a:cubicBezTo>
                      <a:cubicBezTo>
                        <a:pt x="376" y="166"/>
                        <a:pt x="340" y="177"/>
                        <a:pt x="310" y="200"/>
                      </a:cubicBezTo>
                      <a:cubicBezTo>
                        <a:pt x="303" y="205"/>
                        <a:pt x="300" y="214"/>
                        <a:pt x="302" y="221"/>
                      </a:cubicBezTo>
                      <a:lnTo>
                        <a:pt x="321" y="292"/>
                      </a:lnTo>
                      <a:cubicBezTo>
                        <a:pt x="321" y="293"/>
                        <a:pt x="321" y="295"/>
                        <a:pt x="321" y="296"/>
                      </a:cubicBezTo>
                      <a:lnTo>
                        <a:pt x="321" y="332"/>
                      </a:lnTo>
                      <a:cubicBezTo>
                        <a:pt x="321" y="364"/>
                        <a:pt x="336" y="394"/>
                        <a:pt x="362" y="414"/>
                      </a:cubicBezTo>
                      <a:lnTo>
                        <a:pt x="362" y="431"/>
                      </a:lnTo>
                      <a:lnTo>
                        <a:pt x="271" y="455"/>
                      </a:lnTo>
                      <a:cubicBezTo>
                        <a:pt x="234" y="463"/>
                        <a:pt x="208" y="497"/>
                        <a:pt x="208" y="535"/>
                      </a:cubicBezTo>
                      <a:lnTo>
                        <a:pt x="208" y="606"/>
                      </a:lnTo>
                      <a:cubicBezTo>
                        <a:pt x="208" y="613"/>
                        <a:pt x="213" y="618"/>
                        <a:pt x="220" y="618"/>
                      </a:cubicBezTo>
                      <a:lnTo>
                        <a:pt x="606" y="618"/>
                      </a:lnTo>
                      <a:cubicBezTo>
                        <a:pt x="612" y="618"/>
                        <a:pt x="619" y="613"/>
                        <a:pt x="619" y="606"/>
                      </a:cubicBezTo>
                      <a:lnTo>
                        <a:pt x="619" y="535"/>
                      </a:lnTo>
                      <a:cubicBezTo>
                        <a:pt x="619" y="497"/>
                        <a:pt x="592" y="463"/>
                        <a:pt x="555" y="455"/>
                      </a:cubicBezTo>
                      <a:lnTo>
                        <a:pt x="465" y="431"/>
                      </a:lnTo>
                      <a:lnTo>
                        <a:pt x="465" y="415"/>
                      </a:lnTo>
                      <a:cubicBezTo>
                        <a:pt x="491" y="395"/>
                        <a:pt x="506" y="364"/>
                        <a:pt x="506" y="332"/>
                      </a:cubicBezTo>
                      <a:lnTo>
                        <a:pt x="506" y="296"/>
                      </a:lnTo>
                      <a:cubicBezTo>
                        <a:pt x="506" y="295"/>
                        <a:pt x="506" y="293"/>
                        <a:pt x="506" y="293"/>
                      </a:cubicBezTo>
                      <a:lnTo>
                        <a:pt x="522" y="230"/>
                      </a:lnTo>
                      <a:lnTo>
                        <a:pt x="522" y="410"/>
                      </a:lnTo>
                      <a:cubicBezTo>
                        <a:pt x="522" y="418"/>
                        <a:pt x="528" y="422"/>
                        <a:pt x="534" y="422"/>
                      </a:cubicBezTo>
                      <a:cubicBezTo>
                        <a:pt x="540" y="422"/>
                        <a:pt x="547" y="418"/>
                        <a:pt x="547" y="410"/>
                      </a:cubicBezTo>
                      <a:lnTo>
                        <a:pt x="547" y="13"/>
                      </a:lnTo>
                      <a:cubicBezTo>
                        <a:pt x="547" y="7"/>
                        <a:pt x="54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sp>
            <p:nvSpPr>
              <p:cNvPr id="72" name="TextBox 71">
                <a:extLst>
                  <a:ext uri="{FF2B5EF4-FFF2-40B4-BE49-F238E27FC236}">
                    <a16:creationId xmlns:a16="http://schemas.microsoft.com/office/drawing/2014/main" id="{5ADC4B2C-C5D9-C3B4-BD07-320E54142141}"/>
                  </a:ext>
                </a:extLst>
              </p:cNvPr>
              <p:cNvSpPr txBox="1"/>
              <p:nvPr/>
            </p:nvSpPr>
            <p:spPr>
              <a:xfrm>
                <a:off x="5978322" y="989642"/>
                <a:ext cx="663836" cy="302349"/>
              </a:xfrm>
              <a:prstGeom prst="rect">
                <a:avLst/>
              </a:prstGeom>
              <a:noFill/>
            </p:spPr>
            <p:txBody>
              <a:bodyPr wrap="none" rtlCol="0">
                <a:spAutoFit/>
              </a:bodyPr>
              <a:lstStyle/>
              <a:p>
                <a:r>
                  <a:rPr lang="en-IN" sz="1200" dirty="0"/>
                  <a:t>Login </a:t>
                </a:r>
              </a:p>
            </p:txBody>
          </p:sp>
          <p:sp>
            <p:nvSpPr>
              <p:cNvPr id="73" name="TextBox 72">
                <a:extLst>
                  <a:ext uri="{FF2B5EF4-FFF2-40B4-BE49-F238E27FC236}">
                    <a16:creationId xmlns:a16="http://schemas.microsoft.com/office/drawing/2014/main" id="{7449191B-EEDC-525C-1E55-D07F3D62A280}"/>
                  </a:ext>
                </a:extLst>
              </p:cNvPr>
              <p:cNvSpPr txBox="1"/>
              <p:nvPr/>
            </p:nvSpPr>
            <p:spPr>
              <a:xfrm>
                <a:off x="6213700" y="2028174"/>
                <a:ext cx="1324347" cy="629894"/>
              </a:xfrm>
              <a:prstGeom prst="rect">
                <a:avLst/>
              </a:prstGeom>
              <a:noFill/>
            </p:spPr>
            <p:txBody>
              <a:bodyPr wrap="square" rtlCol="0">
                <a:spAutoFit/>
              </a:bodyPr>
              <a:lstStyle/>
              <a:p>
                <a:r>
                  <a:rPr lang="en-IN" sz="1050" dirty="0"/>
                  <a:t>Show, Edit, Delete and Verify Employee</a:t>
                </a:r>
              </a:p>
            </p:txBody>
          </p:sp>
          <p:sp>
            <p:nvSpPr>
              <p:cNvPr id="74" name="TextBox 73">
                <a:extLst>
                  <a:ext uri="{FF2B5EF4-FFF2-40B4-BE49-F238E27FC236}">
                    <a16:creationId xmlns:a16="http://schemas.microsoft.com/office/drawing/2014/main" id="{898EE199-D035-F4C8-4E54-5E56908D9002}"/>
                  </a:ext>
                </a:extLst>
              </p:cNvPr>
              <p:cNvSpPr txBox="1"/>
              <p:nvPr/>
            </p:nvSpPr>
            <p:spPr>
              <a:xfrm>
                <a:off x="5813729" y="4031883"/>
                <a:ext cx="1024874" cy="503916"/>
              </a:xfrm>
              <a:prstGeom prst="rect">
                <a:avLst/>
              </a:prstGeom>
              <a:noFill/>
            </p:spPr>
            <p:txBody>
              <a:bodyPr wrap="square" rtlCol="0">
                <a:spAutoFit/>
              </a:bodyPr>
              <a:lstStyle/>
              <a:p>
                <a:r>
                  <a:rPr lang="en-IN" sz="1200" dirty="0"/>
                  <a:t>Edit product</a:t>
                </a:r>
              </a:p>
            </p:txBody>
          </p:sp>
          <p:sp>
            <p:nvSpPr>
              <p:cNvPr id="75" name="TextBox 74">
                <a:extLst>
                  <a:ext uri="{FF2B5EF4-FFF2-40B4-BE49-F238E27FC236}">
                    <a16:creationId xmlns:a16="http://schemas.microsoft.com/office/drawing/2014/main" id="{D769AC9D-9885-59F3-C113-9C2EDD88C3CF}"/>
                  </a:ext>
                </a:extLst>
              </p:cNvPr>
              <p:cNvSpPr txBox="1"/>
              <p:nvPr/>
            </p:nvSpPr>
            <p:spPr>
              <a:xfrm>
                <a:off x="6232719" y="3057949"/>
                <a:ext cx="1024874" cy="523220"/>
              </a:xfrm>
              <a:prstGeom prst="rect">
                <a:avLst/>
              </a:prstGeom>
              <a:noFill/>
            </p:spPr>
            <p:txBody>
              <a:bodyPr wrap="square" rtlCol="0">
                <a:spAutoFit/>
              </a:bodyPr>
              <a:lstStyle/>
              <a:p>
                <a:r>
                  <a:rPr lang="en-IN" sz="1200" dirty="0"/>
                  <a:t>Show Inventory</a:t>
                </a:r>
              </a:p>
            </p:txBody>
          </p:sp>
          <p:sp>
            <p:nvSpPr>
              <p:cNvPr id="76" name="TextBox 75">
                <a:extLst>
                  <a:ext uri="{FF2B5EF4-FFF2-40B4-BE49-F238E27FC236}">
                    <a16:creationId xmlns:a16="http://schemas.microsoft.com/office/drawing/2014/main" id="{59F40A86-AC64-7B03-C8CD-8253884594EC}"/>
                  </a:ext>
                </a:extLst>
              </p:cNvPr>
              <p:cNvSpPr txBox="1"/>
              <p:nvPr/>
            </p:nvSpPr>
            <p:spPr>
              <a:xfrm>
                <a:off x="2243742" y="3046882"/>
                <a:ext cx="1024874" cy="503916"/>
              </a:xfrm>
              <a:prstGeom prst="rect">
                <a:avLst/>
              </a:prstGeom>
              <a:noFill/>
            </p:spPr>
            <p:txBody>
              <a:bodyPr wrap="square" rtlCol="0">
                <a:spAutoFit/>
              </a:bodyPr>
              <a:lstStyle/>
              <a:p>
                <a:r>
                  <a:rPr lang="en-IN" sz="1200" dirty="0"/>
                  <a:t>Sales Report</a:t>
                </a:r>
              </a:p>
            </p:txBody>
          </p:sp>
          <p:sp>
            <p:nvSpPr>
              <p:cNvPr id="77" name="TextBox 76">
                <a:extLst>
                  <a:ext uri="{FF2B5EF4-FFF2-40B4-BE49-F238E27FC236}">
                    <a16:creationId xmlns:a16="http://schemas.microsoft.com/office/drawing/2014/main" id="{9BC90B14-421F-0D11-E0FE-D0363FA883C6}"/>
                  </a:ext>
                </a:extLst>
              </p:cNvPr>
              <p:cNvSpPr txBox="1"/>
              <p:nvPr/>
            </p:nvSpPr>
            <p:spPr>
              <a:xfrm>
                <a:off x="2605766" y="4052991"/>
                <a:ext cx="1024874" cy="503916"/>
              </a:xfrm>
              <a:prstGeom prst="rect">
                <a:avLst/>
              </a:prstGeom>
              <a:noFill/>
            </p:spPr>
            <p:txBody>
              <a:bodyPr wrap="square" rtlCol="0">
                <a:spAutoFit/>
              </a:bodyPr>
              <a:lstStyle/>
              <a:p>
                <a:r>
                  <a:rPr lang="en-IN" sz="1200" dirty="0"/>
                  <a:t>Add product</a:t>
                </a:r>
              </a:p>
            </p:txBody>
          </p:sp>
          <p:sp>
            <p:nvSpPr>
              <p:cNvPr id="78" name="TextBox 77">
                <a:extLst>
                  <a:ext uri="{FF2B5EF4-FFF2-40B4-BE49-F238E27FC236}">
                    <a16:creationId xmlns:a16="http://schemas.microsoft.com/office/drawing/2014/main" id="{CEB7FA9C-847A-05C8-3A49-D8FD0E4A3082}"/>
                  </a:ext>
                </a:extLst>
              </p:cNvPr>
              <p:cNvSpPr txBox="1"/>
              <p:nvPr/>
            </p:nvSpPr>
            <p:spPr>
              <a:xfrm>
                <a:off x="2252720" y="1951931"/>
                <a:ext cx="1024874" cy="503916"/>
              </a:xfrm>
              <a:prstGeom prst="rect">
                <a:avLst/>
              </a:prstGeom>
              <a:noFill/>
            </p:spPr>
            <p:txBody>
              <a:bodyPr wrap="square" rtlCol="0">
                <a:spAutoFit/>
              </a:bodyPr>
              <a:lstStyle/>
              <a:p>
                <a:r>
                  <a:rPr lang="en-IN" sz="1200" dirty="0"/>
                  <a:t>Order History</a:t>
                </a:r>
              </a:p>
            </p:txBody>
          </p:sp>
          <p:sp>
            <p:nvSpPr>
              <p:cNvPr id="79" name="TextBox 78">
                <a:extLst>
                  <a:ext uri="{FF2B5EF4-FFF2-40B4-BE49-F238E27FC236}">
                    <a16:creationId xmlns:a16="http://schemas.microsoft.com/office/drawing/2014/main" id="{D75DA4CA-52C9-97B3-8A95-DE65B3FB182A}"/>
                  </a:ext>
                </a:extLst>
              </p:cNvPr>
              <p:cNvSpPr txBox="1"/>
              <p:nvPr/>
            </p:nvSpPr>
            <p:spPr>
              <a:xfrm>
                <a:off x="2626988" y="989641"/>
                <a:ext cx="1024874" cy="302349"/>
              </a:xfrm>
              <a:prstGeom prst="rect">
                <a:avLst/>
              </a:prstGeom>
              <a:noFill/>
            </p:spPr>
            <p:txBody>
              <a:bodyPr wrap="square" rtlCol="0">
                <a:spAutoFit/>
              </a:bodyPr>
              <a:lstStyle/>
              <a:p>
                <a:r>
                  <a:rPr lang="en-IN" sz="1200" dirty="0"/>
                  <a:t>Logout</a:t>
                </a:r>
              </a:p>
            </p:txBody>
          </p:sp>
        </p:grpSp>
        <p:sp>
          <p:nvSpPr>
            <p:cNvPr id="81" name="TextBox 80">
              <a:extLst>
                <a:ext uri="{FF2B5EF4-FFF2-40B4-BE49-F238E27FC236}">
                  <a16:creationId xmlns:a16="http://schemas.microsoft.com/office/drawing/2014/main" id="{301512DB-9C2D-5C85-4854-E4F46E3BB3B3}"/>
                </a:ext>
              </a:extLst>
            </p:cNvPr>
            <p:cNvSpPr txBox="1"/>
            <p:nvPr/>
          </p:nvSpPr>
          <p:spPr>
            <a:xfrm>
              <a:off x="7230915" y="1046124"/>
              <a:ext cx="1417785" cy="600164"/>
            </a:xfrm>
            <a:prstGeom prst="rect">
              <a:avLst/>
            </a:prstGeom>
            <a:noFill/>
          </p:spPr>
          <p:txBody>
            <a:bodyPr wrap="square" rtlCol="0">
              <a:spAutoFit/>
            </a:bodyPr>
            <a:lstStyle/>
            <a:p>
              <a:r>
                <a:rPr lang="en-IN" sz="1100" dirty="0">
                  <a:latin typeface="Bell MT" panose="02020503060305020303" pitchFamily="18" charset="0"/>
                </a:rPr>
                <a:t>Admin can login with email and password </a:t>
              </a:r>
            </a:p>
          </p:txBody>
        </p:sp>
        <p:sp>
          <p:nvSpPr>
            <p:cNvPr id="82" name="TextBox 81">
              <a:extLst>
                <a:ext uri="{FF2B5EF4-FFF2-40B4-BE49-F238E27FC236}">
                  <a16:creationId xmlns:a16="http://schemas.microsoft.com/office/drawing/2014/main" id="{DDBE5B7F-2880-8868-0ABA-8503485DC077}"/>
                </a:ext>
              </a:extLst>
            </p:cNvPr>
            <p:cNvSpPr txBox="1"/>
            <p:nvPr/>
          </p:nvSpPr>
          <p:spPr>
            <a:xfrm>
              <a:off x="7814974" y="2025284"/>
              <a:ext cx="1005840" cy="938719"/>
            </a:xfrm>
            <a:prstGeom prst="rect">
              <a:avLst/>
            </a:prstGeom>
            <a:noFill/>
          </p:spPr>
          <p:txBody>
            <a:bodyPr wrap="square" rtlCol="0">
              <a:spAutoFit/>
            </a:bodyPr>
            <a:lstStyle/>
            <a:p>
              <a:r>
                <a:rPr lang="en-IN" sz="1100" dirty="0">
                  <a:latin typeface="Bell MT" panose="02020503060305020303" pitchFamily="18" charset="0"/>
                </a:rPr>
                <a:t>Admin can manage all his employees through these features</a:t>
              </a:r>
            </a:p>
          </p:txBody>
        </p:sp>
        <p:sp>
          <p:nvSpPr>
            <p:cNvPr id="83" name="TextBox 82">
              <a:extLst>
                <a:ext uri="{FF2B5EF4-FFF2-40B4-BE49-F238E27FC236}">
                  <a16:creationId xmlns:a16="http://schemas.microsoft.com/office/drawing/2014/main" id="{352714D2-586E-6787-F3A6-4087285989E6}"/>
                </a:ext>
              </a:extLst>
            </p:cNvPr>
            <p:cNvSpPr txBox="1"/>
            <p:nvPr/>
          </p:nvSpPr>
          <p:spPr>
            <a:xfrm>
              <a:off x="7450661" y="3177604"/>
              <a:ext cx="1249714" cy="769441"/>
            </a:xfrm>
            <a:prstGeom prst="rect">
              <a:avLst/>
            </a:prstGeom>
            <a:noFill/>
          </p:spPr>
          <p:txBody>
            <a:bodyPr wrap="square" rtlCol="0">
              <a:spAutoFit/>
            </a:bodyPr>
            <a:lstStyle/>
            <a:p>
              <a:r>
                <a:rPr lang="en-IN" sz="1100" dirty="0">
                  <a:latin typeface="Bell MT" panose="02020503060305020303" pitchFamily="18" charset="0"/>
                </a:rPr>
                <a:t>Admin can see all the available products in the store’s inventory</a:t>
              </a:r>
            </a:p>
          </p:txBody>
        </p:sp>
        <p:sp>
          <p:nvSpPr>
            <p:cNvPr id="84" name="TextBox 83">
              <a:extLst>
                <a:ext uri="{FF2B5EF4-FFF2-40B4-BE49-F238E27FC236}">
                  <a16:creationId xmlns:a16="http://schemas.microsoft.com/office/drawing/2014/main" id="{57EECA28-04E9-1A55-61A8-C680777CA4F0}"/>
                </a:ext>
              </a:extLst>
            </p:cNvPr>
            <p:cNvSpPr txBox="1"/>
            <p:nvPr/>
          </p:nvSpPr>
          <p:spPr>
            <a:xfrm>
              <a:off x="7230915" y="4160646"/>
              <a:ext cx="1518419" cy="769441"/>
            </a:xfrm>
            <a:prstGeom prst="rect">
              <a:avLst/>
            </a:prstGeom>
            <a:noFill/>
          </p:spPr>
          <p:txBody>
            <a:bodyPr wrap="square" rtlCol="0">
              <a:spAutoFit/>
            </a:bodyPr>
            <a:lstStyle/>
            <a:p>
              <a:r>
                <a:rPr lang="en-IN" sz="1100" dirty="0">
                  <a:latin typeface="Bell MT" panose="02020503060305020303" pitchFamily="18" charset="0"/>
                </a:rPr>
                <a:t>Admin can edit the details of the product and increase its quantity</a:t>
              </a:r>
            </a:p>
          </p:txBody>
        </p:sp>
        <p:sp>
          <p:nvSpPr>
            <p:cNvPr id="85" name="TextBox 84">
              <a:extLst>
                <a:ext uri="{FF2B5EF4-FFF2-40B4-BE49-F238E27FC236}">
                  <a16:creationId xmlns:a16="http://schemas.microsoft.com/office/drawing/2014/main" id="{4F68D24A-0280-D84C-5801-1BC900D85A6B}"/>
                </a:ext>
              </a:extLst>
            </p:cNvPr>
            <p:cNvSpPr txBox="1"/>
            <p:nvPr/>
          </p:nvSpPr>
          <p:spPr>
            <a:xfrm>
              <a:off x="94449" y="4247359"/>
              <a:ext cx="1518419" cy="600164"/>
            </a:xfrm>
            <a:prstGeom prst="rect">
              <a:avLst/>
            </a:prstGeom>
            <a:noFill/>
          </p:spPr>
          <p:txBody>
            <a:bodyPr wrap="square" rtlCol="0">
              <a:spAutoFit/>
            </a:bodyPr>
            <a:lstStyle/>
            <a:p>
              <a:pPr algn="r"/>
              <a:r>
                <a:rPr lang="en-IN" sz="1100" dirty="0">
                  <a:latin typeface="Bell MT" panose="02020503060305020303" pitchFamily="18" charset="0"/>
                </a:rPr>
                <a:t>Admin can add new products in the inventory</a:t>
              </a:r>
            </a:p>
          </p:txBody>
        </p:sp>
        <p:sp>
          <p:nvSpPr>
            <p:cNvPr id="86" name="TextBox 85">
              <a:extLst>
                <a:ext uri="{FF2B5EF4-FFF2-40B4-BE49-F238E27FC236}">
                  <a16:creationId xmlns:a16="http://schemas.microsoft.com/office/drawing/2014/main" id="{F41D3823-2291-3669-0C43-9D648928164D}"/>
                </a:ext>
              </a:extLst>
            </p:cNvPr>
            <p:cNvSpPr txBox="1"/>
            <p:nvPr/>
          </p:nvSpPr>
          <p:spPr>
            <a:xfrm>
              <a:off x="80321" y="3130830"/>
              <a:ext cx="1308439" cy="769441"/>
            </a:xfrm>
            <a:prstGeom prst="rect">
              <a:avLst/>
            </a:prstGeom>
            <a:noFill/>
          </p:spPr>
          <p:txBody>
            <a:bodyPr wrap="square" rtlCol="0">
              <a:spAutoFit/>
            </a:bodyPr>
            <a:lstStyle/>
            <a:p>
              <a:pPr algn="r"/>
              <a:r>
                <a:rPr lang="en-IN" sz="1100" dirty="0">
                  <a:latin typeface="Bell MT" panose="02020503060305020303" pitchFamily="18" charset="0"/>
                </a:rPr>
                <a:t>Admin can visualize all the sales of the store in the form of charts</a:t>
              </a:r>
            </a:p>
          </p:txBody>
        </p:sp>
        <p:sp>
          <p:nvSpPr>
            <p:cNvPr id="87" name="TextBox 86">
              <a:extLst>
                <a:ext uri="{FF2B5EF4-FFF2-40B4-BE49-F238E27FC236}">
                  <a16:creationId xmlns:a16="http://schemas.microsoft.com/office/drawing/2014/main" id="{B30270B0-C046-AEEE-6C16-570845B1242F}"/>
                </a:ext>
              </a:extLst>
            </p:cNvPr>
            <p:cNvSpPr txBox="1"/>
            <p:nvPr/>
          </p:nvSpPr>
          <p:spPr>
            <a:xfrm>
              <a:off x="94448" y="1922796"/>
              <a:ext cx="1270157" cy="769441"/>
            </a:xfrm>
            <a:prstGeom prst="rect">
              <a:avLst/>
            </a:prstGeom>
            <a:noFill/>
          </p:spPr>
          <p:txBody>
            <a:bodyPr wrap="square" rtlCol="0">
              <a:spAutoFit/>
            </a:bodyPr>
            <a:lstStyle/>
            <a:p>
              <a:pPr algn="r"/>
              <a:r>
                <a:rPr lang="en-IN" sz="1100" dirty="0">
                  <a:latin typeface="Bell MT" panose="02020503060305020303" pitchFamily="18" charset="0"/>
                </a:rPr>
                <a:t>Admin can view all the order history till date for auditing purpose</a:t>
              </a:r>
            </a:p>
          </p:txBody>
        </p:sp>
        <p:sp>
          <p:nvSpPr>
            <p:cNvPr id="88" name="TextBox 87">
              <a:extLst>
                <a:ext uri="{FF2B5EF4-FFF2-40B4-BE49-F238E27FC236}">
                  <a16:creationId xmlns:a16="http://schemas.microsoft.com/office/drawing/2014/main" id="{D28B8F4D-3C4E-7837-3448-35C9E62A08C3}"/>
                </a:ext>
              </a:extLst>
            </p:cNvPr>
            <p:cNvSpPr txBox="1"/>
            <p:nvPr/>
          </p:nvSpPr>
          <p:spPr>
            <a:xfrm>
              <a:off x="344247" y="773869"/>
              <a:ext cx="1270157" cy="938719"/>
            </a:xfrm>
            <a:prstGeom prst="rect">
              <a:avLst/>
            </a:prstGeom>
            <a:noFill/>
          </p:spPr>
          <p:txBody>
            <a:bodyPr wrap="square" rtlCol="0">
              <a:spAutoFit/>
            </a:bodyPr>
            <a:lstStyle/>
            <a:p>
              <a:pPr algn="r"/>
              <a:r>
                <a:rPr lang="en-IN" sz="1100" dirty="0">
                  <a:latin typeface="Bell MT" panose="02020503060305020303" pitchFamily="18" charset="0"/>
                </a:rPr>
                <a:t>Admin can logout from the application after completing all the work</a:t>
              </a:r>
            </a:p>
          </p:txBody>
        </p:sp>
      </p:grpSp>
      <p:grpSp>
        <p:nvGrpSpPr>
          <p:cNvPr id="28" name="Group 27">
            <a:extLst>
              <a:ext uri="{FF2B5EF4-FFF2-40B4-BE49-F238E27FC236}">
                <a16:creationId xmlns:a16="http://schemas.microsoft.com/office/drawing/2014/main" id="{56065FF1-1924-6D9C-970B-4E2FC2E1CA5D}"/>
              </a:ext>
            </a:extLst>
          </p:cNvPr>
          <p:cNvGrpSpPr/>
          <p:nvPr/>
        </p:nvGrpSpPr>
        <p:grpSpPr>
          <a:xfrm>
            <a:off x="7268699" y="29970"/>
            <a:ext cx="1793730" cy="572699"/>
            <a:chOff x="7268699" y="29970"/>
            <a:chExt cx="1793730" cy="572699"/>
          </a:xfrm>
        </p:grpSpPr>
        <p:grpSp>
          <p:nvGrpSpPr>
            <p:cNvPr id="43" name="Google Shape;3205;p79">
              <a:extLst>
                <a:ext uri="{FF2B5EF4-FFF2-40B4-BE49-F238E27FC236}">
                  <a16:creationId xmlns:a16="http://schemas.microsoft.com/office/drawing/2014/main" id="{67312F75-164F-672F-5540-50627893CAF8}"/>
                </a:ext>
              </a:extLst>
            </p:cNvPr>
            <p:cNvGrpSpPr/>
            <p:nvPr/>
          </p:nvGrpSpPr>
          <p:grpSpPr>
            <a:xfrm>
              <a:off x="7268699" y="29970"/>
              <a:ext cx="1793730" cy="572699"/>
              <a:chOff x="4411970" y="4340222"/>
              <a:chExt cx="779467" cy="242683"/>
            </a:xfrm>
          </p:grpSpPr>
          <p:sp>
            <p:nvSpPr>
              <p:cNvPr id="45" name="Google Shape;3206;p79">
                <a:extLst>
                  <a:ext uri="{FF2B5EF4-FFF2-40B4-BE49-F238E27FC236}">
                    <a16:creationId xmlns:a16="http://schemas.microsoft.com/office/drawing/2014/main" id="{D880262A-7C5B-A135-4D26-71C199993ABD}"/>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07;p79">
                <a:extLst>
                  <a:ext uri="{FF2B5EF4-FFF2-40B4-BE49-F238E27FC236}">
                    <a16:creationId xmlns:a16="http://schemas.microsoft.com/office/drawing/2014/main" id="{93FA7671-96F0-2FC4-787E-7EA7514B6AF3}"/>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08;p79">
                <a:extLst>
                  <a:ext uri="{FF2B5EF4-FFF2-40B4-BE49-F238E27FC236}">
                    <a16:creationId xmlns:a16="http://schemas.microsoft.com/office/drawing/2014/main" id="{91D0C294-8FE8-BE8E-0D2B-4B46D7305042}"/>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6" descr="A picture containing text, tableware, dishware&#10;&#10;Description automatically generated">
              <a:extLst>
                <a:ext uri="{FF2B5EF4-FFF2-40B4-BE49-F238E27FC236}">
                  <a16:creationId xmlns:a16="http://schemas.microsoft.com/office/drawing/2014/main" id="{E1630038-77CF-AA22-1DAE-D8CDCC8527D6}"/>
                </a:ext>
              </a:extLst>
            </p:cNvPr>
            <p:cNvPicPr>
              <a:picLocks noChangeAspect="1"/>
            </p:cNvPicPr>
            <p:nvPr/>
          </p:nvPicPr>
          <p:blipFill>
            <a:blip r:embed="rId3"/>
            <a:stretch>
              <a:fillRect/>
            </a:stretch>
          </p:blipFill>
          <p:spPr>
            <a:xfrm>
              <a:off x="7750814" y="117776"/>
              <a:ext cx="1259433" cy="408020"/>
            </a:xfrm>
            <a:prstGeom prst="rect">
              <a:avLst/>
            </a:prstGeom>
          </p:spPr>
        </p:pic>
      </p:grpSp>
    </p:spTree>
    <p:extLst>
      <p:ext uri="{BB962C8B-B14F-4D97-AF65-F5344CB8AC3E}">
        <p14:creationId xmlns:p14="http://schemas.microsoft.com/office/powerpoint/2010/main" val="3980171678"/>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heel(1)">
                                      <p:cBhvr>
                                        <p:cTn id="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lebrate Pan American Pharmacy Day by Slidesgo">
  <a:themeElements>
    <a:clrScheme name="Simple Light">
      <a:dk1>
        <a:srgbClr val="241726"/>
      </a:dk1>
      <a:lt1>
        <a:srgbClr val="FFFFFF"/>
      </a:lt1>
      <a:dk2>
        <a:srgbClr val="FFFCF2"/>
      </a:dk2>
      <a:lt2>
        <a:srgbClr val="F9F0D2"/>
      </a:lt2>
      <a:accent1>
        <a:srgbClr val="6AB6D3"/>
      </a:accent1>
      <a:accent2>
        <a:srgbClr val="00A19B"/>
      </a:accent2>
      <a:accent3>
        <a:srgbClr val="E24E6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E66D67315ED641938262C16FCE094C" ma:contentTypeVersion="8" ma:contentTypeDescription="Create a new document." ma:contentTypeScope="" ma:versionID="d7158244a7cab2d96a81723b0a956654">
  <xsd:schema xmlns:xsd="http://www.w3.org/2001/XMLSchema" xmlns:xs="http://www.w3.org/2001/XMLSchema" xmlns:p="http://schemas.microsoft.com/office/2006/metadata/properties" xmlns:ns2="9a2abc6d-5465-40d9-8c47-2e85be05ff08" xmlns:ns3="ca61a0fd-3452-4df6-831a-99f782050853" targetNamespace="http://schemas.microsoft.com/office/2006/metadata/properties" ma:root="true" ma:fieldsID="fdf9b423d20fea65892622735c75462e" ns2:_="" ns3:_="">
    <xsd:import namespace="9a2abc6d-5465-40d9-8c47-2e85be05ff08"/>
    <xsd:import namespace="ca61a0fd-3452-4df6-831a-99f78205085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2abc6d-5465-40d9-8c47-2e85be05ff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a6ca961e-ec11-4783-8882-241d980edbe5"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61a0fd-3452-4df6-831a-99f78205085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bc0c7b2-7f67-4c2e-88e9-3407716c6269}" ma:internalName="TaxCatchAll" ma:showField="CatchAllData" ma:web="ca61a0fd-3452-4df6-831a-99f7820508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a2abc6d-5465-40d9-8c47-2e85be05ff08">
      <Terms xmlns="http://schemas.microsoft.com/office/infopath/2007/PartnerControls"/>
    </lcf76f155ced4ddcb4097134ff3c332f>
    <TaxCatchAll xmlns="ca61a0fd-3452-4df6-831a-99f782050853" xsi:nil="true"/>
  </documentManagement>
</p:properties>
</file>

<file path=customXml/itemProps1.xml><?xml version="1.0" encoding="utf-8"?>
<ds:datastoreItem xmlns:ds="http://schemas.openxmlformats.org/officeDocument/2006/customXml" ds:itemID="{16954188-F69F-441E-8EA1-538684EB4ED4}"/>
</file>

<file path=customXml/itemProps2.xml><?xml version="1.0" encoding="utf-8"?>
<ds:datastoreItem xmlns:ds="http://schemas.openxmlformats.org/officeDocument/2006/customXml" ds:itemID="{1651885E-672F-4BFA-BB33-85D18498BEE3}"/>
</file>

<file path=customXml/itemProps3.xml><?xml version="1.0" encoding="utf-8"?>
<ds:datastoreItem xmlns:ds="http://schemas.openxmlformats.org/officeDocument/2006/customXml" ds:itemID="{3A58FEC1-3AEC-414E-94A3-7AD0C566B92E}"/>
</file>

<file path=docProps/app.xml><?xml version="1.0" encoding="utf-8"?>
<Properties xmlns="http://schemas.openxmlformats.org/officeDocument/2006/extended-properties" xmlns:vt="http://schemas.openxmlformats.org/officeDocument/2006/docPropsVTypes">
  <TotalTime>642</TotalTime>
  <Words>1535</Words>
  <Application>Microsoft Office PowerPoint</Application>
  <PresentationFormat>On-screen Show (16:9)</PresentationFormat>
  <Paragraphs>220</Paragraphs>
  <Slides>16</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Calibri</vt:lpstr>
      <vt:lpstr>Bell MT</vt:lpstr>
      <vt:lpstr>Bahnschrift Condensed</vt:lpstr>
      <vt:lpstr>Abhaya Libre</vt:lpstr>
      <vt:lpstr>Segoe UI</vt:lpstr>
      <vt:lpstr>Corbel</vt:lpstr>
      <vt:lpstr>Wingdings 2</vt:lpstr>
      <vt:lpstr>Arial</vt:lpstr>
      <vt:lpstr>Anaheim</vt:lpstr>
      <vt:lpstr>Wingdings</vt:lpstr>
      <vt:lpstr>Bebas Neue</vt:lpstr>
      <vt:lpstr>Comfortaa</vt:lpstr>
      <vt:lpstr>Cascadia Code SemiLight</vt:lpstr>
      <vt:lpstr>Celebrate Pan American Pharmacy Day by Slidesgo</vt:lpstr>
      <vt:lpstr>PHARMACY MANAGEMENT SYSTEM</vt:lpstr>
      <vt:lpstr>Table of contents</vt:lpstr>
      <vt:lpstr>Team Members</vt:lpstr>
      <vt:lpstr>Objective</vt:lpstr>
      <vt:lpstr>Industry Best Practices</vt:lpstr>
      <vt:lpstr>Technologies Implemented</vt:lpstr>
      <vt:lpstr>Project Architecture</vt:lpstr>
      <vt:lpstr>Database Design</vt:lpstr>
      <vt:lpstr>PowerPoint Presentation</vt:lpstr>
      <vt:lpstr>Features of Employee</vt:lpstr>
      <vt:lpstr> Development Issues               Solutions</vt:lpstr>
      <vt:lpstr>PMD Report Analysis</vt:lpstr>
      <vt:lpstr>Contributions</vt:lpstr>
      <vt:lpstr>Future Scope</vt:lpstr>
      <vt:lpstr>Disclaimer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Ritwik Shaw</dc:creator>
  <cp:lastModifiedBy>Ritwik Shaw</cp:lastModifiedBy>
  <cp:revision>11</cp:revision>
  <dcterms:modified xsi:type="dcterms:W3CDTF">2023-03-19T15:41:26Z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0x0101005DE66D67315ED641938262C16FCE094C</vt:lpwstr>
  </property>
</Properties>
</file>