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0"/>
  </p:notesMasterIdLst>
  <p:handoutMasterIdLst>
    <p:handoutMasterId r:id="rId11"/>
  </p:handoutMasterIdLst>
  <p:sldIdLst>
    <p:sldId id="290" r:id="rId5"/>
    <p:sldId id="288" r:id="rId6"/>
    <p:sldId id="261" r:id="rId7"/>
    <p:sldId id="291" r:id="rId8"/>
    <p:sldId id="29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BFBF44-C9F4-4926-90A2-488532C25D01}" v="58" dt="2024-03-25T15:44:51.567"/>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4" autoAdjust="0"/>
  </p:normalViewPr>
  <p:slideViewPr>
    <p:cSldViewPr snapToGrid="0">
      <p:cViewPr varScale="1">
        <p:scale>
          <a:sx n="82" d="100"/>
          <a:sy n="82" d="100"/>
        </p:scale>
        <p:origin x="7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 Bala" userId="a42b0047-569b-45ec-8ed0-942bd00793b5" providerId="ADAL" clId="{82BFBF44-C9F4-4926-90A2-488532C25D01}"/>
    <pc:docChg chg="undo custSel addSld delSld modSld">
      <pc:chgData name="Lokesh Bala" userId="a42b0047-569b-45ec-8ed0-942bd00793b5" providerId="ADAL" clId="{82BFBF44-C9F4-4926-90A2-488532C25D01}" dt="2024-03-27T03:30:21.716" v="374" actId="115"/>
      <pc:docMkLst>
        <pc:docMk/>
      </pc:docMkLst>
      <pc:sldChg chg="del">
        <pc:chgData name="Lokesh Bala" userId="a42b0047-569b-45ec-8ed0-942bd00793b5" providerId="ADAL" clId="{82BFBF44-C9F4-4926-90A2-488532C25D01}" dt="2024-03-25T10:00:08.739" v="107" actId="2696"/>
        <pc:sldMkLst>
          <pc:docMk/>
          <pc:sldMk cId="435195399" sldId="257"/>
        </pc:sldMkLst>
      </pc:sldChg>
      <pc:sldChg chg="addSp delSp modSp mod">
        <pc:chgData name="Lokesh Bala" userId="a42b0047-569b-45ec-8ed0-942bd00793b5" providerId="ADAL" clId="{82BFBF44-C9F4-4926-90A2-488532C25D01}" dt="2024-03-27T03:30:21.716" v="374" actId="115"/>
        <pc:sldMkLst>
          <pc:docMk/>
          <pc:sldMk cId="3666674671" sldId="261"/>
        </pc:sldMkLst>
        <pc:spChg chg="mod">
          <ac:chgData name="Lokesh Bala" userId="a42b0047-569b-45ec-8ed0-942bd00793b5" providerId="ADAL" clId="{82BFBF44-C9F4-4926-90A2-488532C25D01}" dt="2024-03-25T15:45:28.340" v="364" actId="115"/>
          <ac:spMkLst>
            <pc:docMk/>
            <pc:sldMk cId="3666674671" sldId="261"/>
            <ac:spMk id="2" creationId="{9635F5E3-2B1C-7C0A-8581-67A9052D13AA}"/>
          </ac:spMkLst>
        </pc:spChg>
        <pc:spChg chg="mod">
          <ac:chgData name="Lokesh Bala" userId="a42b0047-569b-45ec-8ed0-942bd00793b5" providerId="ADAL" clId="{82BFBF44-C9F4-4926-90A2-488532C25D01}" dt="2024-03-25T10:11:17.073" v="230" actId="1076"/>
          <ac:spMkLst>
            <pc:docMk/>
            <pc:sldMk cId="3666674671" sldId="261"/>
            <ac:spMk id="3" creationId="{A6A33159-D030-2F82-A142-F75940728319}"/>
          </ac:spMkLst>
        </pc:spChg>
        <pc:spChg chg="add mod">
          <ac:chgData name="Lokesh Bala" userId="a42b0047-569b-45ec-8ed0-942bd00793b5" providerId="ADAL" clId="{82BFBF44-C9F4-4926-90A2-488532C25D01}" dt="2024-03-25T15:39:58.739" v="326" actId="14100"/>
          <ac:spMkLst>
            <pc:docMk/>
            <pc:sldMk cId="3666674671" sldId="261"/>
            <ac:spMk id="4" creationId="{5D1D8AF0-A1E0-8731-0A43-E2D4924C36DA}"/>
          </ac:spMkLst>
        </pc:spChg>
        <pc:spChg chg="add mod">
          <ac:chgData name="Lokesh Bala" userId="a42b0047-569b-45ec-8ed0-942bd00793b5" providerId="ADAL" clId="{82BFBF44-C9F4-4926-90A2-488532C25D01}" dt="2024-03-25T15:41:02.658" v="339" actId="14100"/>
          <ac:spMkLst>
            <pc:docMk/>
            <pc:sldMk cId="3666674671" sldId="261"/>
            <ac:spMk id="5" creationId="{B3F6B3BC-B3B4-9735-3837-CFC6941317BD}"/>
          </ac:spMkLst>
        </pc:spChg>
        <pc:spChg chg="add mod">
          <ac:chgData name="Lokesh Bala" userId="a42b0047-569b-45ec-8ed0-942bd00793b5" providerId="ADAL" clId="{82BFBF44-C9F4-4926-90A2-488532C25D01}" dt="2024-03-25T15:41:49.294" v="345" actId="1076"/>
          <ac:spMkLst>
            <pc:docMk/>
            <pc:sldMk cId="3666674671" sldId="261"/>
            <ac:spMk id="6" creationId="{9DFA4A23-2A79-BAF9-DDB8-8470461ADE0D}"/>
          </ac:spMkLst>
        </pc:spChg>
        <pc:spChg chg="add mod">
          <ac:chgData name="Lokesh Bala" userId="a42b0047-569b-45ec-8ed0-942bd00793b5" providerId="ADAL" clId="{82BFBF44-C9F4-4926-90A2-488532C25D01}" dt="2024-03-25T15:42:41.169" v="347" actId="1076"/>
          <ac:spMkLst>
            <pc:docMk/>
            <pc:sldMk cId="3666674671" sldId="261"/>
            <ac:spMk id="7" creationId="{E9567029-8A1C-BAFF-3265-5A9835E80FF5}"/>
          </ac:spMkLst>
        </pc:spChg>
        <pc:spChg chg="add mod">
          <ac:chgData name="Lokesh Bala" userId="a42b0047-569b-45ec-8ed0-942bd00793b5" providerId="ADAL" clId="{82BFBF44-C9F4-4926-90A2-488532C25D01}" dt="2024-03-25T15:42:58.622" v="349"/>
          <ac:spMkLst>
            <pc:docMk/>
            <pc:sldMk cId="3666674671" sldId="261"/>
            <ac:spMk id="8" creationId="{DBD09520-6EAB-1F62-D6D2-093816F9DB84}"/>
          </ac:spMkLst>
        </pc:spChg>
        <pc:spChg chg="add mod">
          <ac:chgData name="Lokesh Bala" userId="a42b0047-569b-45ec-8ed0-942bd00793b5" providerId="ADAL" clId="{82BFBF44-C9F4-4926-90A2-488532C25D01}" dt="2024-03-25T15:43:59.564" v="356" actId="14100"/>
          <ac:spMkLst>
            <pc:docMk/>
            <pc:sldMk cId="3666674671" sldId="261"/>
            <ac:spMk id="11" creationId="{AF6F49CC-0DCD-04A3-9340-0789360EA4F6}"/>
          </ac:spMkLst>
        </pc:spChg>
        <pc:spChg chg="mod">
          <ac:chgData name="Lokesh Bala" userId="a42b0047-569b-45ec-8ed0-942bd00793b5" providerId="ADAL" clId="{82BFBF44-C9F4-4926-90A2-488532C25D01}" dt="2024-03-27T03:30:21.716" v="374" actId="115"/>
          <ac:spMkLst>
            <pc:docMk/>
            <pc:sldMk cId="3666674671" sldId="261"/>
            <ac:spMk id="13" creationId="{4F595EBC-712A-2540-F770-94B7944219F1}"/>
          </ac:spMkLst>
        </pc:spChg>
        <pc:spChg chg="add mod">
          <ac:chgData name="Lokesh Bala" userId="a42b0047-569b-45ec-8ed0-942bd00793b5" providerId="ADAL" clId="{82BFBF44-C9F4-4926-90A2-488532C25D01}" dt="2024-03-25T10:11:28.805" v="235" actId="115"/>
          <ac:spMkLst>
            <pc:docMk/>
            <pc:sldMk cId="3666674671" sldId="261"/>
            <ac:spMk id="14" creationId="{809D06C0-7084-A22E-6157-AFD4096BF733}"/>
          </ac:spMkLst>
        </pc:spChg>
        <pc:spChg chg="add mod">
          <ac:chgData name="Lokesh Bala" userId="a42b0047-569b-45ec-8ed0-942bd00793b5" providerId="ADAL" clId="{82BFBF44-C9F4-4926-90A2-488532C25D01}" dt="2024-03-25T10:11:28.805" v="235" actId="115"/>
          <ac:spMkLst>
            <pc:docMk/>
            <pc:sldMk cId="3666674671" sldId="261"/>
            <ac:spMk id="15" creationId="{54EFB417-6C45-4B34-5B6F-74CA4AB664FA}"/>
          </ac:spMkLst>
        </pc:spChg>
        <pc:spChg chg="add mod">
          <ac:chgData name="Lokesh Bala" userId="a42b0047-569b-45ec-8ed0-942bd00793b5" providerId="ADAL" clId="{82BFBF44-C9F4-4926-90A2-488532C25D01}" dt="2024-03-25T10:06:34.763" v="191" actId="1076"/>
          <ac:spMkLst>
            <pc:docMk/>
            <pc:sldMk cId="3666674671" sldId="261"/>
            <ac:spMk id="16" creationId="{964BF304-0F74-B9F0-0F19-C6C4AEDF0ED2}"/>
          </ac:spMkLst>
        </pc:spChg>
        <pc:spChg chg="add del mod">
          <ac:chgData name="Lokesh Bala" userId="a42b0047-569b-45ec-8ed0-942bd00793b5" providerId="ADAL" clId="{82BFBF44-C9F4-4926-90A2-488532C25D01}" dt="2024-03-25T10:03:43.755" v="152"/>
          <ac:spMkLst>
            <pc:docMk/>
            <pc:sldMk cId="3666674671" sldId="261"/>
            <ac:spMk id="17" creationId="{BBAAE878-16B2-908B-A68C-69ACB837500B}"/>
          </ac:spMkLst>
        </pc:spChg>
        <pc:spChg chg="add mod">
          <ac:chgData name="Lokesh Bala" userId="a42b0047-569b-45ec-8ed0-942bd00793b5" providerId="ADAL" clId="{82BFBF44-C9F4-4926-90A2-488532C25D01}" dt="2024-03-25T10:05:06.368" v="170" actId="14100"/>
          <ac:spMkLst>
            <pc:docMk/>
            <pc:sldMk cId="3666674671" sldId="261"/>
            <ac:spMk id="18" creationId="{24D47A23-90FA-1C8F-6740-B07C8CC30E63}"/>
          </ac:spMkLst>
        </pc:spChg>
        <pc:spChg chg="add mod">
          <ac:chgData name="Lokesh Bala" userId="a42b0047-569b-45ec-8ed0-942bd00793b5" providerId="ADAL" clId="{82BFBF44-C9F4-4926-90A2-488532C25D01}" dt="2024-03-25T10:11:28.805" v="235" actId="115"/>
          <ac:spMkLst>
            <pc:docMk/>
            <pc:sldMk cId="3666674671" sldId="261"/>
            <ac:spMk id="19" creationId="{5E11CA72-389D-BCE2-9E2A-BD6A5765812C}"/>
          </ac:spMkLst>
        </pc:spChg>
        <pc:spChg chg="add mod">
          <ac:chgData name="Lokesh Bala" userId="a42b0047-569b-45ec-8ed0-942bd00793b5" providerId="ADAL" clId="{82BFBF44-C9F4-4926-90A2-488532C25D01}" dt="2024-03-25T15:43:27.383" v="353" actId="404"/>
          <ac:spMkLst>
            <pc:docMk/>
            <pc:sldMk cId="3666674671" sldId="261"/>
            <ac:spMk id="25" creationId="{86AE3EE7-C6FA-DC75-775F-B063D11ACA59}"/>
          </ac:spMkLst>
        </pc:spChg>
        <pc:spChg chg="add del mod">
          <ac:chgData name="Lokesh Bala" userId="a42b0047-569b-45ec-8ed0-942bd00793b5" providerId="ADAL" clId="{82BFBF44-C9F4-4926-90A2-488532C25D01}" dt="2024-03-25T10:11:05.339" v="228"/>
          <ac:spMkLst>
            <pc:docMk/>
            <pc:sldMk cId="3666674671" sldId="261"/>
            <ac:spMk id="26" creationId="{71808EC9-01B0-1481-2C05-9C0B4FA71401}"/>
          </ac:spMkLst>
        </pc:spChg>
        <pc:spChg chg="add del mod">
          <ac:chgData name="Lokesh Bala" userId="a42b0047-569b-45ec-8ed0-942bd00793b5" providerId="ADAL" clId="{82BFBF44-C9F4-4926-90A2-488532C25D01}" dt="2024-03-25T10:11:22.743" v="233"/>
          <ac:spMkLst>
            <pc:docMk/>
            <pc:sldMk cId="3666674671" sldId="261"/>
            <ac:spMk id="27" creationId="{D7CBD4D5-5497-4F93-9B34-CB0F9175D259}"/>
          </ac:spMkLst>
        </pc:spChg>
        <pc:spChg chg="add mod">
          <ac:chgData name="Lokesh Bala" userId="a42b0047-569b-45ec-8ed0-942bd00793b5" providerId="ADAL" clId="{82BFBF44-C9F4-4926-90A2-488532C25D01}" dt="2024-03-25T15:42:48.748" v="348" actId="404"/>
          <ac:spMkLst>
            <pc:docMk/>
            <pc:sldMk cId="3666674671" sldId="261"/>
            <ac:spMk id="28" creationId="{DEB35279-45AC-BAAC-062D-1A4A7B6C4345}"/>
          </ac:spMkLst>
        </pc:spChg>
        <pc:spChg chg="add mod">
          <ac:chgData name="Lokesh Bala" userId="a42b0047-569b-45ec-8ed0-942bd00793b5" providerId="ADAL" clId="{82BFBF44-C9F4-4926-90A2-488532C25D01}" dt="2024-03-25T15:43:43.083" v="355" actId="1076"/>
          <ac:spMkLst>
            <pc:docMk/>
            <pc:sldMk cId="3666674671" sldId="261"/>
            <ac:spMk id="29" creationId="{B12D1F47-DD77-5606-5AF0-C9C89DDF3089}"/>
          </ac:spMkLst>
        </pc:spChg>
        <pc:picChg chg="mod">
          <ac:chgData name="Lokesh Bala" userId="a42b0047-569b-45ec-8ed0-942bd00793b5" providerId="ADAL" clId="{82BFBF44-C9F4-4926-90A2-488532C25D01}" dt="2024-03-25T10:11:21.763" v="231" actId="1076"/>
          <ac:picMkLst>
            <pc:docMk/>
            <pc:sldMk cId="3666674671" sldId="261"/>
            <ac:picMk id="12" creationId="{1565EF37-BF48-4102-9388-C30316A0C723}"/>
          </ac:picMkLst>
        </pc:picChg>
        <pc:picChg chg="add mod">
          <ac:chgData name="Lokesh Bala" userId="a42b0047-569b-45ec-8ed0-942bd00793b5" providerId="ADAL" clId="{82BFBF44-C9F4-4926-90A2-488532C25D01}" dt="2024-03-25T10:11:04.648" v="226" actId="14100"/>
          <ac:picMkLst>
            <pc:docMk/>
            <pc:sldMk cId="3666674671" sldId="261"/>
            <ac:picMk id="21" creationId="{D28CFFAE-DA39-9927-CA2A-A56D1CC0B9FA}"/>
          </ac:picMkLst>
        </pc:picChg>
        <pc:picChg chg="add mod">
          <ac:chgData name="Lokesh Bala" userId="a42b0047-569b-45ec-8ed0-942bd00793b5" providerId="ADAL" clId="{82BFBF44-C9F4-4926-90A2-488532C25D01}" dt="2024-03-27T03:29:46.615" v="368" actId="14100"/>
          <ac:picMkLst>
            <pc:docMk/>
            <pc:sldMk cId="3666674671" sldId="261"/>
            <ac:picMk id="31" creationId="{9A0AB554-E074-7A82-9934-60EC54D3B4B2}"/>
          </ac:picMkLst>
        </pc:picChg>
        <pc:picChg chg="mod">
          <ac:chgData name="Lokesh Bala" userId="a42b0047-569b-45ec-8ed0-942bd00793b5" providerId="ADAL" clId="{82BFBF44-C9F4-4926-90A2-488532C25D01}" dt="2024-03-25T15:38:47.952" v="315" actId="1076"/>
          <ac:picMkLst>
            <pc:docMk/>
            <pc:sldMk cId="3666674671" sldId="261"/>
            <ac:picMk id="1028" creationId="{547B1EC7-FFFB-13C6-829E-DB6F83C53983}"/>
          </ac:picMkLst>
        </pc:picChg>
        <pc:cxnChg chg="mod">
          <ac:chgData name="Lokesh Bala" userId="a42b0047-569b-45ec-8ed0-942bd00793b5" providerId="ADAL" clId="{82BFBF44-C9F4-4926-90A2-488532C25D01}" dt="2024-03-25T09:55:40.605" v="36" actId="1076"/>
          <ac:cxnSpMkLst>
            <pc:docMk/>
            <pc:sldMk cId="3666674671" sldId="261"/>
            <ac:cxnSpMk id="10" creationId="{2008E9BA-F49C-69FA-9CD6-64C713AFD7A5}"/>
          </ac:cxnSpMkLst>
        </pc:cxnChg>
        <pc:cxnChg chg="add">
          <ac:chgData name="Lokesh Bala" userId="a42b0047-569b-45ec-8ed0-942bd00793b5" providerId="ADAL" clId="{82BFBF44-C9F4-4926-90A2-488532C25D01}" dt="2024-03-25T10:07:57.319" v="205" actId="11529"/>
          <ac:cxnSpMkLst>
            <pc:docMk/>
            <pc:sldMk cId="3666674671" sldId="261"/>
            <ac:cxnSpMk id="23" creationId="{8837DA45-4083-BDD3-1BC3-138EDE01041D}"/>
          </ac:cxnSpMkLst>
        </pc:cxnChg>
        <pc:cxnChg chg="add mod">
          <ac:chgData name="Lokesh Bala" userId="a42b0047-569b-45ec-8ed0-942bd00793b5" providerId="ADAL" clId="{82BFBF44-C9F4-4926-90A2-488532C25D01}" dt="2024-03-25T10:15:25.247" v="305" actId="14100"/>
          <ac:cxnSpMkLst>
            <pc:docMk/>
            <pc:sldMk cId="3666674671" sldId="261"/>
            <ac:cxnSpMk id="33" creationId="{E1924F97-D451-1915-2E29-71C413A38575}"/>
          </ac:cxnSpMkLst>
        </pc:cxnChg>
      </pc:sldChg>
      <pc:sldChg chg="del">
        <pc:chgData name="Lokesh Bala" userId="a42b0047-569b-45ec-8ed0-942bd00793b5" providerId="ADAL" clId="{82BFBF44-C9F4-4926-90A2-488532C25D01}" dt="2024-03-25T10:00:23.261" v="111" actId="2696"/>
        <pc:sldMkLst>
          <pc:docMk/>
          <pc:sldMk cId="1210802199" sldId="262"/>
        </pc:sldMkLst>
      </pc:sldChg>
      <pc:sldChg chg="del">
        <pc:chgData name="Lokesh Bala" userId="a42b0047-569b-45ec-8ed0-942bd00793b5" providerId="ADAL" clId="{82BFBF44-C9F4-4926-90A2-488532C25D01}" dt="2024-03-25T10:00:33.399" v="114" actId="2696"/>
        <pc:sldMkLst>
          <pc:docMk/>
          <pc:sldMk cId="2737241225" sldId="263"/>
        </pc:sldMkLst>
      </pc:sldChg>
      <pc:sldChg chg="del">
        <pc:chgData name="Lokesh Bala" userId="a42b0047-569b-45ec-8ed0-942bd00793b5" providerId="ADAL" clId="{82BFBF44-C9F4-4926-90A2-488532C25D01}" dt="2024-03-25T10:00:12.091" v="108" actId="2696"/>
        <pc:sldMkLst>
          <pc:docMk/>
          <pc:sldMk cId="837402205" sldId="264"/>
        </pc:sldMkLst>
      </pc:sldChg>
      <pc:sldChg chg="del">
        <pc:chgData name="Lokesh Bala" userId="a42b0047-569b-45ec-8ed0-942bd00793b5" providerId="ADAL" clId="{82BFBF44-C9F4-4926-90A2-488532C25D01}" dt="2024-03-25T10:00:15.158" v="109" actId="2696"/>
        <pc:sldMkLst>
          <pc:docMk/>
          <pc:sldMk cId="729609147" sldId="265"/>
        </pc:sldMkLst>
      </pc:sldChg>
      <pc:sldChg chg="del">
        <pc:chgData name="Lokesh Bala" userId="a42b0047-569b-45ec-8ed0-942bd00793b5" providerId="ADAL" clId="{82BFBF44-C9F4-4926-90A2-488532C25D01}" dt="2024-03-25T10:00:28.650" v="112" actId="2696"/>
        <pc:sldMkLst>
          <pc:docMk/>
          <pc:sldMk cId="643777997" sldId="266"/>
        </pc:sldMkLst>
      </pc:sldChg>
      <pc:sldChg chg="del">
        <pc:chgData name="Lokesh Bala" userId="a42b0047-569b-45ec-8ed0-942bd00793b5" providerId="ADAL" clId="{82BFBF44-C9F4-4926-90A2-488532C25D01}" dt="2024-03-25T10:00:20.743" v="110" actId="2696"/>
        <pc:sldMkLst>
          <pc:docMk/>
          <pc:sldMk cId="3604630649" sldId="267"/>
        </pc:sldMkLst>
      </pc:sldChg>
      <pc:sldChg chg="del">
        <pc:chgData name="Lokesh Bala" userId="a42b0047-569b-45ec-8ed0-942bd00793b5" providerId="ADAL" clId="{82BFBF44-C9F4-4926-90A2-488532C25D01}" dt="2024-03-25T10:00:31.088" v="113" actId="2696"/>
        <pc:sldMkLst>
          <pc:docMk/>
          <pc:sldMk cId="4259977132" sldId="268"/>
        </pc:sldMkLst>
      </pc:sldChg>
      <pc:sldChg chg="addSp delSp modSp new mod">
        <pc:chgData name="Lokesh Bala" userId="a42b0047-569b-45ec-8ed0-942bd00793b5" providerId="ADAL" clId="{82BFBF44-C9F4-4926-90A2-488532C25D01}" dt="2024-03-25T15:45:33.268" v="365" actId="115"/>
        <pc:sldMkLst>
          <pc:docMk/>
          <pc:sldMk cId="330261292" sldId="291"/>
        </pc:sldMkLst>
        <pc:spChg chg="mod">
          <ac:chgData name="Lokesh Bala" userId="a42b0047-569b-45ec-8ed0-942bd00793b5" providerId="ADAL" clId="{82BFBF44-C9F4-4926-90A2-488532C25D01}" dt="2024-03-25T15:45:33.268" v="365" actId="115"/>
          <ac:spMkLst>
            <pc:docMk/>
            <pc:sldMk cId="330261292" sldId="291"/>
            <ac:spMk id="2" creationId="{CA24EBCB-0057-E0C6-0891-8B42BD691F60}"/>
          </ac:spMkLst>
        </pc:spChg>
        <pc:spChg chg="del">
          <ac:chgData name="Lokesh Bala" userId="a42b0047-569b-45ec-8ed0-942bd00793b5" providerId="ADAL" clId="{82BFBF44-C9F4-4926-90A2-488532C25D01}" dt="2024-03-25T10:01:34.508" v="126"/>
          <ac:spMkLst>
            <pc:docMk/>
            <pc:sldMk cId="330261292" sldId="291"/>
            <ac:spMk id="3" creationId="{09374F18-8B0E-9D93-3715-95DBCB461200}"/>
          </ac:spMkLst>
        </pc:spChg>
        <pc:spChg chg="mod">
          <ac:chgData name="Lokesh Bala" userId="a42b0047-569b-45ec-8ed0-942bd00793b5" providerId="ADAL" clId="{82BFBF44-C9F4-4926-90A2-488532C25D01}" dt="2024-03-25T10:08:28.397" v="206" actId="14100"/>
          <ac:spMkLst>
            <pc:docMk/>
            <pc:sldMk cId="330261292" sldId="291"/>
            <ac:spMk id="4" creationId="{83475CAB-FA20-B6D6-59B9-66DB10324587}"/>
          </ac:spMkLst>
        </pc:spChg>
        <pc:spChg chg="add mod">
          <ac:chgData name="Lokesh Bala" userId="a42b0047-569b-45ec-8ed0-942bd00793b5" providerId="ADAL" clId="{82BFBF44-C9F4-4926-90A2-488532C25D01}" dt="2024-03-25T10:08:33.381" v="207"/>
          <ac:spMkLst>
            <pc:docMk/>
            <pc:sldMk cId="330261292" sldId="291"/>
            <ac:spMk id="7" creationId="{45E1A372-FA6F-52ED-9A49-DB0B7EEF431E}"/>
          </ac:spMkLst>
        </pc:spChg>
        <pc:spChg chg="add mod">
          <ac:chgData name="Lokesh Bala" userId="a42b0047-569b-45ec-8ed0-942bd00793b5" providerId="ADAL" clId="{82BFBF44-C9F4-4926-90A2-488532C25D01}" dt="2024-03-25T10:08:33.381" v="207"/>
          <ac:spMkLst>
            <pc:docMk/>
            <pc:sldMk cId="330261292" sldId="291"/>
            <ac:spMk id="8" creationId="{B652C66A-42A6-6F98-D3DE-45BDE916F301}"/>
          </ac:spMkLst>
        </pc:spChg>
        <pc:spChg chg="add mod">
          <ac:chgData name="Lokesh Bala" userId="a42b0047-569b-45ec-8ed0-942bd00793b5" providerId="ADAL" clId="{82BFBF44-C9F4-4926-90A2-488532C25D01}" dt="2024-03-25T10:08:33.381" v="207"/>
          <ac:spMkLst>
            <pc:docMk/>
            <pc:sldMk cId="330261292" sldId="291"/>
            <ac:spMk id="9" creationId="{045B2E23-1A76-533D-0D79-632787E7C6F4}"/>
          </ac:spMkLst>
        </pc:spChg>
        <pc:spChg chg="add mod">
          <ac:chgData name="Lokesh Bala" userId="a42b0047-569b-45ec-8ed0-942bd00793b5" providerId="ADAL" clId="{82BFBF44-C9F4-4926-90A2-488532C25D01}" dt="2024-03-25T10:08:33.381" v="207"/>
          <ac:spMkLst>
            <pc:docMk/>
            <pc:sldMk cId="330261292" sldId="291"/>
            <ac:spMk id="10" creationId="{CB836F6E-93D4-FDA5-3316-E161B059A928}"/>
          </ac:spMkLst>
        </pc:spChg>
        <pc:spChg chg="add mod">
          <ac:chgData name="Lokesh Bala" userId="a42b0047-569b-45ec-8ed0-942bd00793b5" providerId="ADAL" clId="{82BFBF44-C9F4-4926-90A2-488532C25D01}" dt="2024-03-25T10:08:33.381" v="207"/>
          <ac:spMkLst>
            <pc:docMk/>
            <pc:sldMk cId="330261292" sldId="291"/>
            <ac:spMk id="11" creationId="{5266CA0D-1B69-C7E7-4D07-14E625C6A53D}"/>
          </ac:spMkLst>
        </pc:spChg>
        <pc:spChg chg="add mod">
          <ac:chgData name="Lokesh Bala" userId="a42b0047-569b-45ec-8ed0-942bd00793b5" providerId="ADAL" clId="{82BFBF44-C9F4-4926-90A2-488532C25D01}" dt="2024-03-25T10:08:33.381" v="207"/>
          <ac:spMkLst>
            <pc:docMk/>
            <pc:sldMk cId="330261292" sldId="291"/>
            <ac:spMk id="12" creationId="{A9B666A6-7D6A-053B-5F6C-5AB6F5524572}"/>
          </ac:spMkLst>
        </pc:spChg>
        <pc:spChg chg="add mod">
          <ac:chgData name="Lokesh Bala" userId="a42b0047-569b-45ec-8ed0-942bd00793b5" providerId="ADAL" clId="{82BFBF44-C9F4-4926-90A2-488532C25D01}" dt="2024-03-25T10:14:03.400" v="295"/>
          <ac:spMkLst>
            <pc:docMk/>
            <pc:sldMk cId="330261292" sldId="291"/>
            <ac:spMk id="15" creationId="{50CFC293-06BC-F302-0731-29EDFECA6880}"/>
          </ac:spMkLst>
        </pc:spChg>
        <pc:spChg chg="add mod">
          <ac:chgData name="Lokesh Bala" userId="a42b0047-569b-45ec-8ed0-942bd00793b5" providerId="ADAL" clId="{82BFBF44-C9F4-4926-90A2-488532C25D01}" dt="2024-03-25T10:14:03.400" v="295"/>
          <ac:spMkLst>
            <pc:docMk/>
            <pc:sldMk cId="330261292" sldId="291"/>
            <ac:spMk id="16" creationId="{EC2BC85F-D9A7-8E6B-73DB-4B40A466C4CB}"/>
          </ac:spMkLst>
        </pc:spChg>
        <pc:spChg chg="add mod">
          <ac:chgData name="Lokesh Bala" userId="a42b0047-569b-45ec-8ed0-942bd00793b5" providerId="ADAL" clId="{82BFBF44-C9F4-4926-90A2-488532C25D01}" dt="2024-03-25T10:14:03.400" v="295"/>
          <ac:spMkLst>
            <pc:docMk/>
            <pc:sldMk cId="330261292" sldId="291"/>
            <ac:spMk id="17" creationId="{C20FA5EF-8E34-332B-6C96-762EEAB5A389}"/>
          </ac:spMkLst>
        </pc:spChg>
        <pc:spChg chg="add mod">
          <ac:chgData name="Lokesh Bala" userId="a42b0047-569b-45ec-8ed0-942bd00793b5" providerId="ADAL" clId="{82BFBF44-C9F4-4926-90A2-488532C25D01}" dt="2024-03-25T15:44:36.064" v="359"/>
          <ac:spMkLst>
            <pc:docMk/>
            <pc:sldMk cId="330261292" sldId="291"/>
            <ac:spMk id="19" creationId="{12BBE8F2-71EA-C1D8-0529-70DC35327197}"/>
          </ac:spMkLst>
        </pc:spChg>
        <pc:spChg chg="add mod">
          <ac:chgData name="Lokesh Bala" userId="a42b0047-569b-45ec-8ed0-942bd00793b5" providerId="ADAL" clId="{82BFBF44-C9F4-4926-90A2-488532C25D01}" dt="2024-03-25T15:44:36.064" v="359"/>
          <ac:spMkLst>
            <pc:docMk/>
            <pc:sldMk cId="330261292" sldId="291"/>
            <ac:spMk id="20" creationId="{D067E575-A1EE-167E-0712-AE41FD52A1C8}"/>
          </ac:spMkLst>
        </pc:spChg>
        <pc:spChg chg="add mod">
          <ac:chgData name="Lokesh Bala" userId="a42b0047-569b-45ec-8ed0-942bd00793b5" providerId="ADAL" clId="{82BFBF44-C9F4-4926-90A2-488532C25D01}" dt="2024-03-25T15:44:36.064" v="359"/>
          <ac:spMkLst>
            <pc:docMk/>
            <pc:sldMk cId="330261292" sldId="291"/>
            <ac:spMk id="21" creationId="{633D5778-F382-1D55-4A3B-484376150238}"/>
          </ac:spMkLst>
        </pc:spChg>
        <pc:spChg chg="add mod">
          <ac:chgData name="Lokesh Bala" userId="a42b0047-569b-45ec-8ed0-942bd00793b5" providerId="ADAL" clId="{82BFBF44-C9F4-4926-90A2-488532C25D01}" dt="2024-03-25T15:44:36.064" v="359"/>
          <ac:spMkLst>
            <pc:docMk/>
            <pc:sldMk cId="330261292" sldId="291"/>
            <ac:spMk id="22" creationId="{444877D5-A1D2-BC60-129B-DD733ED251E3}"/>
          </ac:spMkLst>
        </pc:spChg>
        <pc:spChg chg="add mod">
          <ac:chgData name="Lokesh Bala" userId="a42b0047-569b-45ec-8ed0-942bd00793b5" providerId="ADAL" clId="{82BFBF44-C9F4-4926-90A2-488532C25D01}" dt="2024-03-25T15:44:36.064" v="359"/>
          <ac:spMkLst>
            <pc:docMk/>
            <pc:sldMk cId="330261292" sldId="291"/>
            <ac:spMk id="23" creationId="{A2E098EA-B610-FA94-228E-4F9B6BCD36B9}"/>
          </ac:spMkLst>
        </pc:spChg>
        <pc:picChg chg="add mod">
          <ac:chgData name="Lokesh Bala" userId="a42b0047-569b-45ec-8ed0-942bd00793b5" providerId="ADAL" clId="{82BFBF44-C9F4-4926-90A2-488532C25D01}" dt="2024-03-25T15:44:36.064" v="359"/>
          <ac:picMkLst>
            <pc:docMk/>
            <pc:sldMk cId="330261292" sldId="291"/>
            <ac:picMk id="3" creationId="{78803561-FF79-8F91-FD2D-4F6F433A0D0C}"/>
          </ac:picMkLst>
        </pc:picChg>
        <pc:picChg chg="add mod">
          <ac:chgData name="Lokesh Bala" userId="a42b0047-569b-45ec-8ed0-942bd00793b5" providerId="ADAL" clId="{82BFBF44-C9F4-4926-90A2-488532C25D01}" dt="2024-03-25T10:08:33.381" v="207"/>
          <ac:picMkLst>
            <pc:docMk/>
            <pc:sldMk cId="330261292" sldId="291"/>
            <ac:picMk id="6" creationId="{1D1BC639-B114-2079-5870-EBE14D2F4EB1}"/>
          </ac:picMkLst>
        </pc:picChg>
        <pc:picChg chg="add mod">
          <ac:chgData name="Lokesh Bala" userId="a42b0047-569b-45ec-8ed0-942bd00793b5" providerId="ADAL" clId="{82BFBF44-C9F4-4926-90A2-488532C25D01}" dt="2024-03-25T10:14:03.400" v="295"/>
          <ac:picMkLst>
            <pc:docMk/>
            <pc:sldMk cId="330261292" sldId="291"/>
            <ac:picMk id="13" creationId="{B558406A-BE72-44B9-4976-23E1C17ED1CC}"/>
          </ac:picMkLst>
        </pc:picChg>
        <pc:picChg chg="add mod">
          <ac:chgData name="Lokesh Bala" userId="a42b0047-569b-45ec-8ed0-942bd00793b5" providerId="ADAL" clId="{82BFBF44-C9F4-4926-90A2-488532C25D01}" dt="2024-03-25T15:44:34.017" v="358" actId="14100"/>
          <ac:picMkLst>
            <pc:docMk/>
            <pc:sldMk cId="330261292" sldId="291"/>
            <ac:picMk id="2050" creationId="{77AD6675-7D6F-27B5-96D2-D188FBAF4BA7}"/>
          </ac:picMkLst>
        </pc:picChg>
        <pc:cxnChg chg="add mod">
          <ac:chgData name="Lokesh Bala" userId="a42b0047-569b-45ec-8ed0-942bd00793b5" providerId="ADAL" clId="{82BFBF44-C9F4-4926-90A2-488532C25D01}" dt="2024-03-25T10:08:33.381" v="207"/>
          <ac:cxnSpMkLst>
            <pc:docMk/>
            <pc:sldMk cId="330261292" sldId="291"/>
            <ac:cxnSpMk id="5" creationId="{18ADC0A2-084E-C388-2D35-4F588490F408}"/>
          </ac:cxnSpMkLst>
        </pc:cxnChg>
        <pc:cxnChg chg="add mod">
          <ac:chgData name="Lokesh Bala" userId="a42b0047-569b-45ec-8ed0-942bd00793b5" providerId="ADAL" clId="{82BFBF44-C9F4-4926-90A2-488532C25D01}" dt="2024-03-25T10:14:03.400" v="295"/>
          <ac:cxnSpMkLst>
            <pc:docMk/>
            <pc:sldMk cId="330261292" sldId="291"/>
            <ac:cxnSpMk id="14" creationId="{304D359A-9908-9C48-88C6-904D8FBC8D26}"/>
          </ac:cxnSpMkLst>
        </pc:cxnChg>
        <pc:cxnChg chg="add mod">
          <ac:chgData name="Lokesh Bala" userId="a42b0047-569b-45ec-8ed0-942bd00793b5" providerId="ADAL" clId="{82BFBF44-C9F4-4926-90A2-488532C25D01}" dt="2024-03-25T15:44:36.064" v="359"/>
          <ac:cxnSpMkLst>
            <pc:docMk/>
            <pc:sldMk cId="330261292" sldId="291"/>
            <ac:cxnSpMk id="18" creationId="{3F890B51-31B9-AEC1-64BE-21E16588F3B1}"/>
          </ac:cxnSpMkLst>
        </pc:cxnChg>
      </pc:sldChg>
      <pc:sldChg chg="addSp delSp modSp new mod">
        <pc:chgData name="Lokesh Bala" userId="a42b0047-569b-45ec-8ed0-942bd00793b5" providerId="ADAL" clId="{82BFBF44-C9F4-4926-90A2-488532C25D01}" dt="2024-03-25T15:45:21.176" v="363" actId="115"/>
        <pc:sldMkLst>
          <pc:docMk/>
          <pc:sldMk cId="671088405" sldId="292"/>
        </pc:sldMkLst>
        <pc:spChg chg="mod">
          <ac:chgData name="Lokesh Bala" userId="a42b0047-569b-45ec-8ed0-942bd00793b5" providerId="ADAL" clId="{82BFBF44-C9F4-4926-90A2-488532C25D01}" dt="2024-03-25T15:45:21.176" v="363" actId="115"/>
          <ac:spMkLst>
            <pc:docMk/>
            <pc:sldMk cId="671088405" sldId="292"/>
            <ac:spMk id="2" creationId="{52E4CF7B-BBE0-3800-325E-8742103A5B56}"/>
          </ac:spMkLst>
        </pc:spChg>
        <pc:spChg chg="del">
          <ac:chgData name="Lokesh Bala" userId="a42b0047-569b-45ec-8ed0-942bd00793b5" providerId="ADAL" clId="{82BFBF44-C9F4-4926-90A2-488532C25D01}" dt="2024-03-25T10:01:54.244" v="128"/>
          <ac:spMkLst>
            <pc:docMk/>
            <pc:sldMk cId="671088405" sldId="292"/>
            <ac:spMk id="3" creationId="{31DD372F-778C-20B2-0446-DA526C99B2BD}"/>
          </ac:spMkLst>
        </pc:spChg>
        <pc:spChg chg="mod">
          <ac:chgData name="Lokesh Bala" userId="a42b0047-569b-45ec-8ed0-942bd00793b5" providerId="ADAL" clId="{82BFBF44-C9F4-4926-90A2-488532C25D01}" dt="2024-03-25T10:02:56.877" v="146" actId="123"/>
          <ac:spMkLst>
            <pc:docMk/>
            <pc:sldMk cId="671088405" sldId="292"/>
            <ac:spMk id="4" creationId="{252A11FD-E1BD-E535-A5AC-0C2136D5DD54}"/>
          </ac:spMkLst>
        </pc:spChg>
        <pc:spChg chg="add mod">
          <ac:chgData name="Lokesh Bala" userId="a42b0047-569b-45ec-8ed0-942bd00793b5" providerId="ADAL" clId="{82BFBF44-C9F4-4926-90A2-488532C25D01}" dt="2024-03-25T10:08:39.893" v="208"/>
          <ac:spMkLst>
            <pc:docMk/>
            <pc:sldMk cId="671088405" sldId="292"/>
            <ac:spMk id="7" creationId="{9278F86A-5AA9-4600-515E-5564BCBE9E40}"/>
          </ac:spMkLst>
        </pc:spChg>
        <pc:spChg chg="add mod">
          <ac:chgData name="Lokesh Bala" userId="a42b0047-569b-45ec-8ed0-942bd00793b5" providerId="ADAL" clId="{82BFBF44-C9F4-4926-90A2-488532C25D01}" dt="2024-03-25T10:08:39.893" v="208"/>
          <ac:spMkLst>
            <pc:docMk/>
            <pc:sldMk cId="671088405" sldId="292"/>
            <ac:spMk id="8" creationId="{E62DF005-720E-CA2E-53FA-0CDA356C109C}"/>
          </ac:spMkLst>
        </pc:spChg>
        <pc:spChg chg="add mod">
          <ac:chgData name="Lokesh Bala" userId="a42b0047-569b-45ec-8ed0-942bd00793b5" providerId="ADAL" clId="{82BFBF44-C9F4-4926-90A2-488532C25D01}" dt="2024-03-25T10:08:39.893" v="208"/>
          <ac:spMkLst>
            <pc:docMk/>
            <pc:sldMk cId="671088405" sldId="292"/>
            <ac:spMk id="9" creationId="{3D925073-5AB1-8C48-B561-53A1A4207516}"/>
          </ac:spMkLst>
        </pc:spChg>
        <pc:spChg chg="add mod">
          <ac:chgData name="Lokesh Bala" userId="a42b0047-569b-45ec-8ed0-942bd00793b5" providerId="ADAL" clId="{82BFBF44-C9F4-4926-90A2-488532C25D01}" dt="2024-03-25T10:08:39.893" v="208"/>
          <ac:spMkLst>
            <pc:docMk/>
            <pc:sldMk cId="671088405" sldId="292"/>
            <ac:spMk id="10" creationId="{D26FD6AB-C670-9BA2-0A4A-348017A7507E}"/>
          </ac:spMkLst>
        </pc:spChg>
        <pc:spChg chg="add mod">
          <ac:chgData name="Lokesh Bala" userId="a42b0047-569b-45ec-8ed0-942bd00793b5" providerId="ADAL" clId="{82BFBF44-C9F4-4926-90A2-488532C25D01}" dt="2024-03-25T10:08:39.893" v="208"/>
          <ac:spMkLst>
            <pc:docMk/>
            <pc:sldMk cId="671088405" sldId="292"/>
            <ac:spMk id="11" creationId="{85864B03-5236-72CF-34F5-504F0B03299B}"/>
          </ac:spMkLst>
        </pc:spChg>
        <pc:spChg chg="add mod">
          <ac:chgData name="Lokesh Bala" userId="a42b0047-569b-45ec-8ed0-942bd00793b5" providerId="ADAL" clId="{82BFBF44-C9F4-4926-90A2-488532C25D01}" dt="2024-03-25T10:08:39.893" v="208"/>
          <ac:spMkLst>
            <pc:docMk/>
            <pc:sldMk cId="671088405" sldId="292"/>
            <ac:spMk id="12" creationId="{14344BCE-B1C3-85E3-D6E5-0C155F12513C}"/>
          </ac:spMkLst>
        </pc:spChg>
        <pc:spChg chg="add mod">
          <ac:chgData name="Lokesh Bala" userId="a42b0047-569b-45ec-8ed0-942bd00793b5" providerId="ADAL" clId="{82BFBF44-C9F4-4926-90A2-488532C25D01}" dt="2024-03-25T10:14:07.809" v="296"/>
          <ac:spMkLst>
            <pc:docMk/>
            <pc:sldMk cId="671088405" sldId="292"/>
            <ac:spMk id="15" creationId="{D4688BBB-98DC-2C51-BBEE-1B18340ABF11}"/>
          </ac:spMkLst>
        </pc:spChg>
        <pc:spChg chg="add mod">
          <ac:chgData name="Lokesh Bala" userId="a42b0047-569b-45ec-8ed0-942bd00793b5" providerId="ADAL" clId="{82BFBF44-C9F4-4926-90A2-488532C25D01}" dt="2024-03-25T10:14:07.809" v="296"/>
          <ac:spMkLst>
            <pc:docMk/>
            <pc:sldMk cId="671088405" sldId="292"/>
            <ac:spMk id="16" creationId="{58035B9B-B7AD-1805-BB6B-B0867C5AB12E}"/>
          </ac:spMkLst>
        </pc:spChg>
        <pc:spChg chg="add mod">
          <ac:chgData name="Lokesh Bala" userId="a42b0047-569b-45ec-8ed0-942bd00793b5" providerId="ADAL" clId="{82BFBF44-C9F4-4926-90A2-488532C25D01}" dt="2024-03-25T10:14:07.809" v="296"/>
          <ac:spMkLst>
            <pc:docMk/>
            <pc:sldMk cId="671088405" sldId="292"/>
            <ac:spMk id="17" creationId="{190FFB0B-A97C-0B8B-0BEE-6936626838BA}"/>
          </ac:spMkLst>
        </pc:spChg>
        <pc:spChg chg="add mod">
          <ac:chgData name="Lokesh Bala" userId="a42b0047-569b-45ec-8ed0-942bd00793b5" providerId="ADAL" clId="{82BFBF44-C9F4-4926-90A2-488532C25D01}" dt="2024-03-25T15:44:51.567" v="361"/>
          <ac:spMkLst>
            <pc:docMk/>
            <pc:sldMk cId="671088405" sldId="292"/>
            <ac:spMk id="21" creationId="{127B7196-84BA-0383-95B3-3034DAAA4BEC}"/>
          </ac:spMkLst>
        </pc:spChg>
        <pc:spChg chg="add mod">
          <ac:chgData name="Lokesh Bala" userId="a42b0047-569b-45ec-8ed0-942bd00793b5" providerId="ADAL" clId="{82BFBF44-C9F4-4926-90A2-488532C25D01}" dt="2024-03-25T15:44:51.567" v="361"/>
          <ac:spMkLst>
            <pc:docMk/>
            <pc:sldMk cId="671088405" sldId="292"/>
            <ac:spMk id="22" creationId="{C9F75F4A-0685-A5C0-F5D6-02FD28FA525C}"/>
          </ac:spMkLst>
        </pc:spChg>
        <pc:spChg chg="add mod">
          <ac:chgData name="Lokesh Bala" userId="a42b0047-569b-45ec-8ed0-942bd00793b5" providerId="ADAL" clId="{82BFBF44-C9F4-4926-90A2-488532C25D01}" dt="2024-03-25T15:44:51.567" v="361"/>
          <ac:spMkLst>
            <pc:docMk/>
            <pc:sldMk cId="671088405" sldId="292"/>
            <ac:spMk id="23" creationId="{F7A3861F-C88B-E516-A9CD-E92456F9AE79}"/>
          </ac:spMkLst>
        </pc:spChg>
        <pc:spChg chg="add mod">
          <ac:chgData name="Lokesh Bala" userId="a42b0047-569b-45ec-8ed0-942bd00793b5" providerId="ADAL" clId="{82BFBF44-C9F4-4926-90A2-488532C25D01}" dt="2024-03-25T15:44:51.567" v="361"/>
          <ac:spMkLst>
            <pc:docMk/>
            <pc:sldMk cId="671088405" sldId="292"/>
            <ac:spMk id="24" creationId="{1E5C4783-F2D9-9640-F93D-B37B0D782CA9}"/>
          </ac:spMkLst>
        </pc:spChg>
        <pc:spChg chg="add mod">
          <ac:chgData name="Lokesh Bala" userId="a42b0047-569b-45ec-8ed0-942bd00793b5" providerId="ADAL" clId="{82BFBF44-C9F4-4926-90A2-488532C25D01}" dt="2024-03-25T15:44:51.567" v="361"/>
          <ac:spMkLst>
            <pc:docMk/>
            <pc:sldMk cId="671088405" sldId="292"/>
            <ac:spMk id="25" creationId="{0053E2EA-19FC-2268-29A4-26618CD59ED6}"/>
          </ac:spMkLst>
        </pc:spChg>
        <pc:picChg chg="add mod">
          <ac:chgData name="Lokesh Bala" userId="a42b0047-569b-45ec-8ed0-942bd00793b5" providerId="ADAL" clId="{82BFBF44-C9F4-4926-90A2-488532C25D01}" dt="2024-03-25T10:08:39.893" v="208"/>
          <ac:picMkLst>
            <pc:docMk/>
            <pc:sldMk cId="671088405" sldId="292"/>
            <ac:picMk id="6" creationId="{E3D3DF56-37C4-04A6-50F2-9450AE762526}"/>
          </ac:picMkLst>
        </pc:picChg>
        <pc:picChg chg="add mod">
          <ac:chgData name="Lokesh Bala" userId="a42b0047-569b-45ec-8ed0-942bd00793b5" providerId="ADAL" clId="{82BFBF44-C9F4-4926-90A2-488532C25D01}" dt="2024-03-25T15:45:08.501" v="362" actId="1076"/>
          <ac:picMkLst>
            <pc:docMk/>
            <pc:sldMk cId="671088405" sldId="292"/>
            <ac:picMk id="13" creationId="{DCCECB5A-EBBC-1104-7629-DF69872F977D}"/>
          </ac:picMkLst>
        </pc:picChg>
        <pc:picChg chg="add mod">
          <ac:chgData name="Lokesh Bala" userId="a42b0047-569b-45ec-8ed0-942bd00793b5" providerId="ADAL" clId="{82BFBF44-C9F4-4926-90A2-488532C25D01}" dt="2024-03-25T15:38:17.090" v="313" actId="931"/>
          <ac:picMkLst>
            <pc:docMk/>
            <pc:sldMk cId="671088405" sldId="292"/>
            <ac:picMk id="18" creationId="{CC055AC5-9AF9-98C9-DB55-73578380B880}"/>
          </ac:picMkLst>
        </pc:picChg>
        <pc:picChg chg="add mod">
          <ac:chgData name="Lokesh Bala" userId="a42b0047-569b-45ec-8ed0-942bd00793b5" providerId="ADAL" clId="{82BFBF44-C9F4-4926-90A2-488532C25D01}" dt="2024-03-25T15:44:51.567" v="361"/>
          <ac:picMkLst>
            <pc:docMk/>
            <pc:sldMk cId="671088405" sldId="292"/>
            <ac:picMk id="19" creationId="{22E77570-2485-FFD6-1621-706DC2735B94}"/>
          </ac:picMkLst>
        </pc:picChg>
        <pc:picChg chg="add mod">
          <ac:chgData name="Lokesh Bala" userId="a42b0047-569b-45ec-8ed0-942bd00793b5" providerId="ADAL" clId="{82BFBF44-C9F4-4926-90A2-488532C25D01}" dt="2024-03-25T15:44:46.896" v="360" actId="14100"/>
          <ac:picMkLst>
            <pc:docMk/>
            <pc:sldMk cId="671088405" sldId="292"/>
            <ac:picMk id="3074" creationId="{13BF2AF7-4BB5-6506-E649-9F7404CB67C9}"/>
          </ac:picMkLst>
        </pc:picChg>
        <pc:cxnChg chg="add mod">
          <ac:chgData name="Lokesh Bala" userId="a42b0047-569b-45ec-8ed0-942bd00793b5" providerId="ADAL" clId="{82BFBF44-C9F4-4926-90A2-488532C25D01}" dt="2024-03-25T10:08:39.893" v="208"/>
          <ac:cxnSpMkLst>
            <pc:docMk/>
            <pc:sldMk cId="671088405" sldId="292"/>
            <ac:cxnSpMk id="5" creationId="{8556B0BB-050F-6E88-D95A-F2A3AB4CF43D}"/>
          </ac:cxnSpMkLst>
        </pc:cxnChg>
        <pc:cxnChg chg="add mod">
          <ac:chgData name="Lokesh Bala" userId="a42b0047-569b-45ec-8ed0-942bd00793b5" providerId="ADAL" clId="{82BFBF44-C9F4-4926-90A2-488532C25D01}" dt="2024-03-25T10:14:07.809" v="296"/>
          <ac:cxnSpMkLst>
            <pc:docMk/>
            <pc:sldMk cId="671088405" sldId="292"/>
            <ac:cxnSpMk id="14" creationId="{B9B83891-9D9B-7B6B-4E6A-6748D35C3450}"/>
          </ac:cxnSpMkLst>
        </pc:cxnChg>
        <pc:cxnChg chg="add mod">
          <ac:chgData name="Lokesh Bala" userId="a42b0047-569b-45ec-8ed0-942bd00793b5" providerId="ADAL" clId="{82BFBF44-C9F4-4926-90A2-488532C25D01}" dt="2024-03-25T15:44:51.567" v="361"/>
          <ac:cxnSpMkLst>
            <pc:docMk/>
            <pc:sldMk cId="671088405" sldId="292"/>
            <ac:cxnSpMk id="20" creationId="{0E7303C3-AFBB-0664-D423-E26E9892FF2B}"/>
          </ac:cxnSpMkLst>
        </pc:cxnChg>
      </pc:sldChg>
      <pc:sldMasterChg chg="delSldLayout">
        <pc:chgData name="Lokesh Bala" userId="a42b0047-569b-45ec-8ed0-942bd00793b5" providerId="ADAL" clId="{82BFBF44-C9F4-4926-90A2-488532C25D01}" dt="2024-03-25T10:00:33.399" v="114" actId="2696"/>
        <pc:sldMasterMkLst>
          <pc:docMk/>
          <pc:sldMasterMk cId="1556065105" sldId="2147483667"/>
        </pc:sldMasterMkLst>
        <pc:sldLayoutChg chg="del">
          <pc:chgData name="Lokesh Bala" userId="a42b0047-569b-45ec-8ed0-942bd00793b5" providerId="ADAL" clId="{82BFBF44-C9F4-4926-90A2-488532C25D01}" dt="2024-03-25T10:00:08.739" v="107" actId="2696"/>
          <pc:sldLayoutMkLst>
            <pc:docMk/>
            <pc:sldMasterMk cId="1556065105" sldId="2147483667"/>
            <pc:sldLayoutMk cId="1535595500" sldId="2147483684"/>
          </pc:sldLayoutMkLst>
        </pc:sldLayoutChg>
        <pc:sldLayoutChg chg="del">
          <pc:chgData name="Lokesh Bala" userId="a42b0047-569b-45ec-8ed0-942bd00793b5" providerId="ADAL" clId="{82BFBF44-C9F4-4926-90A2-488532C25D01}" dt="2024-03-25T10:00:12.091" v="108" actId="2696"/>
          <pc:sldLayoutMkLst>
            <pc:docMk/>
            <pc:sldMasterMk cId="1556065105" sldId="2147483667"/>
            <pc:sldLayoutMk cId="866756647" sldId="2147483685"/>
          </pc:sldLayoutMkLst>
        </pc:sldLayoutChg>
        <pc:sldLayoutChg chg="del">
          <pc:chgData name="Lokesh Bala" userId="a42b0047-569b-45ec-8ed0-942bd00793b5" providerId="ADAL" clId="{82BFBF44-C9F4-4926-90A2-488532C25D01}" dt="2024-03-25T10:00:15.158" v="109" actId="2696"/>
          <pc:sldLayoutMkLst>
            <pc:docMk/>
            <pc:sldMasterMk cId="1556065105" sldId="2147483667"/>
            <pc:sldLayoutMk cId="4252046426" sldId="2147483686"/>
          </pc:sldLayoutMkLst>
        </pc:sldLayoutChg>
        <pc:sldLayoutChg chg="del">
          <pc:chgData name="Lokesh Bala" userId="a42b0047-569b-45ec-8ed0-942bd00793b5" providerId="ADAL" clId="{82BFBF44-C9F4-4926-90A2-488532C25D01}" dt="2024-03-25T10:00:33.399" v="114" actId="2696"/>
          <pc:sldLayoutMkLst>
            <pc:docMk/>
            <pc:sldMasterMk cId="1556065105" sldId="2147483667"/>
            <pc:sldLayoutMk cId="3656868073" sldId="2147483687"/>
          </pc:sldLayoutMkLst>
        </pc:sldLayoutChg>
        <pc:sldLayoutChg chg="del">
          <pc:chgData name="Lokesh Bala" userId="a42b0047-569b-45ec-8ed0-942bd00793b5" providerId="ADAL" clId="{82BFBF44-C9F4-4926-90A2-488532C25D01}" dt="2024-03-25T10:00:31.088" v="113" actId="2696"/>
          <pc:sldLayoutMkLst>
            <pc:docMk/>
            <pc:sldMasterMk cId="1556065105" sldId="2147483667"/>
            <pc:sldLayoutMk cId="177422774" sldId="2147483688"/>
          </pc:sldLayoutMkLst>
        </pc:sldLayoutChg>
        <pc:sldLayoutChg chg="del">
          <pc:chgData name="Lokesh Bala" userId="a42b0047-569b-45ec-8ed0-942bd00793b5" providerId="ADAL" clId="{82BFBF44-C9F4-4926-90A2-488532C25D01}" dt="2024-03-25T10:00:28.650" v="112" actId="2696"/>
          <pc:sldLayoutMkLst>
            <pc:docMk/>
            <pc:sldMasterMk cId="1556065105" sldId="2147483667"/>
            <pc:sldLayoutMk cId="1518789907" sldId="2147483689"/>
          </pc:sldLayoutMkLst>
        </pc:sldLayoutChg>
        <pc:sldLayoutChg chg="del">
          <pc:chgData name="Lokesh Bala" userId="a42b0047-569b-45ec-8ed0-942bd00793b5" providerId="ADAL" clId="{82BFBF44-C9F4-4926-90A2-488532C25D01}" dt="2024-03-25T10:00:20.743" v="110" actId="2696"/>
          <pc:sldLayoutMkLst>
            <pc:docMk/>
            <pc:sldMasterMk cId="1556065105" sldId="2147483667"/>
            <pc:sldLayoutMk cId="114884233" sldId="2147483690"/>
          </pc:sldLayoutMkLst>
        </pc:sldLayoutChg>
        <pc:sldLayoutChg chg="del">
          <pc:chgData name="Lokesh Bala" userId="a42b0047-569b-45ec-8ed0-942bd00793b5" providerId="ADAL" clId="{82BFBF44-C9F4-4926-90A2-488532C25D01}" dt="2024-03-25T10:00:23.261" v="111" actId="2696"/>
          <pc:sldLayoutMkLst>
            <pc:docMk/>
            <pc:sldMasterMk cId="1556065105" sldId="2147483667"/>
            <pc:sldLayoutMk cId="1125396299" sldId="214748369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3/27/2024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3/27/2024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3988440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3/27/2024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3/27/2024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3/27/2024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3/27/2024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3/27/2024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3/27/2024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3/27/2024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3/27/2024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3/27/2024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3/27/2024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3/27/2024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3/27/2024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3/27/2024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80" r:id="rId12"/>
    <p:sldLayoutId id="2147483683" r:id="rId13"/>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hyperlink" Target="https://www.syncfusion.com/" TargetMode="External"/><Relationship Id="rId4" Type="http://schemas.openxmlformats.org/officeDocument/2006/relationships/image" Target="../media/image2.png"/><Relationship Id="rId9"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www.syncfusion.com/"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www.syncfusi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71AE9-D69E-257C-FF64-0C46AC853E3F}"/>
              </a:ext>
            </a:extLst>
          </p:cNvPr>
          <p:cNvSpPr>
            <a:spLocks noGrp="1"/>
          </p:cNvSpPr>
          <p:nvPr>
            <p:ph type="ctrTitle"/>
          </p:nvPr>
        </p:nvSpPr>
        <p:spPr/>
        <p:txBody>
          <a:bodyPr>
            <a:normAutofit/>
          </a:bodyPr>
          <a:lstStyle/>
          <a:p>
            <a:r>
              <a:rPr lang="en-US" sz="5400" dirty="0">
                <a:solidFill>
                  <a:schemeClr val="tx1"/>
                </a:solidFill>
              </a:rPr>
              <a:t>Most Popular components in </a:t>
            </a:r>
            <a:r>
              <a:rPr lang="en-US" sz="5400" dirty="0" err="1">
                <a:solidFill>
                  <a:schemeClr val="tx1"/>
                </a:solidFill>
              </a:rPr>
              <a:t>syncfusion</a:t>
            </a:r>
            <a:endParaRPr lang="en-US" sz="5400" dirty="0">
              <a:solidFill>
                <a:schemeClr val="tx1"/>
              </a:solidFill>
            </a:endParaRPr>
          </a:p>
        </p:txBody>
      </p:sp>
      <p:sp>
        <p:nvSpPr>
          <p:cNvPr id="3" name="Subtitle 2">
            <a:extLst>
              <a:ext uri="{FF2B5EF4-FFF2-40B4-BE49-F238E27FC236}">
                <a16:creationId xmlns:a16="http://schemas.microsoft.com/office/drawing/2014/main" id="{8366072A-CDA9-8650-2CB5-FFF4BAE6678F}"/>
              </a:ext>
            </a:extLst>
          </p:cNvPr>
          <p:cNvSpPr>
            <a:spLocks noGrp="1"/>
          </p:cNvSpPr>
          <p:nvPr>
            <p:ph type="subTitle" idx="1"/>
          </p:nvPr>
        </p:nvSpPr>
        <p:spPr/>
        <p:txBody>
          <a:bodyPr/>
          <a:lstStyle/>
          <a:p>
            <a:r>
              <a:rPr lang="en-US" dirty="0">
                <a:solidFill>
                  <a:schemeClr val="tx2">
                    <a:lumMod val="75000"/>
                    <a:lumOff val="25000"/>
                  </a:schemeClr>
                </a:solidFill>
              </a:rPr>
              <a:t>- By Lokesh </a:t>
            </a:r>
            <a:r>
              <a:rPr lang="en-US" dirty="0" err="1">
                <a:solidFill>
                  <a:schemeClr val="tx2">
                    <a:lumMod val="75000"/>
                    <a:lumOff val="25000"/>
                  </a:schemeClr>
                </a:solidFill>
              </a:rPr>
              <a:t>bala</a:t>
            </a:r>
            <a:endParaRPr lang="en-US" dirty="0">
              <a:solidFill>
                <a:schemeClr val="tx2">
                  <a:lumMod val="75000"/>
                  <a:lumOff val="25000"/>
                </a:schemeClr>
              </a:solidFill>
            </a:endParaRPr>
          </a:p>
        </p:txBody>
      </p:sp>
    </p:spTree>
    <p:extLst>
      <p:ext uri="{BB962C8B-B14F-4D97-AF65-F5344CB8AC3E}">
        <p14:creationId xmlns:p14="http://schemas.microsoft.com/office/powerpoint/2010/main" val="2743890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4" name="Rectangle 43">
            <a:extLst>
              <a:ext uri="{FF2B5EF4-FFF2-40B4-BE49-F238E27FC236}">
                <a16:creationId xmlns:a16="http://schemas.microsoft.com/office/drawing/2014/main" id="{347D15D9-90A9-4E6A-AA62-449B6AB4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80484" y="675167"/>
            <a:ext cx="2477386" cy="1906110"/>
          </a:xfrm>
        </p:spPr>
        <p:txBody>
          <a:bodyPr vert="horz" lIns="91440" tIns="45720" rIns="91440" bIns="45720" rtlCol="0" anchor="t">
            <a:normAutofit/>
          </a:bodyPr>
          <a:lstStyle/>
          <a:p>
            <a:r>
              <a:rPr lang="en-US" sz="2400" b="1" dirty="0">
                <a:solidFill>
                  <a:schemeClr val="tx1"/>
                </a:solidFill>
              </a:rPr>
              <a:t>Popular components</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4340492" y="533401"/>
            <a:ext cx="4040573" cy="5791200"/>
          </a:xfrm>
        </p:spPr>
        <p:txBody>
          <a:bodyPr vert="horz" lIns="91440" tIns="45720" rIns="91440" bIns="45720" rtlCol="0" anchor="ctr">
            <a:normAutofit/>
          </a:bodyPr>
          <a:lstStyle/>
          <a:p>
            <a:pPr marL="457200" indent="-457200">
              <a:lnSpc>
                <a:spcPct val="100000"/>
              </a:lnSpc>
              <a:buFont typeface="Arial" panose="020B0604020202020204" pitchFamily="34" charset="0"/>
              <a:buChar char="•"/>
            </a:pPr>
            <a:r>
              <a:rPr lang="en-US" sz="3200" dirty="0">
                <a:solidFill>
                  <a:srgbClr val="FFC000"/>
                </a:solidFill>
              </a:rPr>
              <a:t>Data Grid</a:t>
            </a:r>
          </a:p>
          <a:p>
            <a:pPr marL="457200" indent="-457200">
              <a:lnSpc>
                <a:spcPct val="100000"/>
              </a:lnSpc>
              <a:buFont typeface="Arial" panose="020B0604020202020204" pitchFamily="34" charset="0"/>
              <a:buChar char="•"/>
            </a:pPr>
            <a:r>
              <a:rPr lang="en-US" sz="3200" dirty="0">
                <a:solidFill>
                  <a:srgbClr val="FFC000"/>
                </a:solidFill>
              </a:rPr>
              <a:t>Charts</a:t>
            </a:r>
          </a:p>
          <a:p>
            <a:pPr marL="457200" indent="-457200">
              <a:lnSpc>
                <a:spcPct val="100000"/>
              </a:lnSpc>
              <a:buFont typeface="Arial" panose="020B0604020202020204" pitchFamily="34" charset="0"/>
              <a:buChar char="•"/>
            </a:pPr>
            <a:r>
              <a:rPr lang="en-US" sz="3200" dirty="0">
                <a:solidFill>
                  <a:srgbClr val="FFC000"/>
                </a:solidFill>
              </a:rPr>
              <a:t>List View</a:t>
            </a:r>
          </a:p>
          <a:p>
            <a:pPr marL="457200" indent="-457200">
              <a:lnSpc>
                <a:spcPct val="100000"/>
              </a:lnSpc>
              <a:buFont typeface="Arial" panose="020B0604020202020204" pitchFamily="34" charset="0"/>
              <a:buChar char="•"/>
            </a:pPr>
            <a:r>
              <a:rPr lang="en-US" sz="3200" dirty="0">
                <a:solidFill>
                  <a:srgbClr val="FFC000"/>
                </a:solidFill>
              </a:rPr>
              <a:t>Schedular</a:t>
            </a:r>
          </a:p>
          <a:p>
            <a:pPr marL="457200" indent="-457200">
              <a:lnSpc>
                <a:spcPct val="100000"/>
              </a:lnSpc>
              <a:buFont typeface="Arial" panose="020B0604020202020204" pitchFamily="34" charset="0"/>
              <a:buChar char="•"/>
            </a:pPr>
            <a:r>
              <a:rPr lang="en-US" sz="3200" dirty="0">
                <a:solidFill>
                  <a:srgbClr val="FFC000"/>
                </a:solidFill>
              </a:rPr>
              <a:t>Diagram</a:t>
            </a:r>
          </a:p>
          <a:p>
            <a:pPr marL="457200" indent="-457200">
              <a:lnSpc>
                <a:spcPct val="100000"/>
              </a:lnSpc>
              <a:buFont typeface="Arial" panose="020B0604020202020204" pitchFamily="34" charset="0"/>
              <a:buChar char="•"/>
            </a:pPr>
            <a:r>
              <a:rPr lang="en-US" sz="3200" dirty="0">
                <a:solidFill>
                  <a:srgbClr val="FFC000"/>
                </a:solidFill>
              </a:rPr>
              <a:t>PDF Viewer</a:t>
            </a:r>
          </a:p>
          <a:p>
            <a:pPr marL="457200" indent="-457200">
              <a:lnSpc>
                <a:spcPct val="100000"/>
              </a:lnSpc>
              <a:buFont typeface="Arial" panose="020B0604020202020204" pitchFamily="34" charset="0"/>
              <a:buChar char="•"/>
            </a:pPr>
            <a:r>
              <a:rPr lang="en-US" sz="3200" dirty="0">
                <a:solidFill>
                  <a:srgbClr val="FFC000"/>
                </a:solidFill>
              </a:rPr>
              <a:t>Excel Library</a:t>
            </a:r>
          </a:p>
          <a:p>
            <a:pPr>
              <a:lnSpc>
                <a:spcPct val="100000"/>
              </a:lnSpc>
            </a:pPr>
            <a:endParaRPr lang="en-US" sz="3200" dirty="0"/>
          </a:p>
        </p:txBody>
      </p:sp>
      <p:cxnSp>
        <p:nvCxnSpPr>
          <p:cNvPr id="46" name="Straight Connector 45">
            <a:extLst>
              <a:ext uri="{FF2B5EF4-FFF2-40B4-BE49-F238E27FC236}">
                <a16:creationId xmlns:a16="http://schemas.microsoft.com/office/drawing/2014/main" id="{C8E0C624-7103-45F7-A237-14308A0413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89111" y="6954"/>
            <a:ext cx="709684" cy="68440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8FD9878-E089-4171-A5DE-FBD6ECB4E3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934" y="-6954"/>
            <a:ext cx="32272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62" name="Straight Connector 106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66" name="Straight Connector 106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70" name="Straight Connector 106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74" name="Straight Connector 107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076" name="Rectangle 1075">
            <a:extLst>
              <a:ext uri="{FF2B5EF4-FFF2-40B4-BE49-F238E27FC236}">
                <a16:creationId xmlns:a16="http://schemas.microsoft.com/office/drawing/2014/main" id="{21FBE127-D2A6-4FA3-A6B9-B8FD1DE4B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37133" y="515577"/>
            <a:ext cx="4496228" cy="1690687"/>
          </a:xfrm>
        </p:spPr>
        <p:txBody>
          <a:bodyPr vert="horz" lIns="91440" tIns="45720" rIns="91440" bIns="45720" rtlCol="0" anchor="ctr">
            <a:normAutofit/>
          </a:bodyPr>
          <a:lstStyle/>
          <a:p>
            <a:r>
              <a:rPr lang="en-US" sz="4400" u="sng" dirty="0">
                <a:solidFill>
                  <a:srgbClr val="FFC000"/>
                </a:solidFill>
              </a:rPr>
              <a:t>Data grid</a:t>
            </a:r>
          </a:p>
        </p:txBody>
      </p:sp>
      <p:cxnSp>
        <p:nvCxnSpPr>
          <p:cNvPr id="1078" name="Straight Connector 1077">
            <a:extLst>
              <a:ext uri="{FF2B5EF4-FFF2-40B4-BE49-F238E27FC236}">
                <a16:creationId xmlns:a16="http://schemas.microsoft.com/office/drawing/2014/main" id="{DDD9C044-4B08-47CC-852C-B22B09675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948518" cy="13245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80" name="Straight Connector 1079">
            <a:extLst>
              <a:ext uri="{FF2B5EF4-FFF2-40B4-BE49-F238E27FC236}">
                <a16:creationId xmlns:a16="http://schemas.microsoft.com/office/drawing/2014/main" id="{5033687E-2F83-4E90-B11A-4B998C1540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82" name="Straight Connector 1081">
            <a:extLst>
              <a:ext uri="{FF2B5EF4-FFF2-40B4-BE49-F238E27FC236}">
                <a16:creationId xmlns:a16="http://schemas.microsoft.com/office/drawing/2014/main" id="{D292DBC3-1A72-41ED-8432-D0D64FD63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743200"/>
            <a:ext cx="4477872" cy="4114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028" name="Picture 4" descr="Syncfusion Essential DataGrid">
            <a:extLst>
              <a:ext uri="{FF2B5EF4-FFF2-40B4-BE49-F238E27FC236}">
                <a16:creationId xmlns:a16="http://schemas.microsoft.com/office/drawing/2014/main" id="{547B1EC7-FFFB-13C6-829E-DB6F83C53983}"/>
              </a:ext>
            </a:extLst>
          </p:cNvPr>
          <p:cNvPicPr>
            <a:picLocks noGrp="1" noChangeAspect="1" noChangeArrowheads="1"/>
          </p:cNvPicPr>
          <p:nvPr>
            <p:ph type="pic" sz="quarter" idx="10"/>
          </p:nvPr>
        </p:nvPicPr>
        <p:blipFill rotWithShape="1">
          <a:blip r:embed="rId3">
            <a:extLst>
              <a:ext uri="{28A0092B-C50C-407E-A947-70E740481C1C}">
                <a14:useLocalDpi xmlns:a14="http://schemas.microsoft.com/office/drawing/2010/main" val="0"/>
              </a:ext>
            </a:extLst>
          </a:blip>
          <a:srcRect l="4418" r="4421" b="2"/>
          <a:stretch/>
        </p:blipFill>
        <p:spPr bwMode="auto">
          <a:xfrm>
            <a:off x="5579781" y="461224"/>
            <a:ext cx="5562600" cy="519732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647193" y="1679475"/>
            <a:ext cx="4572428" cy="2310749"/>
          </a:xfrm>
        </p:spPr>
        <p:txBody>
          <a:bodyPr vert="horz" lIns="91440" tIns="45720" rIns="91440" bIns="45720" rtlCol="0" anchor="t">
            <a:normAutofit/>
          </a:bodyPr>
          <a:lstStyle/>
          <a:p>
            <a:pPr algn="just"/>
            <a:r>
              <a:rPr lang="en-US" b="0" i="0" dirty="0">
                <a:effectLst/>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dirty="0"/>
          </a:p>
        </p:txBody>
      </p:sp>
      <p:cxnSp>
        <p:nvCxnSpPr>
          <p:cNvPr id="1084" name="Straight Connector 1083">
            <a:extLst>
              <a:ext uri="{FF2B5EF4-FFF2-40B4-BE49-F238E27FC236}">
                <a16:creationId xmlns:a16="http://schemas.microsoft.com/office/drawing/2014/main" id="{99309E4A-5F81-4CAB-B5DB-AB4EB90C71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7" y="2548218"/>
            <a:ext cx="589522" cy="43097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008E9BA-F49C-69FA-9CD6-64C713AFD7A5}"/>
              </a:ext>
            </a:extLst>
          </p:cNvPr>
          <p:cNvCxnSpPr/>
          <p:nvPr/>
        </p:nvCxnSpPr>
        <p:spPr>
          <a:xfrm>
            <a:off x="942088" y="4225249"/>
            <a:ext cx="0" cy="333374"/>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565EF37-BF48-4102-9388-C30316A0C723}"/>
              </a:ext>
            </a:extLst>
          </p:cNvPr>
          <p:cNvPicPr>
            <a:picLocks noChangeAspect="1"/>
          </p:cNvPicPr>
          <p:nvPr/>
        </p:nvPicPr>
        <p:blipFill>
          <a:blip r:embed="rId4"/>
          <a:stretch>
            <a:fillRect/>
          </a:stretch>
        </p:blipFill>
        <p:spPr>
          <a:xfrm>
            <a:off x="505817" y="4297101"/>
            <a:ext cx="242400" cy="242400"/>
          </a:xfrm>
          <a:prstGeom prst="rect">
            <a:avLst/>
          </a:prstGeom>
        </p:spPr>
      </p:pic>
      <p:sp>
        <p:nvSpPr>
          <p:cNvPr id="13" name="TextBox 12">
            <a:extLst>
              <a:ext uri="{FF2B5EF4-FFF2-40B4-BE49-F238E27FC236}">
                <a16:creationId xmlns:a16="http://schemas.microsoft.com/office/drawing/2014/main" id="{4F595EBC-712A-2540-F770-94B7944219F1}"/>
              </a:ext>
            </a:extLst>
          </p:cNvPr>
          <p:cNvSpPr txBox="1"/>
          <p:nvPr/>
        </p:nvSpPr>
        <p:spPr>
          <a:xfrm>
            <a:off x="991727" y="4225098"/>
            <a:ext cx="1339756"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hlinkClick r:id="rId5"/>
              </a:rPr>
              <a:t>Javascript</a:t>
            </a:r>
            <a:endParaRPr lang="en-US" dirty="0"/>
          </a:p>
        </p:txBody>
      </p:sp>
      <p:sp>
        <p:nvSpPr>
          <p:cNvPr id="14" name="TextBox 13">
            <a:extLst>
              <a:ext uri="{FF2B5EF4-FFF2-40B4-BE49-F238E27FC236}">
                <a16:creationId xmlns:a16="http://schemas.microsoft.com/office/drawing/2014/main" id="{809D06C0-7084-A22E-6157-AFD4096BF733}"/>
              </a:ext>
            </a:extLst>
          </p:cNvPr>
          <p:cNvSpPr txBox="1"/>
          <p:nvPr/>
        </p:nvSpPr>
        <p:spPr>
          <a:xfrm>
            <a:off x="2252427" y="4225098"/>
            <a:ext cx="1225199"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5"/>
              </a:rPr>
              <a:t>Angular</a:t>
            </a:r>
            <a:endParaRPr lang="en-US" dirty="0"/>
          </a:p>
        </p:txBody>
      </p:sp>
      <p:sp>
        <p:nvSpPr>
          <p:cNvPr id="15" name="TextBox 14">
            <a:extLst>
              <a:ext uri="{FF2B5EF4-FFF2-40B4-BE49-F238E27FC236}">
                <a16:creationId xmlns:a16="http://schemas.microsoft.com/office/drawing/2014/main" id="{54EFB417-6C45-4B34-5B6F-74CA4AB664FA}"/>
              </a:ext>
            </a:extLst>
          </p:cNvPr>
          <p:cNvSpPr txBox="1"/>
          <p:nvPr/>
        </p:nvSpPr>
        <p:spPr>
          <a:xfrm>
            <a:off x="3350813" y="4236218"/>
            <a:ext cx="967701"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5"/>
              </a:rPr>
              <a:t>React</a:t>
            </a:r>
            <a:endParaRPr lang="en-US" dirty="0"/>
          </a:p>
        </p:txBody>
      </p:sp>
      <p:sp>
        <p:nvSpPr>
          <p:cNvPr id="16" name="TextBox 15">
            <a:extLst>
              <a:ext uri="{FF2B5EF4-FFF2-40B4-BE49-F238E27FC236}">
                <a16:creationId xmlns:a16="http://schemas.microsoft.com/office/drawing/2014/main" id="{964BF304-0F74-B9F0-0F19-C6C4AEDF0ED2}"/>
              </a:ext>
            </a:extLst>
          </p:cNvPr>
          <p:cNvSpPr txBox="1"/>
          <p:nvPr/>
        </p:nvSpPr>
        <p:spPr>
          <a:xfrm>
            <a:off x="4221664" y="4263664"/>
            <a:ext cx="986840" cy="923330"/>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5"/>
              </a:rPr>
              <a:t>Vue</a:t>
            </a:r>
            <a:endParaRPr lang="en-US" dirty="0"/>
          </a:p>
          <a:p>
            <a:pPr marL="285750" indent="-285750">
              <a:buFont typeface="Arial" panose="020B0604020202020204" pitchFamily="34" charset="0"/>
              <a:buChar char="•"/>
            </a:pPr>
            <a:r>
              <a:rPr lang="en-US" dirty="0" err="1">
                <a:hlinkClick r:id="rId5"/>
              </a:rPr>
              <a:t>Blazor</a:t>
            </a:r>
            <a:endParaRPr lang="en-US" dirty="0"/>
          </a:p>
          <a:p>
            <a:pPr marL="285750" indent="-285750">
              <a:buFont typeface="Arial" panose="020B0604020202020204" pitchFamily="34" charset="0"/>
              <a:buChar char="•"/>
            </a:pPr>
            <a:endParaRPr lang="en-US" dirty="0"/>
          </a:p>
        </p:txBody>
      </p:sp>
      <p:sp>
        <p:nvSpPr>
          <p:cNvPr id="18" name="TextBox 17">
            <a:extLst>
              <a:ext uri="{FF2B5EF4-FFF2-40B4-BE49-F238E27FC236}">
                <a16:creationId xmlns:a16="http://schemas.microsoft.com/office/drawing/2014/main" id="{24D47A23-90FA-1C8F-6740-B07C8CC30E63}"/>
              </a:ext>
            </a:extLst>
          </p:cNvPr>
          <p:cNvSpPr txBox="1"/>
          <p:nvPr/>
        </p:nvSpPr>
        <p:spPr>
          <a:xfrm>
            <a:off x="1038605" y="4577834"/>
            <a:ext cx="1635765"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hlinkClick r:id="rId5"/>
              </a:rPr>
              <a:t>ASP.NET MVC</a:t>
            </a:r>
            <a:endParaRPr lang="en-US" sz="1600" dirty="0"/>
          </a:p>
        </p:txBody>
      </p:sp>
      <p:sp>
        <p:nvSpPr>
          <p:cNvPr id="19" name="TextBox 18">
            <a:extLst>
              <a:ext uri="{FF2B5EF4-FFF2-40B4-BE49-F238E27FC236}">
                <a16:creationId xmlns:a16="http://schemas.microsoft.com/office/drawing/2014/main" id="{5E11CA72-389D-BCE2-9E2A-BD6A5765812C}"/>
              </a:ext>
            </a:extLst>
          </p:cNvPr>
          <p:cNvSpPr txBox="1"/>
          <p:nvPr/>
        </p:nvSpPr>
        <p:spPr>
          <a:xfrm>
            <a:off x="2522804" y="4546591"/>
            <a:ext cx="1612832"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hlinkClick r:id="rId5"/>
              </a:rPr>
              <a:t>ASP.NET CORE</a:t>
            </a:r>
            <a:endParaRPr lang="en-US" sz="1600" dirty="0"/>
          </a:p>
        </p:txBody>
      </p:sp>
      <p:pic>
        <p:nvPicPr>
          <p:cNvPr id="21" name="Graphic 20" descr="Laptop with solid fill">
            <a:extLst>
              <a:ext uri="{FF2B5EF4-FFF2-40B4-BE49-F238E27FC236}">
                <a16:creationId xmlns:a16="http://schemas.microsoft.com/office/drawing/2014/main" id="{D28CFFAE-DA39-9927-CA2A-A56D1CC0B9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6013" y="5088779"/>
            <a:ext cx="301088" cy="327120"/>
          </a:xfrm>
          <a:prstGeom prst="rect">
            <a:avLst/>
          </a:prstGeom>
        </p:spPr>
      </p:pic>
      <p:cxnSp>
        <p:nvCxnSpPr>
          <p:cNvPr id="23" name="Straight Connector 22">
            <a:extLst>
              <a:ext uri="{FF2B5EF4-FFF2-40B4-BE49-F238E27FC236}">
                <a16:creationId xmlns:a16="http://schemas.microsoft.com/office/drawing/2014/main" id="{8837DA45-4083-BDD3-1BC3-138EDE01041D}"/>
              </a:ext>
            </a:extLst>
          </p:cNvPr>
          <p:cNvCxnSpPr/>
          <p:nvPr/>
        </p:nvCxnSpPr>
        <p:spPr>
          <a:xfrm>
            <a:off x="942088" y="5088779"/>
            <a:ext cx="0" cy="32712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6AE3EE7-C6FA-DC75-775F-B063D11ACA59}"/>
              </a:ext>
            </a:extLst>
          </p:cNvPr>
          <p:cNvSpPr txBox="1"/>
          <p:nvPr/>
        </p:nvSpPr>
        <p:spPr>
          <a:xfrm>
            <a:off x="1005185" y="5078177"/>
            <a:ext cx="1484198"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hlinkClick r:id="rId5"/>
              </a:rPr>
              <a:t>WinForms</a:t>
            </a:r>
            <a:endParaRPr lang="en-US" sz="1600" dirty="0"/>
          </a:p>
        </p:txBody>
      </p:sp>
      <p:sp>
        <p:nvSpPr>
          <p:cNvPr id="28" name="TextBox 27">
            <a:extLst>
              <a:ext uri="{FF2B5EF4-FFF2-40B4-BE49-F238E27FC236}">
                <a16:creationId xmlns:a16="http://schemas.microsoft.com/office/drawing/2014/main" id="{DEB35279-45AC-BAAC-062D-1A4A7B6C4345}"/>
              </a:ext>
            </a:extLst>
          </p:cNvPr>
          <p:cNvSpPr txBox="1"/>
          <p:nvPr/>
        </p:nvSpPr>
        <p:spPr>
          <a:xfrm>
            <a:off x="2302755" y="5075403"/>
            <a:ext cx="1450078"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hlinkClick r:id="rId5"/>
              </a:rPr>
              <a:t>.NET MAUI</a:t>
            </a:r>
            <a:endParaRPr lang="en-US" sz="1600" dirty="0"/>
          </a:p>
        </p:txBody>
      </p:sp>
      <p:sp>
        <p:nvSpPr>
          <p:cNvPr id="29" name="TextBox 28">
            <a:extLst>
              <a:ext uri="{FF2B5EF4-FFF2-40B4-BE49-F238E27FC236}">
                <a16:creationId xmlns:a16="http://schemas.microsoft.com/office/drawing/2014/main" id="{B12D1F47-DD77-5606-5AF0-C9C89DDF3089}"/>
              </a:ext>
            </a:extLst>
          </p:cNvPr>
          <p:cNvSpPr txBox="1"/>
          <p:nvPr/>
        </p:nvSpPr>
        <p:spPr>
          <a:xfrm>
            <a:off x="3671455" y="5080456"/>
            <a:ext cx="1612832"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5"/>
              </a:rPr>
              <a:t>Xamarin</a:t>
            </a:r>
            <a:endParaRPr lang="en-US" dirty="0"/>
          </a:p>
        </p:txBody>
      </p:sp>
      <p:pic>
        <p:nvPicPr>
          <p:cNvPr id="31" name="Graphic 30" descr="Smart Phone outline">
            <a:extLst>
              <a:ext uri="{FF2B5EF4-FFF2-40B4-BE49-F238E27FC236}">
                <a16:creationId xmlns:a16="http://schemas.microsoft.com/office/drawing/2014/main" id="{9A0AB554-E074-7A82-9934-60EC54D3B4B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6330" y="5791201"/>
            <a:ext cx="264542" cy="264542"/>
          </a:xfrm>
          <a:prstGeom prst="rect">
            <a:avLst/>
          </a:prstGeom>
        </p:spPr>
      </p:pic>
      <p:cxnSp>
        <p:nvCxnSpPr>
          <p:cNvPr id="33" name="Straight Connector 32">
            <a:extLst>
              <a:ext uri="{FF2B5EF4-FFF2-40B4-BE49-F238E27FC236}">
                <a16:creationId xmlns:a16="http://schemas.microsoft.com/office/drawing/2014/main" id="{E1924F97-D451-1915-2E29-71C413A38575}"/>
              </a:ext>
            </a:extLst>
          </p:cNvPr>
          <p:cNvCxnSpPr>
            <a:cxnSpLocks/>
          </p:cNvCxnSpPr>
          <p:nvPr/>
        </p:nvCxnSpPr>
        <p:spPr>
          <a:xfrm>
            <a:off x="963087" y="5791200"/>
            <a:ext cx="0" cy="340455"/>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D1D8AF0-A1E0-8731-0A43-E2D4924C36DA}"/>
              </a:ext>
            </a:extLst>
          </p:cNvPr>
          <p:cNvSpPr txBox="1"/>
          <p:nvPr/>
        </p:nvSpPr>
        <p:spPr>
          <a:xfrm>
            <a:off x="1005186" y="5743826"/>
            <a:ext cx="1247242"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5"/>
              </a:rPr>
              <a:t>Xamarin</a:t>
            </a:r>
            <a:endParaRPr lang="en-US" dirty="0"/>
          </a:p>
        </p:txBody>
      </p:sp>
      <p:sp>
        <p:nvSpPr>
          <p:cNvPr id="5" name="TextBox 4">
            <a:extLst>
              <a:ext uri="{FF2B5EF4-FFF2-40B4-BE49-F238E27FC236}">
                <a16:creationId xmlns:a16="http://schemas.microsoft.com/office/drawing/2014/main" id="{B3F6B3BC-B3B4-9735-3837-CFC6941317BD}"/>
              </a:ext>
            </a:extLst>
          </p:cNvPr>
          <p:cNvSpPr txBox="1"/>
          <p:nvPr/>
        </p:nvSpPr>
        <p:spPr>
          <a:xfrm>
            <a:off x="2158808" y="5733757"/>
            <a:ext cx="1023606"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5"/>
              </a:rPr>
              <a:t>Flutter</a:t>
            </a:r>
            <a:endParaRPr lang="en-US" dirty="0"/>
          </a:p>
        </p:txBody>
      </p:sp>
      <p:sp>
        <p:nvSpPr>
          <p:cNvPr id="6" name="TextBox 5">
            <a:extLst>
              <a:ext uri="{FF2B5EF4-FFF2-40B4-BE49-F238E27FC236}">
                <a16:creationId xmlns:a16="http://schemas.microsoft.com/office/drawing/2014/main" id="{9DFA4A23-2A79-BAF9-DDB8-8470461ADE0D}"/>
              </a:ext>
            </a:extLst>
          </p:cNvPr>
          <p:cNvSpPr txBox="1"/>
          <p:nvPr/>
        </p:nvSpPr>
        <p:spPr>
          <a:xfrm>
            <a:off x="3100150" y="5719648"/>
            <a:ext cx="1228476"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5"/>
              </a:rPr>
              <a:t>UWP</a:t>
            </a:r>
            <a:endParaRPr lang="en-US" dirty="0"/>
          </a:p>
        </p:txBody>
      </p:sp>
      <p:sp>
        <p:nvSpPr>
          <p:cNvPr id="7" name="TextBox 6">
            <a:extLst>
              <a:ext uri="{FF2B5EF4-FFF2-40B4-BE49-F238E27FC236}">
                <a16:creationId xmlns:a16="http://schemas.microsoft.com/office/drawing/2014/main" id="{E9567029-8A1C-BAFF-3265-5A9835E80FF5}"/>
              </a:ext>
            </a:extLst>
          </p:cNvPr>
          <p:cNvSpPr txBox="1"/>
          <p:nvPr/>
        </p:nvSpPr>
        <p:spPr>
          <a:xfrm>
            <a:off x="3930212" y="5712583"/>
            <a:ext cx="1339756"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hlinkClick r:id="rId5"/>
              </a:rPr>
              <a:t>Javascript</a:t>
            </a:r>
            <a:endParaRPr lang="en-US" dirty="0"/>
          </a:p>
        </p:txBody>
      </p:sp>
      <p:sp>
        <p:nvSpPr>
          <p:cNvPr id="11" name="TextBox 10">
            <a:extLst>
              <a:ext uri="{FF2B5EF4-FFF2-40B4-BE49-F238E27FC236}">
                <a16:creationId xmlns:a16="http://schemas.microsoft.com/office/drawing/2014/main" id="{AF6F49CC-0DCD-04A3-9340-0789360EA4F6}"/>
              </a:ext>
            </a:extLst>
          </p:cNvPr>
          <p:cNvSpPr txBox="1"/>
          <p:nvPr/>
        </p:nvSpPr>
        <p:spPr>
          <a:xfrm>
            <a:off x="5176348" y="5737164"/>
            <a:ext cx="1371604" cy="338554"/>
          </a:xfrm>
          <a:prstGeom prst="rect">
            <a:avLst/>
          </a:prstGeom>
          <a:noFill/>
        </p:spPr>
        <p:txBody>
          <a:bodyPr wrap="square">
            <a:spAutoFit/>
          </a:bodyPr>
          <a:lstStyle/>
          <a:p>
            <a:pPr marL="285750" indent="-285750">
              <a:buFont typeface="Arial" panose="020B0604020202020204" pitchFamily="34" charset="0"/>
              <a:buChar char="•"/>
            </a:pPr>
            <a:r>
              <a:rPr lang="en-US" sz="1600" dirty="0">
                <a:hlinkClick r:id="rId5"/>
              </a:rPr>
              <a:t>.NET MAUI</a:t>
            </a:r>
            <a:endParaRPr lang="en-US" sz="1600" dirty="0"/>
          </a:p>
        </p:txBody>
      </p: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EBCB-0057-E0C6-0891-8B42BD691F60}"/>
              </a:ext>
            </a:extLst>
          </p:cNvPr>
          <p:cNvSpPr>
            <a:spLocks noGrp="1"/>
          </p:cNvSpPr>
          <p:nvPr>
            <p:ph type="title"/>
          </p:nvPr>
        </p:nvSpPr>
        <p:spPr>
          <a:xfrm>
            <a:off x="839788" y="457200"/>
            <a:ext cx="3932237" cy="1092926"/>
          </a:xfrm>
        </p:spPr>
        <p:txBody>
          <a:bodyPr/>
          <a:lstStyle/>
          <a:p>
            <a:r>
              <a:rPr lang="en-US" u="sng" dirty="0">
                <a:solidFill>
                  <a:srgbClr val="FFC000"/>
                </a:solidFill>
              </a:rPr>
              <a:t>charts</a:t>
            </a:r>
          </a:p>
        </p:txBody>
      </p:sp>
      <p:sp>
        <p:nvSpPr>
          <p:cNvPr id="4" name="Text Placeholder 3">
            <a:extLst>
              <a:ext uri="{FF2B5EF4-FFF2-40B4-BE49-F238E27FC236}">
                <a16:creationId xmlns:a16="http://schemas.microsoft.com/office/drawing/2014/main" id="{83475CAB-FA20-B6D6-59B9-66DB10324587}"/>
              </a:ext>
            </a:extLst>
          </p:cNvPr>
          <p:cNvSpPr>
            <a:spLocks noGrp="1"/>
          </p:cNvSpPr>
          <p:nvPr>
            <p:ph type="body" sz="half" idx="2"/>
          </p:nvPr>
        </p:nvSpPr>
        <p:spPr>
          <a:xfrm>
            <a:off x="839788" y="1682931"/>
            <a:ext cx="3932237" cy="2253343"/>
          </a:xfrm>
        </p:spPr>
        <p:txBody>
          <a:bodyPr/>
          <a:lstStyle/>
          <a:p>
            <a:pPr marL="285750" indent="-285750" algn="just">
              <a:buFont typeface="Arial" panose="020B0604020202020204" pitchFamily="34" charset="0"/>
              <a:buChar char="•"/>
            </a:pPr>
            <a:r>
              <a:rPr lang="en-US"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dirty="0"/>
          </a:p>
        </p:txBody>
      </p:sp>
      <p:pic>
        <p:nvPicPr>
          <p:cNvPr id="2050" name="Picture 2" descr="Syncfusion Essential Chart">
            <a:extLst>
              <a:ext uri="{FF2B5EF4-FFF2-40B4-BE49-F238E27FC236}">
                <a16:creationId xmlns:a16="http://schemas.microsoft.com/office/drawing/2014/main" id="{77AD6675-7D6F-27B5-96D2-D188FBAF4BA7}"/>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5844" b="5844"/>
          <a:stretch>
            <a:fillRect/>
          </a:stretch>
        </p:blipFill>
        <p:spPr bwMode="auto">
          <a:xfrm>
            <a:off x="5183188" y="830424"/>
            <a:ext cx="6172200" cy="473062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18ADC0A2-084E-C388-2D35-4F588490F408}"/>
              </a:ext>
            </a:extLst>
          </p:cNvPr>
          <p:cNvCxnSpPr/>
          <p:nvPr/>
        </p:nvCxnSpPr>
        <p:spPr>
          <a:xfrm>
            <a:off x="942088" y="4225249"/>
            <a:ext cx="0" cy="33337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D1BC639-B114-2079-5870-EBE14D2F4EB1}"/>
              </a:ext>
            </a:extLst>
          </p:cNvPr>
          <p:cNvPicPr>
            <a:picLocks noChangeAspect="1"/>
          </p:cNvPicPr>
          <p:nvPr/>
        </p:nvPicPr>
        <p:blipFill>
          <a:blip r:embed="rId3"/>
          <a:stretch>
            <a:fillRect/>
          </a:stretch>
        </p:blipFill>
        <p:spPr>
          <a:xfrm>
            <a:off x="497638" y="4270736"/>
            <a:ext cx="242400" cy="242400"/>
          </a:xfrm>
          <a:prstGeom prst="rect">
            <a:avLst/>
          </a:prstGeom>
        </p:spPr>
      </p:pic>
      <p:sp>
        <p:nvSpPr>
          <p:cNvPr id="7" name="TextBox 6">
            <a:extLst>
              <a:ext uri="{FF2B5EF4-FFF2-40B4-BE49-F238E27FC236}">
                <a16:creationId xmlns:a16="http://schemas.microsoft.com/office/drawing/2014/main" id="{45E1A372-FA6F-52ED-9A49-DB0B7EEF431E}"/>
              </a:ext>
            </a:extLst>
          </p:cNvPr>
          <p:cNvSpPr txBox="1"/>
          <p:nvPr/>
        </p:nvSpPr>
        <p:spPr>
          <a:xfrm>
            <a:off x="991727" y="4225098"/>
            <a:ext cx="1339756"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hlinkClick r:id="rId4"/>
              </a:rPr>
              <a:t>Javascript</a:t>
            </a:r>
            <a:endParaRPr lang="en-US" dirty="0"/>
          </a:p>
        </p:txBody>
      </p:sp>
      <p:sp>
        <p:nvSpPr>
          <p:cNvPr id="8" name="TextBox 7">
            <a:extLst>
              <a:ext uri="{FF2B5EF4-FFF2-40B4-BE49-F238E27FC236}">
                <a16:creationId xmlns:a16="http://schemas.microsoft.com/office/drawing/2014/main" id="{B652C66A-42A6-6F98-D3DE-45BDE916F301}"/>
              </a:ext>
            </a:extLst>
          </p:cNvPr>
          <p:cNvSpPr txBox="1"/>
          <p:nvPr/>
        </p:nvSpPr>
        <p:spPr>
          <a:xfrm>
            <a:off x="2252427" y="4225098"/>
            <a:ext cx="1225199"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Angular</a:t>
            </a:r>
            <a:endParaRPr lang="en-US" dirty="0"/>
          </a:p>
        </p:txBody>
      </p:sp>
      <p:sp>
        <p:nvSpPr>
          <p:cNvPr id="9" name="TextBox 8">
            <a:extLst>
              <a:ext uri="{FF2B5EF4-FFF2-40B4-BE49-F238E27FC236}">
                <a16:creationId xmlns:a16="http://schemas.microsoft.com/office/drawing/2014/main" id="{045B2E23-1A76-533D-0D79-632787E7C6F4}"/>
              </a:ext>
            </a:extLst>
          </p:cNvPr>
          <p:cNvSpPr txBox="1"/>
          <p:nvPr/>
        </p:nvSpPr>
        <p:spPr>
          <a:xfrm>
            <a:off x="3350813" y="4236218"/>
            <a:ext cx="967701"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React</a:t>
            </a:r>
            <a:endParaRPr lang="en-US" dirty="0"/>
          </a:p>
        </p:txBody>
      </p:sp>
      <p:sp>
        <p:nvSpPr>
          <p:cNvPr id="10" name="TextBox 9">
            <a:extLst>
              <a:ext uri="{FF2B5EF4-FFF2-40B4-BE49-F238E27FC236}">
                <a16:creationId xmlns:a16="http://schemas.microsoft.com/office/drawing/2014/main" id="{CB836F6E-93D4-FDA5-3316-E161B059A928}"/>
              </a:ext>
            </a:extLst>
          </p:cNvPr>
          <p:cNvSpPr txBox="1"/>
          <p:nvPr/>
        </p:nvSpPr>
        <p:spPr>
          <a:xfrm>
            <a:off x="4221664" y="4263664"/>
            <a:ext cx="986840" cy="923330"/>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Vue</a:t>
            </a:r>
            <a:endParaRPr lang="en-US" dirty="0"/>
          </a:p>
          <a:p>
            <a:pPr marL="285750" indent="-285750">
              <a:buFont typeface="Arial" panose="020B0604020202020204" pitchFamily="34" charset="0"/>
              <a:buChar char="•"/>
            </a:pPr>
            <a:r>
              <a:rPr lang="en-US" dirty="0" err="1">
                <a:hlinkClick r:id="rId4"/>
              </a:rPr>
              <a:t>Blazor</a:t>
            </a:r>
            <a:endParaRPr lang="en-US" dirty="0"/>
          </a:p>
          <a:p>
            <a:pPr marL="285750"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5266CA0D-1B69-C7E7-4D07-14E625C6A53D}"/>
              </a:ext>
            </a:extLst>
          </p:cNvPr>
          <p:cNvSpPr txBox="1"/>
          <p:nvPr/>
        </p:nvSpPr>
        <p:spPr>
          <a:xfrm>
            <a:off x="1038605" y="4577834"/>
            <a:ext cx="1635765"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hlinkClick r:id="rId4"/>
              </a:rPr>
              <a:t>ASP.NET MVC</a:t>
            </a:r>
            <a:endParaRPr lang="en-US" sz="1600" dirty="0"/>
          </a:p>
        </p:txBody>
      </p:sp>
      <p:sp>
        <p:nvSpPr>
          <p:cNvPr id="12" name="TextBox 11">
            <a:extLst>
              <a:ext uri="{FF2B5EF4-FFF2-40B4-BE49-F238E27FC236}">
                <a16:creationId xmlns:a16="http://schemas.microsoft.com/office/drawing/2014/main" id="{A9B666A6-7D6A-053B-5F6C-5AB6F5524572}"/>
              </a:ext>
            </a:extLst>
          </p:cNvPr>
          <p:cNvSpPr txBox="1"/>
          <p:nvPr/>
        </p:nvSpPr>
        <p:spPr>
          <a:xfrm>
            <a:off x="2522804" y="4546591"/>
            <a:ext cx="1612832"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hlinkClick r:id="rId4"/>
              </a:rPr>
              <a:t>ASP.NET CORE</a:t>
            </a:r>
            <a:endParaRPr lang="en-US" sz="1600" dirty="0"/>
          </a:p>
        </p:txBody>
      </p:sp>
      <p:pic>
        <p:nvPicPr>
          <p:cNvPr id="13" name="Graphic 12" descr="Laptop with solid fill">
            <a:extLst>
              <a:ext uri="{FF2B5EF4-FFF2-40B4-BE49-F238E27FC236}">
                <a16:creationId xmlns:a16="http://schemas.microsoft.com/office/drawing/2014/main" id="{B558406A-BE72-44B9-4976-23E1C17ED1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6013" y="5088779"/>
            <a:ext cx="301088" cy="327120"/>
          </a:xfrm>
          <a:prstGeom prst="rect">
            <a:avLst/>
          </a:prstGeom>
        </p:spPr>
      </p:pic>
      <p:cxnSp>
        <p:nvCxnSpPr>
          <p:cNvPr id="14" name="Straight Connector 13">
            <a:extLst>
              <a:ext uri="{FF2B5EF4-FFF2-40B4-BE49-F238E27FC236}">
                <a16:creationId xmlns:a16="http://schemas.microsoft.com/office/drawing/2014/main" id="{304D359A-9908-9C48-88C6-904D8FBC8D26}"/>
              </a:ext>
            </a:extLst>
          </p:cNvPr>
          <p:cNvCxnSpPr/>
          <p:nvPr/>
        </p:nvCxnSpPr>
        <p:spPr>
          <a:xfrm>
            <a:off x="942088" y="5088779"/>
            <a:ext cx="0" cy="3271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0CFC293-06BC-F302-0731-29EDFECA6880}"/>
              </a:ext>
            </a:extLst>
          </p:cNvPr>
          <p:cNvSpPr txBox="1"/>
          <p:nvPr/>
        </p:nvSpPr>
        <p:spPr>
          <a:xfrm>
            <a:off x="1005185" y="5078177"/>
            <a:ext cx="1484198"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WinForms</a:t>
            </a:r>
            <a:endParaRPr lang="en-US" dirty="0"/>
          </a:p>
        </p:txBody>
      </p:sp>
      <p:sp>
        <p:nvSpPr>
          <p:cNvPr id="16" name="TextBox 15">
            <a:extLst>
              <a:ext uri="{FF2B5EF4-FFF2-40B4-BE49-F238E27FC236}">
                <a16:creationId xmlns:a16="http://schemas.microsoft.com/office/drawing/2014/main" id="{EC2BC85F-D9A7-8E6B-73DB-4B40A466C4CB}"/>
              </a:ext>
            </a:extLst>
          </p:cNvPr>
          <p:cNvSpPr txBox="1"/>
          <p:nvPr/>
        </p:nvSpPr>
        <p:spPr>
          <a:xfrm>
            <a:off x="2302755" y="5075403"/>
            <a:ext cx="1450078"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.NET MAUI</a:t>
            </a:r>
            <a:endParaRPr lang="en-US" dirty="0"/>
          </a:p>
        </p:txBody>
      </p:sp>
      <p:sp>
        <p:nvSpPr>
          <p:cNvPr id="17" name="TextBox 16">
            <a:extLst>
              <a:ext uri="{FF2B5EF4-FFF2-40B4-BE49-F238E27FC236}">
                <a16:creationId xmlns:a16="http://schemas.microsoft.com/office/drawing/2014/main" id="{C20FA5EF-8E34-332B-6C96-762EEAB5A389}"/>
              </a:ext>
            </a:extLst>
          </p:cNvPr>
          <p:cNvSpPr txBox="1"/>
          <p:nvPr/>
        </p:nvSpPr>
        <p:spPr>
          <a:xfrm>
            <a:off x="3702259" y="5067673"/>
            <a:ext cx="1612832"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Xamarin</a:t>
            </a:r>
            <a:endParaRPr lang="en-US" dirty="0"/>
          </a:p>
        </p:txBody>
      </p:sp>
      <p:pic>
        <p:nvPicPr>
          <p:cNvPr id="3" name="Graphic 2" descr="Smart Phone outline">
            <a:extLst>
              <a:ext uri="{FF2B5EF4-FFF2-40B4-BE49-F238E27FC236}">
                <a16:creationId xmlns:a16="http://schemas.microsoft.com/office/drawing/2014/main" id="{78803561-FF79-8F91-FD2D-4F6F433A0D0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6330" y="5791201"/>
            <a:ext cx="311888" cy="311888"/>
          </a:xfrm>
          <a:prstGeom prst="rect">
            <a:avLst/>
          </a:prstGeom>
        </p:spPr>
      </p:pic>
      <p:cxnSp>
        <p:nvCxnSpPr>
          <p:cNvPr id="18" name="Straight Connector 17">
            <a:extLst>
              <a:ext uri="{FF2B5EF4-FFF2-40B4-BE49-F238E27FC236}">
                <a16:creationId xmlns:a16="http://schemas.microsoft.com/office/drawing/2014/main" id="{3F890B51-31B9-AEC1-64BE-21E16588F3B1}"/>
              </a:ext>
            </a:extLst>
          </p:cNvPr>
          <p:cNvCxnSpPr>
            <a:cxnSpLocks/>
          </p:cNvCxnSpPr>
          <p:nvPr/>
        </p:nvCxnSpPr>
        <p:spPr>
          <a:xfrm>
            <a:off x="963087" y="5791200"/>
            <a:ext cx="0" cy="34045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2BBE8F2-71EA-C1D8-0529-70DC35327197}"/>
              </a:ext>
            </a:extLst>
          </p:cNvPr>
          <p:cNvSpPr txBox="1"/>
          <p:nvPr/>
        </p:nvSpPr>
        <p:spPr>
          <a:xfrm>
            <a:off x="1005186" y="5743826"/>
            <a:ext cx="1247242"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Xamarin</a:t>
            </a:r>
            <a:endParaRPr lang="en-US" dirty="0"/>
          </a:p>
        </p:txBody>
      </p:sp>
      <p:sp>
        <p:nvSpPr>
          <p:cNvPr id="20" name="TextBox 19">
            <a:extLst>
              <a:ext uri="{FF2B5EF4-FFF2-40B4-BE49-F238E27FC236}">
                <a16:creationId xmlns:a16="http://schemas.microsoft.com/office/drawing/2014/main" id="{D067E575-A1EE-167E-0712-AE41FD52A1C8}"/>
              </a:ext>
            </a:extLst>
          </p:cNvPr>
          <p:cNvSpPr txBox="1"/>
          <p:nvPr/>
        </p:nvSpPr>
        <p:spPr>
          <a:xfrm>
            <a:off x="2158808" y="5733757"/>
            <a:ext cx="1023606"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Flutter</a:t>
            </a:r>
            <a:endParaRPr lang="en-US" dirty="0"/>
          </a:p>
        </p:txBody>
      </p:sp>
      <p:sp>
        <p:nvSpPr>
          <p:cNvPr id="21" name="TextBox 20">
            <a:extLst>
              <a:ext uri="{FF2B5EF4-FFF2-40B4-BE49-F238E27FC236}">
                <a16:creationId xmlns:a16="http://schemas.microsoft.com/office/drawing/2014/main" id="{633D5778-F382-1D55-4A3B-484376150238}"/>
              </a:ext>
            </a:extLst>
          </p:cNvPr>
          <p:cNvSpPr txBox="1"/>
          <p:nvPr/>
        </p:nvSpPr>
        <p:spPr>
          <a:xfrm>
            <a:off x="3100150" y="5719648"/>
            <a:ext cx="1228476"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UWP</a:t>
            </a:r>
            <a:endParaRPr lang="en-US" dirty="0"/>
          </a:p>
        </p:txBody>
      </p:sp>
      <p:sp>
        <p:nvSpPr>
          <p:cNvPr id="22" name="TextBox 21">
            <a:extLst>
              <a:ext uri="{FF2B5EF4-FFF2-40B4-BE49-F238E27FC236}">
                <a16:creationId xmlns:a16="http://schemas.microsoft.com/office/drawing/2014/main" id="{444877D5-A1D2-BC60-129B-DD733ED251E3}"/>
              </a:ext>
            </a:extLst>
          </p:cNvPr>
          <p:cNvSpPr txBox="1"/>
          <p:nvPr/>
        </p:nvSpPr>
        <p:spPr>
          <a:xfrm>
            <a:off x="3930212" y="5712583"/>
            <a:ext cx="1339756"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hlinkClick r:id="rId4"/>
              </a:rPr>
              <a:t>Javascript</a:t>
            </a:r>
            <a:endParaRPr lang="en-US" dirty="0"/>
          </a:p>
        </p:txBody>
      </p:sp>
      <p:sp>
        <p:nvSpPr>
          <p:cNvPr id="23" name="TextBox 22">
            <a:extLst>
              <a:ext uri="{FF2B5EF4-FFF2-40B4-BE49-F238E27FC236}">
                <a16:creationId xmlns:a16="http://schemas.microsoft.com/office/drawing/2014/main" id="{A2E098EA-B610-FA94-228E-4F9B6BCD36B9}"/>
              </a:ext>
            </a:extLst>
          </p:cNvPr>
          <p:cNvSpPr txBox="1"/>
          <p:nvPr/>
        </p:nvSpPr>
        <p:spPr>
          <a:xfrm>
            <a:off x="5176348" y="5737164"/>
            <a:ext cx="1371604" cy="338554"/>
          </a:xfrm>
          <a:prstGeom prst="rect">
            <a:avLst/>
          </a:prstGeom>
          <a:noFill/>
        </p:spPr>
        <p:txBody>
          <a:bodyPr wrap="square">
            <a:spAutoFit/>
          </a:bodyPr>
          <a:lstStyle/>
          <a:p>
            <a:pPr marL="285750" indent="-285750">
              <a:buFont typeface="Arial" panose="020B0604020202020204" pitchFamily="34" charset="0"/>
              <a:buChar char="•"/>
            </a:pPr>
            <a:r>
              <a:rPr lang="en-US" sz="1600" dirty="0">
                <a:hlinkClick r:id="rId4"/>
              </a:rPr>
              <a:t>.NET MAUI</a:t>
            </a:r>
            <a:endParaRPr lang="en-US" sz="1600" dirty="0"/>
          </a:p>
        </p:txBody>
      </p:sp>
    </p:spTree>
    <p:extLst>
      <p:ext uri="{BB962C8B-B14F-4D97-AF65-F5344CB8AC3E}">
        <p14:creationId xmlns:p14="http://schemas.microsoft.com/office/powerpoint/2010/main" val="330261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CF7B-BBE0-3800-325E-8742103A5B56}"/>
              </a:ext>
            </a:extLst>
          </p:cNvPr>
          <p:cNvSpPr>
            <a:spLocks noGrp="1"/>
          </p:cNvSpPr>
          <p:nvPr>
            <p:ph type="title"/>
          </p:nvPr>
        </p:nvSpPr>
        <p:spPr>
          <a:xfrm>
            <a:off x="839788" y="457200"/>
            <a:ext cx="3932237" cy="1162594"/>
          </a:xfrm>
        </p:spPr>
        <p:txBody>
          <a:bodyPr/>
          <a:lstStyle/>
          <a:p>
            <a:r>
              <a:rPr lang="en-US" u="sng" dirty="0">
                <a:solidFill>
                  <a:srgbClr val="FFC000"/>
                </a:solidFill>
              </a:rPr>
              <a:t>List view</a:t>
            </a:r>
          </a:p>
        </p:txBody>
      </p:sp>
      <p:sp>
        <p:nvSpPr>
          <p:cNvPr id="4" name="Text Placeholder 3">
            <a:extLst>
              <a:ext uri="{FF2B5EF4-FFF2-40B4-BE49-F238E27FC236}">
                <a16:creationId xmlns:a16="http://schemas.microsoft.com/office/drawing/2014/main" id="{252A11FD-E1BD-E535-A5AC-0C2136D5DD54}"/>
              </a:ext>
            </a:extLst>
          </p:cNvPr>
          <p:cNvSpPr>
            <a:spLocks noGrp="1"/>
          </p:cNvSpPr>
          <p:nvPr>
            <p:ph type="body" sz="half" idx="2"/>
          </p:nvPr>
        </p:nvSpPr>
        <p:spPr>
          <a:xfrm>
            <a:off x="839788" y="2057400"/>
            <a:ext cx="4176349" cy="2218509"/>
          </a:xfrm>
        </p:spPr>
        <p:txBody>
          <a:bodyPr/>
          <a:lstStyle/>
          <a:p>
            <a:pPr marL="285750" indent="-285750" algn="just">
              <a:buFont typeface="Arial" panose="020B0604020202020204" pitchFamily="34" charset="0"/>
              <a:buChar char="•"/>
            </a:pPr>
            <a:r>
              <a:rPr lang="en-US" b="0" i="0" dirty="0">
                <a:solidFill>
                  <a:srgbClr val="1A1A1A"/>
                </a:solidFill>
                <a:effectLst/>
                <a:latin typeface="Open Sans" panose="020B0606030504020204" pitchFamily="34" charset="0"/>
              </a:rPr>
              <a:t>The </a:t>
            </a:r>
            <a:r>
              <a:rPr lang="en-US" b="0" i="0" dirty="0" err="1">
                <a:solidFill>
                  <a:srgbClr val="1A1A1A"/>
                </a:solidFill>
                <a:effectLst/>
                <a:latin typeface="Open Sans" panose="020B0606030504020204" pitchFamily="34" charset="0"/>
              </a:rPr>
              <a:t>ListView</a:t>
            </a:r>
            <a:r>
              <a:rPr lang="en-US"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b="0" i="0" dirty="0" err="1">
                <a:solidFill>
                  <a:srgbClr val="1A1A1A"/>
                </a:solidFill>
                <a:effectLst/>
                <a:latin typeface="Open Sans" panose="020B0606030504020204" pitchFamily="34" charset="0"/>
              </a:rPr>
              <a:t>ListView</a:t>
            </a:r>
            <a:r>
              <a:rPr lang="en-US" b="0" i="0" dirty="0">
                <a:solidFill>
                  <a:srgbClr val="1A1A1A"/>
                </a:solidFill>
                <a:effectLst/>
                <a:latin typeface="Open Sans" panose="020B0606030504020204" pitchFamily="34" charset="0"/>
              </a:rPr>
              <a:t> control has been optimized to work with large amounts of data.</a:t>
            </a:r>
            <a:endParaRPr lang="en-US" dirty="0"/>
          </a:p>
        </p:txBody>
      </p:sp>
      <p:pic>
        <p:nvPicPr>
          <p:cNvPr id="3074" name="Picture 2" descr="Syncfusion List View">
            <a:extLst>
              <a:ext uri="{FF2B5EF4-FFF2-40B4-BE49-F238E27FC236}">
                <a16:creationId xmlns:a16="http://schemas.microsoft.com/office/drawing/2014/main" id="{13BF2AF7-4BB5-6506-E649-9F7404CB67C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3649" b="3649"/>
          <a:stretch>
            <a:fillRect/>
          </a:stretch>
        </p:blipFill>
        <p:spPr bwMode="auto">
          <a:xfrm>
            <a:off x="5183188" y="987425"/>
            <a:ext cx="6172200" cy="434035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8556B0BB-050F-6E88-D95A-F2A3AB4CF43D}"/>
              </a:ext>
            </a:extLst>
          </p:cNvPr>
          <p:cNvCxnSpPr/>
          <p:nvPr/>
        </p:nvCxnSpPr>
        <p:spPr>
          <a:xfrm>
            <a:off x="942088" y="4225249"/>
            <a:ext cx="0" cy="33337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3D3DF56-37C4-04A6-50F2-9450AE762526}"/>
              </a:ext>
            </a:extLst>
          </p:cNvPr>
          <p:cNvPicPr>
            <a:picLocks noChangeAspect="1"/>
          </p:cNvPicPr>
          <p:nvPr/>
        </p:nvPicPr>
        <p:blipFill>
          <a:blip r:embed="rId3"/>
          <a:stretch>
            <a:fillRect/>
          </a:stretch>
        </p:blipFill>
        <p:spPr>
          <a:xfrm>
            <a:off x="497638" y="4270736"/>
            <a:ext cx="242400" cy="242400"/>
          </a:xfrm>
          <a:prstGeom prst="rect">
            <a:avLst/>
          </a:prstGeom>
        </p:spPr>
      </p:pic>
      <p:sp>
        <p:nvSpPr>
          <p:cNvPr id="7" name="TextBox 6">
            <a:extLst>
              <a:ext uri="{FF2B5EF4-FFF2-40B4-BE49-F238E27FC236}">
                <a16:creationId xmlns:a16="http://schemas.microsoft.com/office/drawing/2014/main" id="{9278F86A-5AA9-4600-515E-5564BCBE9E40}"/>
              </a:ext>
            </a:extLst>
          </p:cNvPr>
          <p:cNvSpPr txBox="1"/>
          <p:nvPr/>
        </p:nvSpPr>
        <p:spPr>
          <a:xfrm>
            <a:off x="991727" y="4225098"/>
            <a:ext cx="1339756"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hlinkClick r:id="rId4"/>
              </a:rPr>
              <a:t>Javascript</a:t>
            </a:r>
            <a:endParaRPr lang="en-US" dirty="0"/>
          </a:p>
        </p:txBody>
      </p:sp>
      <p:sp>
        <p:nvSpPr>
          <p:cNvPr id="8" name="TextBox 7">
            <a:extLst>
              <a:ext uri="{FF2B5EF4-FFF2-40B4-BE49-F238E27FC236}">
                <a16:creationId xmlns:a16="http://schemas.microsoft.com/office/drawing/2014/main" id="{E62DF005-720E-CA2E-53FA-0CDA356C109C}"/>
              </a:ext>
            </a:extLst>
          </p:cNvPr>
          <p:cNvSpPr txBox="1"/>
          <p:nvPr/>
        </p:nvSpPr>
        <p:spPr>
          <a:xfrm>
            <a:off x="2252427" y="4225098"/>
            <a:ext cx="1225199"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Angular</a:t>
            </a:r>
            <a:endParaRPr lang="en-US" dirty="0"/>
          </a:p>
        </p:txBody>
      </p:sp>
      <p:sp>
        <p:nvSpPr>
          <p:cNvPr id="9" name="TextBox 8">
            <a:extLst>
              <a:ext uri="{FF2B5EF4-FFF2-40B4-BE49-F238E27FC236}">
                <a16:creationId xmlns:a16="http://schemas.microsoft.com/office/drawing/2014/main" id="{3D925073-5AB1-8C48-B561-53A1A4207516}"/>
              </a:ext>
            </a:extLst>
          </p:cNvPr>
          <p:cNvSpPr txBox="1"/>
          <p:nvPr/>
        </p:nvSpPr>
        <p:spPr>
          <a:xfrm>
            <a:off x="3350813" y="4236218"/>
            <a:ext cx="967701"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React</a:t>
            </a:r>
            <a:endParaRPr lang="en-US" dirty="0"/>
          </a:p>
        </p:txBody>
      </p:sp>
      <p:sp>
        <p:nvSpPr>
          <p:cNvPr id="10" name="TextBox 9">
            <a:extLst>
              <a:ext uri="{FF2B5EF4-FFF2-40B4-BE49-F238E27FC236}">
                <a16:creationId xmlns:a16="http://schemas.microsoft.com/office/drawing/2014/main" id="{D26FD6AB-C670-9BA2-0A4A-348017A7507E}"/>
              </a:ext>
            </a:extLst>
          </p:cNvPr>
          <p:cNvSpPr txBox="1"/>
          <p:nvPr/>
        </p:nvSpPr>
        <p:spPr>
          <a:xfrm>
            <a:off x="4221664" y="4263664"/>
            <a:ext cx="986840" cy="923330"/>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Vue</a:t>
            </a:r>
            <a:endParaRPr lang="en-US" dirty="0"/>
          </a:p>
          <a:p>
            <a:pPr marL="285750" indent="-285750">
              <a:buFont typeface="Arial" panose="020B0604020202020204" pitchFamily="34" charset="0"/>
              <a:buChar char="•"/>
            </a:pPr>
            <a:r>
              <a:rPr lang="en-US" dirty="0" err="1">
                <a:hlinkClick r:id="rId4"/>
              </a:rPr>
              <a:t>Blazor</a:t>
            </a:r>
            <a:endParaRPr lang="en-US" dirty="0"/>
          </a:p>
          <a:p>
            <a:pPr marL="285750"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85864B03-5236-72CF-34F5-504F0B03299B}"/>
              </a:ext>
            </a:extLst>
          </p:cNvPr>
          <p:cNvSpPr txBox="1"/>
          <p:nvPr/>
        </p:nvSpPr>
        <p:spPr>
          <a:xfrm>
            <a:off x="1038605" y="4577834"/>
            <a:ext cx="1635765"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hlinkClick r:id="rId4"/>
              </a:rPr>
              <a:t>ASP.NET MVC</a:t>
            </a:r>
            <a:endParaRPr lang="en-US" sz="1600" dirty="0"/>
          </a:p>
        </p:txBody>
      </p:sp>
      <p:sp>
        <p:nvSpPr>
          <p:cNvPr id="12" name="TextBox 11">
            <a:extLst>
              <a:ext uri="{FF2B5EF4-FFF2-40B4-BE49-F238E27FC236}">
                <a16:creationId xmlns:a16="http://schemas.microsoft.com/office/drawing/2014/main" id="{14344BCE-B1C3-85E3-D6E5-0C155F12513C}"/>
              </a:ext>
            </a:extLst>
          </p:cNvPr>
          <p:cNvSpPr txBox="1"/>
          <p:nvPr/>
        </p:nvSpPr>
        <p:spPr>
          <a:xfrm>
            <a:off x="2522804" y="4546591"/>
            <a:ext cx="1612832"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hlinkClick r:id="rId4"/>
              </a:rPr>
              <a:t>ASP.NET CORE</a:t>
            </a:r>
            <a:endParaRPr lang="en-US" sz="1600" dirty="0"/>
          </a:p>
        </p:txBody>
      </p:sp>
      <p:pic>
        <p:nvPicPr>
          <p:cNvPr id="13" name="Graphic 12" descr="Laptop with solid fill">
            <a:extLst>
              <a:ext uri="{FF2B5EF4-FFF2-40B4-BE49-F238E27FC236}">
                <a16:creationId xmlns:a16="http://schemas.microsoft.com/office/drawing/2014/main" id="{DCCECB5A-EBBC-1104-7629-DF69872F977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4395" y="5096509"/>
            <a:ext cx="301088" cy="327120"/>
          </a:xfrm>
          <a:prstGeom prst="rect">
            <a:avLst/>
          </a:prstGeom>
        </p:spPr>
      </p:pic>
      <p:cxnSp>
        <p:nvCxnSpPr>
          <p:cNvPr id="14" name="Straight Connector 13">
            <a:extLst>
              <a:ext uri="{FF2B5EF4-FFF2-40B4-BE49-F238E27FC236}">
                <a16:creationId xmlns:a16="http://schemas.microsoft.com/office/drawing/2014/main" id="{B9B83891-9D9B-7B6B-4E6A-6748D35C3450}"/>
              </a:ext>
            </a:extLst>
          </p:cNvPr>
          <p:cNvCxnSpPr/>
          <p:nvPr/>
        </p:nvCxnSpPr>
        <p:spPr>
          <a:xfrm>
            <a:off x="942088" y="5088779"/>
            <a:ext cx="0" cy="3271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4688BBB-98DC-2C51-BBEE-1B18340ABF11}"/>
              </a:ext>
            </a:extLst>
          </p:cNvPr>
          <p:cNvSpPr txBox="1"/>
          <p:nvPr/>
        </p:nvSpPr>
        <p:spPr>
          <a:xfrm>
            <a:off x="1005185" y="5078177"/>
            <a:ext cx="1484198"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WinForms</a:t>
            </a:r>
            <a:endParaRPr lang="en-US" dirty="0"/>
          </a:p>
        </p:txBody>
      </p:sp>
      <p:sp>
        <p:nvSpPr>
          <p:cNvPr id="16" name="TextBox 15">
            <a:extLst>
              <a:ext uri="{FF2B5EF4-FFF2-40B4-BE49-F238E27FC236}">
                <a16:creationId xmlns:a16="http://schemas.microsoft.com/office/drawing/2014/main" id="{58035B9B-B7AD-1805-BB6B-B0867C5AB12E}"/>
              </a:ext>
            </a:extLst>
          </p:cNvPr>
          <p:cNvSpPr txBox="1"/>
          <p:nvPr/>
        </p:nvSpPr>
        <p:spPr>
          <a:xfrm>
            <a:off x="2302755" y="5075403"/>
            <a:ext cx="1450078"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.NET MAUI</a:t>
            </a:r>
            <a:endParaRPr lang="en-US" dirty="0"/>
          </a:p>
        </p:txBody>
      </p:sp>
      <p:sp>
        <p:nvSpPr>
          <p:cNvPr id="17" name="TextBox 16">
            <a:extLst>
              <a:ext uri="{FF2B5EF4-FFF2-40B4-BE49-F238E27FC236}">
                <a16:creationId xmlns:a16="http://schemas.microsoft.com/office/drawing/2014/main" id="{190FFB0B-A97C-0B8B-0BEE-6936626838BA}"/>
              </a:ext>
            </a:extLst>
          </p:cNvPr>
          <p:cNvSpPr txBox="1"/>
          <p:nvPr/>
        </p:nvSpPr>
        <p:spPr>
          <a:xfrm>
            <a:off x="3702259" y="5067673"/>
            <a:ext cx="1612832"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Xamarin</a:t>
            </a:r>
            <a:endParaRPr lang="en-US" dirty="0"/>
          </a:p>
        </p:txBody>
      </p:sp>
      <p:pic>
        <p:nvPicPr>
          <p:cNvPr id="19" name="Graphic 18" descr="Smart Phone outline">
            <a:extLst>
              <a:ext uri="{FF2B5EF4-FFF2-40B4-BE49-F238E27FC236}">
                <a16:creationId xmlns:a16="http://schemas.microsoft.com/office/drawing/2014/main" id="{22E77570-2485-FFD6-1621-706DC2735B9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6330" y="5791201"/>
            <a:ext cx="311888" cy="311888"/>
          </a:xfrm>
          <a:prstGeom prst="rect">
            <a:avLst/>
          </a:prstGeom>
        </p:spPr>
      </p:pic>
      <p:cxnSp>
        <p:nvCxnSpPr>
          <p:cNvPr id="20" name="Straight Connector 19">
            <a:extLst>
              <a:ext uri="{FF2B5EF4-FFF2-40B4-BE49-F238E27FC236}">
                <a16:creationId xmlns:a16="http://schemas.microsoft.com/office/drawing/2014/main" id="{0E7303C3-AFBB-0664-D423-E26E9892FF2B}"/>
              </a:ext>
            </a:extLst>
          </p:cNvPr>
          <p:cNvCxnSpPr>
            <a:cxnSpLocks/>
          </p:cNvCxnSpPr>
          <p:nvPr/>
        </p:nvCxnSpPr>
        <p:spPr>
          <a:xfrm>
            <a:off x="963087" y="5791200"/>
            <a:ext cx="0" cy="34045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27B7196-84BA-0383-95B3-3034DAAA4BEC}"/>
              </a:ext>
            </a:extLst>
          </p:cNvPr>
          <p:cNvSpPr txBox="1"/>
          <p:nvPr/>
        </p:nvSpPr>
        <p:spPr>
          <a:xfrm>
            <a:off x="1005186" y="5743826"/>
            <a:ext cx="1247242"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Xamarin</a:t>
            </a:r>
            <a:endParaRPr lang="en-US" dirty="0"/>
          </a:p>
        </p:txBody>
      </p:sp>
      <p:sp>
        <p:nvSpPr>
          <p:cNvPr id="22" name="TextBox 21">
            <a:extLst>
              <a:ext uri="{FF2B5EF4-FFF2-40B4-BE49-F238E27FC236}">
                <a16:creationId xmlns:a16="http://schemas.microsoft.com/office/drawing/2014/main" id="{C9F75F4A-0685-A5C0-F5D6-02FD28FA525C}"/>
              </a:ext>
            </a:extLst>
          </p:cNvPr>
          <p:cNvSpPr txBox="1"/>
          <p:nvPr/>
        </p:nvSpPr>
        <p:spPr>
          <a:xfrm>
            <a:off x="2158808" y="5733757"/>
            <a:ext cx="1023606"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Flutter</a:t>
            </a:r>
            <a:endParaRPr lang="en-US" dirty="0"/>
          </a:p>
        </p:txBody>
      </p:sp>
      <p:sp>
        <p:nvSpPr>
          <p:cNvPr id="23" name="TextBox 22">
            <a:extLst>
              <a:ext uri="{FF2B5EF4-FFF2-40B4-BE49-F238E27FC236}">
                <a16:creationId xmlns:a16="http://schemas.microsoft.com/office/drawing/2014/main" id="{F7A3861F-C88B-E516-A9CD-E92456F9AE79}"/>
              </a:ext>
            </a:extLst>
          </p:cNvPr>
          <p:cNvSpPr txBox="1"/>
          <p:nvPr/>
        </p:nvSpPr>
        <p:spPr>
          <a:xfrm>
            <a:off x="3100150" y="5719648"/>
            <a:ext cx="1228476"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UWP</a:t>
            </a:r>
            <a:endParaRPr lang="en-US" dirty="0"/>
          </a:p>
        </p:txBody>
      </p:sp>
      <p:sp>
        <p:nvSpPr>
          <p:cNvPr id="24" name="TextBox 23">
            <a:extLst>
              <a:ext uri="{FF2B5EF4-FFF2-40B4-BE49-F238E27FC236}">
                <a16:creationId xmlns:a16="http://schemas.microsoft.com/office/drawing/2014/main" id="{1E5C4783-F2D9-9640-F93D-B37B0D782CA9}"/>
              </a:ext>
            </a:extLst>
          </p:cNvPr>
          <p:cNvSpPr txBox="1"/>
          <p:nvPr/>
        </p:nvSpPr>
        <p:spPr>
          <a:xfrm>
            <a:off x="3930212" y="5712583"/>
            <a:ext cx="1339756"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hlinkClick r:id="rId4"/>
              </a:rPr>
              <a:t>Javascript</a:t>
            </a:r>
            <a:endParaRPr lang="en-US" dirty="0"/>
          </a:p>
        </p:txBody>
      </p:sp>
      <p:sp>
        <p:nvSpPr>
          <p:cNvPr id="25" name="TextBox 24">
            <a:extLst>
              <a:ext uri="{FF2B5EF4-FFF2-40B4-BE49-F238E27FC236}">
                <a16:creationId xmlns:a16="http://schemas.microsoft.com/office/drawing/2014/main" id="{0053E2EA-19FC-2268-29A4-26618CD59ED6}"/>
              </a:ext>
            </a:extLst>
          </p:cNvPr>
          <p:cNvSpPr txBox="1"/>
          <p:nvPr/>
        </p:nvSpPr>
        <p:spPr>
          <a:xfrm>
            <a:off x="5176348" y="5737164"/>
            <a:ext cx="1371604" cy="338554"/>
          </a:xfrm>
          <a:prstGeom prst="rect">
            <a:avLst/>
          </a:prstGeom>
          <a:noFill/>
        </p:spPr>
        <p:txBody>
          <a:bodyPr wrap="square">
            <a:spAutoFit/>
          </a:bodyPr>
          <a:lstStyle/>
          <a:p>
            <a:pPr marL="285750" indent="-285750">
              <a:buFont typeface="Arial" panose="020B0604020202020204" pitchFamily="34" charset="0"/>
              <a:buChar char="•"/>
            </a:pPr>
            <a:r>
              <a:rPr lang="en-US" sz="1600" dirty="0">
                <a:hlinkClick r:id="rId4"/>
              </a:rPr>
              <a:t>.NET MAUI</a:t>
            </a:r>
            <a:endParaRPr lang="en-US" sz="1600" dirty="0"/>
          </a:p>
        </p:txBody>
      </p:sp>
    </p:spTree>
    <p:extLst>
      <p:ext uri="{BB962C8B-B14F-4D97-AF65-F5344CB8AC3E}">
        <p14:creationId xmlns:p14="http://schemas.microsoft.com/office/powerpoint/2010/main" val="671088405"/>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2.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{C079B922-ED45-4897-BB3A-7CF210E86463}tf22797433_win32</Template>
  <TotalTime>56</TotalTime>
  <Words>271</Words>
  <Application>Microsoft Office PowerPoint</Application>
  <PresentationFormat>Widescreen</PresentationFormat>
  <Paragraphs>63</Paragraphs>
  <Slides>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Aptos</vt:lpstr>
      <vt:lpstr>Arial</vt:lpstr>
      <vt:lpstr>Calibri</vt:lpstr>
      <vt:lpstr>Open Sans</vt:lpstr>
      <vt:lpstr>Univers Condensed Light</vt:lpstr>
      <vt:lpstr>Walbaum Display Light</vt:lpstr>
      <vt:lpstr>AngleLinesVTI</vt:lpstr>
      <vt:lpstr>Most Popular components in syncfusion</vt:lpstr>
      <vt:lpstr>Popular components</vt:lpstr>
      <vt:lpstr>Data grid</vt:lpstr>
      <vt:lpstr>charts</vt:lpstr>
      <vt:lpstr>List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dc:title>
  <dc:creator>Lokesh Bala</dc:creator>
  <cp:lastModifiedBy>Lokesh Bala</cp:lastModifiedBy>
  <cp:revision>1</cp:revision>
  <dcterms:created xsi:type="dcterms:W3CDTF">2024-03-25T09:31:56Z</dcterms:created>
  <dcterms:modified xsi:type="dcterms:W3CDTF">2024-03-27T03:30:21Z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