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57" r:id="rId8"/>
    <p:sldId id="260" r:id="rId9"/>
    <p:sldId id="261" r:id="rId10"/>
    <p:sldId id="262" r:id="rId11"/>
    <p:sldId id="264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2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6C12-EB9A-4405-B5CD-E00CD0276C0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keshbalani/pixel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918460"/>
            <a:ext cx="6800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6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7320" y="3731956"/>
            <a:ext cx="803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Interactive 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WebApp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 for Image Processing</a:t>
            </a:r>
            <a:endParaRPr lang="en-US" sz="28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320" y="5042446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Lokesh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Balani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7320" y="5406331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Abhishek </a:t>
            </a: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Tyagi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320" y="5747356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November 29, 2018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750095"/>
            <a:ext cx="1832610" cy="9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Contribution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7950" y="655945"/>
            <a:ext cx="51435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+mj-lt"/>
              </a:rPr>
              <a:t>Lokesh</a:t>
            </a:r>
            <a:endParaRPr lang="en-US" sz="28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    Basic </a:t>
            </a:r>
            <a:r>
              <a:rPr lang="en-US" sz="2200" dirty="0">
                <a:latin typeface="+mj-lt"/>
              </a:rPr>
              <a:t>Django Platform Setup</a:t>
            </a:r>
          </a:p>
          <a:p>
            <a:r>
              <a:rPr lang="en-US" sz="2200" dirty="0" smtClean="0">
                <a:latin typeface="+mj-lt"/>
              </a:rPr>
              <a:t>    UX </a:t>
            </a:r>
            <a:r>
              <a:rPr lang="en-US" sz="2200" dirty="0">
                <a:latin typeface="+mj-lt"/>
              </a:rPr>
              <a:t>&amp; Design for the Web Application</a:t>
            </a:r>
          </a:p>
          <a:p>
            <a:r>
              <a:rPr lang="en-US" sz="2200" dirty="0" smtClean="0">
                <a:latin typeface="+mj-lt"/>
              </a:rPr>
              <a:t>    Developing </a:t>
            </a:r>
            <a:r>
              <a:rPr lang="en-US" sz="2200" dirty="0">
                <a:latin typeface="+mj-lt"/>
              </a:rPr>
              <a:t>Front End (CSS/JS)</a:t>
            </a:r>
          </a:p>
          <a:p>
            <a:r>
              <a:rPr lang="en-US" sz="2200" dirty="0" smtClean="0">
                <a:latin typeface="+mj-lt"/>
              </a:rPr>
              <a:t>    Image </a:t>
            </a:r>
            <a:r>
              <a:rPr lang="en-US" sz="2200" dirty="0">
                <a:latin typeface="+mj-lt"/>
              </a:rPr>
              <a:t>Drag &amp; Drop, Select Zoom Support</a:t>
            </a:r>
          </a:p>
          <a:p>
            <a:r>
              <a:rPr lang="en-US" sz="2200" dirty="0" smtClean="0">
                <a:latin typeface="+mj-lt"/>
              </a:rPr>
              <a:t>    Support </a:t>
            </a:r>
            <a:r>
              <a:rPr lang="en-US" sz="2200" dirty="0">
                <a:latin typeface="+mj-lt"/>
              </a:rPr>
              <a:t>for Configurable Options</a:t>
            </a:r>
          </a:p>
          <a:p>
            <a:r>
              <a:rPr lang="en-US" sz="2200" dirty="0" smtClean="0">
                <a:latin typeface="+mj-lt"/>
              </a:rPr>
              <a:t>    Division </a:t>
            </a:r>
            <a:r>
              <a:rPr lang="en-US" sz="2200" dirty="0">
                <a:latin typeface="+mj-lt"/>
              </a:rPr>
              <a:t>of View</a:t>
            </a:r>
          </a:p>
          <a:p>
            <a:r>
              <a:rPr lang="en-US" sz="2200" dirty="0">
                <a:latin typeface="+mj-lt"/>
              </a:rPr>
              <a:t>       </a:t>
            </a:r>
            <a:r>
              <a:rPr lang="en-US" sz="2200" dirty="0" smtClean="0">
                <a:latin typeface="+mj-lt"/>
              </a:rPr>
              <a:t>  Instructors</a:t>
            </a:r>
            <a:r>
              <a:rPr lang="en-US" sz="2200" dirty="0">
                <a:latin typeface="+mj-lt"/>
              </a:rPr>
              <a:t>’ Lecture Companion</a:t>
            </a:r>
          </a:p>
          <a:p>
            <a:r>
              <a:rPr lang="en-US" sz="2200" dirty="0">
                <a:latin typeface="+mj-lt"/>
              </a:rPr>
              <a:t>       </a:t>
            </a:r>
            <a:r>
              <a:rPr lang="en-US" sz="2200" dirty="0" smtClean="0">
                <a:latin typeface="+mj-lt"/>
              </a:rPr>
              <a:t>  DIY </a:t>
            </a:r>
            <a:r>
              <a:rPr lang="en-US" sz="2200" dirty="0">
                <a:latin typeface="+mj-lt"/>
              </a:rPr>
              <a:t>(Do It Yourself)</a:t>
            </a:r>
          </a:p>
          <a:p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Abhishek</a:t>
            </a:r>
          </a:p>
          <a:p>
            <a:r>
              <a:rPr lang="en-US" sz="2200" dirty="0" smtClean="0">
                <a:latin typeface="+mj-lt"/>
              </a:rPr>
              <a:t>    Back End Support for Python Libraries</a:t>
            </a:r>
          </a:p>
          <a:p>
            <a:r>
              <a:rPr lang="en-US" sz="2200" dirty="0" smtClean="0">
                <a:latin typeface="+mj-lt"/>
              </a:rPr>
              <a:t>    Implementing Image Processing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 </a:t>
            </a:r>
            <a:r>
              <a:rPr lang="en-US" sz="2200" dirty="0" smtClean="0">
                <a:latin typeface="+mj-lt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16880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Next Steps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5110" y="1638150"/>
            <a:ext cx="4972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Where Are We Going?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Addition of Theoretical Discussion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UX &amp; UI Improvements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Implementation of More Techniques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Bug Fixes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Introduction of Playground Feature</a:t>
            </a:r>
          </a:p>
        </p:txBody>
      </p:sp>
    </p:spTree>
    <p:extLst>
      <p:ext uri="{BB962C8B-B14F-4D97-AF65-F5344CB8AC3E}">
        <p14:creationId xmlns:p14="http://schemas.microsoft.com/office/powerpoint/2010/main" val="20591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Collaboration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0820" y="1177290"/>
            <a:ext cx="5109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GitHub Repository</a:t>
            </a:r>
          </a:p>
          <a:p>
            <a:r>
              <a:rPr lang="en-US" sz="2400" dirty="0" smtClean="0">
                <a:latin typeface="+mj-lt"/>
                <a:hlinkClick r:id="rId2"/>
              </a:rPr>
              <a:t>https://github.com/lokeshbalani/pixels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29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3030" y="2651760"/>
            <a:ext cx="6115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latin typeface="+mj-lt"/>
              </a:rPr>
              <a:t>PIXELS Demo</a:t>
            </a:r>
            <a:br>
              <a:rPr lang="en-US" sz="6000" dirty="0" smtClean="0">
                <a:solidFill>
                  <a:srgbClr val="002060"/>
                </a:solidFill>
                <a:latin typeface="+mj-lt"/>
              </a:rPr>
            </a:br>
            <a:r>
              <a:rPr lang="en-US" sz="6000" dirty="0" smtClean="0">
                <a:solidFill>
                  <a:srgbClr val="002060"/>
                </a:solidFill>
                <a:latin typeface="+mj-lt"/>
              </a:rPr>
              <a:t>The End</a:t>
            </a:r>
            <a:endParaRPr lang="en-US" sz="6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7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Project Pivot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7950" y="0"/>
            <a:ext cx="55435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Interactive GUI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Minimalist Design</a:t>
            </a:r>
          </a:p>
          <a:p>
            <a:r>
              <a:rPr lang="en-US" sz="2200" dirty="0" smtClean="0">
                <a:latin typeface="+mj-lt"/>
              </a:rPr>
              <a:t>   Support for Image Drag &amp; Drop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Image Upload from Local Computer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Downloadable Images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Accessible Image &amp; Module Info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Option Settings for Processing Techniques</a:t>
            </a: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Modular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   Significant development for ease-of-extension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Lecture Companion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   Intermediate Iteration Steps Output</a:t>
            </a:r>
            <a:endParaRPr lang="en-US" sz="2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Do It Yourself (Hands - On)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Python Image Processing Lib Support</a:t>
            </a:r>
          </a:p>
        </p:txBody>
      </p:sp>
    </p:spTree>
    <p:extLst>
      <p:ext uri="{BB962C8B-B14F-4D97-AF65-F5344CB8AC3E}">
        <p14:creationId xmlns:p14="http://schemas.microsoft.com/office/powerpoint/2010/main" val="39351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Overview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2240" y="237380"/>
            <a:ext cx="554355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What Are We Building?</a:t>
            </a:r>
            <a:endParaRPr lang="en-US" sz="28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Basic Platform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HTTP Server, Django, Restful API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Basic Framework and Services</a:t>
            </a:r>
          </a:p>
          <a:p>
            <a:r>
              <a:rPr lang="en-US" sz="2400" dirty="0" smtClean="0"/>
              <a:t>       </a:t>
            </a:r>
            <a:r>
              <a:rPr lang="en-US" sz="2400" dirty="0" smtClean="0">
                <a:latin typeface="+mj-lt"/>
              </a:rPr>
              <a:t>Python </a:t>
            </a:r>
            <a:r>
              <a:rPr lang="en-US" sz="2400" dirty="0">
                <a:latin typeface="+mj-lt"/>
              </a:rPr>
              <a:t>Library </a:t>
            </a:r>
            <a:r>
              <a:rPr lang="en-US" sz="2400" dirty="0" smtClean="0">
                <a:latin typeface="+mj-lt"/>
              </a:rPr>
              <a:t>Integration, Web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Interactivity, Customization Options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Configurable Front-End Code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Browser Support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Google Chrome &amp; Mozilla Firefox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Basic Image Processing Techniques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Instructors’ Lecture Companion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“Coding for Image-Processing Techniques”</a:t>
            </a:r>
          </a:p>
          <a:p>
            <a:r>
              <a:rPr lang="en-US" sz="2400" dirty="0" smtClean="0">
                <a:latin typeface="+mj-lt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694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388620"/>
            <a:ext cx="667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+mj-lt"/>
              </a:rPr>
              <a:t>Sphere of Development</a:t>
            </a:r>
            <a:endParaRPr lang="en-US" sz="4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" y="250698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Django Settings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3620" y="250698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Image Processing Module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791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Markup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244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Front End Code (CSS/JS)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5765" y="2504985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Web Page using Django Templates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697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Documentation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4350" y="1592401"/>
            <a:ext cx="11315700" cy="366539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490" y="377190"/>
            <a:ext cx="667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+mj-lt"/>
              </a:rPr>
              <a:t>Sphere of Development</a:t>
            </a:r>
            <a:endParaRPr lang="en-US" sz="4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" y="2506980"/>
            <a:ext cx="1783080" cy="1840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Django Settings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3620" y="2506980"/>
            <a:ext cx="1783080" cy="1840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Image Processing Module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791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Markup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244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Front End Code (CSS/JS)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5765" y="2504985"/>
            <a:ext cx="1783080" cy="1840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Web Page using Django Templates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697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Documentation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2846545" y="2756060"/>
            <a:ext cx="647700" cy="4031932"/>
          </a:xfrm>
          <a:prstGeom prst="rightBrac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4707" y="5196842"/>
            <a:ext cx="342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Django &amp; Python Back End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7711440" y="3446146"/>
            <a:ext cx="647700" cy="2651760"/>
          </a:xfrm>
          <a:prstGeom prst="rightBrac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24837" y="5189222"/>
            <a:ext cx="3420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Front End Styling and Interactivity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62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060" y="365760"/>
            <a:ext cx="9452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+mj-lt"/>
              </a:rPr>
              <a:t>Image Processing Techniques Inventory</a:t>
            </a:r>
            <a:endParaRPr lang="en-US" sz="4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" y="1398091"/>
            <a:ext cx="55016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Histograms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Histogram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Histogram Equalization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Adaptive Histogram Equalization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Image Thresholding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Global Thresholding</a:t>
            </a:r>
            <a:endParaRPr lang="en-US" sz="22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Adaptive </a:t>
            </a:r>
            <a:r>
              <a:rPr lang="en-US" sz="2200" dirty="0">
                <a:latin typeface="+mj-lt"/>
              </a:rPr>
              <a:t>Thresholding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Otsu’s </a:t>
            </a:r>
            <a:r>
              <a:rPr lang="en-US" sz="2200" dirty="0" err="1" smtClean="0">
                <a:latin typeface="+mj-lt"/>
              </a:rPr>
              <a:t>Binarization</a:t>
            </a:r>
            <a:endParaRPr lang="en-US" sz="2200" dirty="0">
              <a:latin typeface="+mj-lt"/>
            </a:endParaRPr>
          </a:p>
          <a:p>
            <a:pPr lvl="1"/>
            <a:endParaRPr lang="en-US" sz="22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Sharpening Spatial Filters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Sobel Derivatives</a:t>
            </a:r>
            <a:endParaRPr lang="en-US" sz="22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Laplacian Derivatives</a:t>
            </a:r>
            <a:endParaRPr lang="en-US" sz="2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7440" y="1398090"/>
            <a:ext cx="55016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Smoothing Spatial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Averaging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Gaussian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Median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Bilateral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Morphological Transformations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Connected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Erosion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Dilation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Opening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Closing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Boundary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4460" y="2274570"/>
            <a:ext cx="10024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+mj-lt"/>
              </a:rPr>
              <a:t>PIXELS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+mj-lt"/>
              </a:rPr>
            </a:br>
            <a:r>
              <a:rPr lang="en-US" sz="6000" dirty="0" smtClean="0">
                <a:solidFill>
                  <a:srgbClr val="002060"/>
                </a:solidFill>
                <a:latin typeface="+mj-lt"/>
              </a:rPr>
              <a:t>I’ve Heard Enough Let’s See Some Action</a:t>
            </a:r>
            <a:endParaRPr lang="en-US" sz="6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2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Milestones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6520" y="705177"/>
            <a:ext cx="556641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Basic Django Platform Setup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UX &amp; Design for the Web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Developing Front End (CSS/JS)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Image Drag &amp; Drop, Select Zoom Support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Back End Support for Python Libraries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Implementing Image Processing Techniques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Support for Configurable Options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Division of View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       </a:t>
            </a:r>
            <a:r>
              <a:rPr lang="en-US" sz="2200" dirty="0" smtClean="0">
                <a:latin typeface="+mj-lt"/>
              </a:rPr>
              <a:t>Instructors’ Lecture Companion</a:t>
            </a:r>
          </a:p>
          <a:p>
            <a:r>
              <a:rPr lang="en-US" sz="2200" dirty="0" smtClean="0">
                <a:latin typeface="+mj-lt"/>
              </a:rPr>
              <a:t>       DIY (Do It Yourself)</a:t>
            </a:r>
          </a:p>
        </p:txBody>
      </p:sp>
    </p:spTree>
    <p:extLst>
      <p:ext uri="{BB962C8B-B14F-4D97-AF65-F5344CB8AC3E}">
        <p14:creationId xmlns:p14="http://schemas.microsoft.com/office/powerpoint/2010/main" val="1013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Team Members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30" y="1203422"/>
            <a:ext cx="1798320" cy="1798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1570" y="1517807"/>
            <a:ext cx="295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Lokesh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Balani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1095" y="2069098"/>
            <a:ext cx="2834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UI Lead, </a:t>
            </a:r>
            <a:r>
              <a:rPr lang="en-US" sz="2200" dirty="0" err="1" smtClean="0">
                <a:latin typeface="+mj-lt"/>
              </a:rPr>
              <a:t>Virtusa</a:t>
            </a:r>
            <a:endParaRPr lang="en-US" sz="2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1570" y="2442835"/>
            <a:ext cx="2434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PGSSP, IIIT-H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96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404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Balani -X (lobalani - VIRTUSA CORPORATION at Cisco)</dc:creator>
  <cp:lastModifiedBy>Lokesh Balani -X (lobalani - VIRTUSA CORPORATION at Cisco)</cp:lastModifiedBy>
  <cp:revision>36</cp:revision>
  <dcterms:created xsi:type="dcterms:W3CDTF">2018-11-22T10:08:26Z</dcterms:created>
  <dcterms:modified xsi:type="dcterms:W3CDTF">2018-11-24T21:23:40Z</dcterms:modified>
</cp:coreProperties>
</file>