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8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oper Black" panose="0208090404030B020404" pitchFamily="18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CF76-3D30-4E2B-8103-D68EEA0E7F2B}" v="8" dt="2021-07-19T04:11:22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36" autoAdjust="0"/>
  </p:normalViewPr>
  <p:slideViewPr>
    <p:cSldViewPr>
      <p:cViewPr varScale="1">
        <p:scale>
          <a:sx n="47" d="100"/>
          <a:sy n="47" d="100"/>
        </p:scale>
        <p:origin x="26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56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62667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18279" y="2502186"/>
            <a:ext cx="5890373" cy="5694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IN" sz="9600" b="0" i="0" u="none" strike="noStrike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PM approach for Solid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461216" y="2005583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770205" y="3296841"/>
            <a:ext cx="4879587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Global Approvals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BF4D9-9693-CA42-84D3-67BF8B7C83DF}"/>
              </a:ext>
            </a:extLst>
          </p:cNvPr>
          <p:cNvSpPr txBox="1"/>
          <p:nvPr/>
        </p:nvSpPr>
        <p:spPr>
          <a:xfrm>
            <a:off x="8436950" y="2324106"/>
            <a:ext cx="396040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Graphik Regular" panose="020B0503030202060203" pitchFamily="34" charset="77"/>
              </a:rPr>
              <a:t>Project Needs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Regulatory compliance requirements.</a:t>
            </a:r>
            <a:endParaRPr lang="en-US" sz="2600" dirty="0">
              <a:latin typeface="Graphik Regular" panose="020B0503030202060203" pitchFamily="34" charset="77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involvement of multiple stakeholders.</a:t>
            </a:r>
            <a:endParaRPr lang="en-US" sz="2600" dirty="0">
              <a:latin typeface="Graphik Regular" panose="020B0503030202060203" pitchFamily="34" charset="77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Fixed deadlines.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Documented compliance procedures.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374151"/>
                </a:solidFill>
                <a:effectLst/>
                <a:latin typeface="Söhne"/>
              </a:rPr>
              <a:t>Stakeholder engagement and alignment.</a:t>
            </a:r>
            <a:endParaRPr lang="en-IN" sz="2600" dirty="0">
              <a:solidFill>
                <a:srgbClr val="374151"/>
              </a:solidFill>
              <a:latin typeface="Söhne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Clear communication with government agencies.</a:t>
            </a:r>
            <a:endParaRPr lang="en-US" sz="2600" dirty="0">
              <a:latin typeface="Graphik Regular" panose="020B0503030202060203" pitchFamily="34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B9D4EE-425C-244D-AE3B-B0059E4A068B}"/>
              </a:ext>
            </a:extLst>
          </p:cNvPr>
          <p:cNvSpPr txBox="1"/>
          <p:nvPr/>
        </p:nvSpPr>
        <p:spPr>
          <a:xfrm>
            <a:off x="12397356" y="2159390"/>
            <a:ext cx="4751385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u="sng" dirty="0">
                <a:latin typeface="Graphik Regular" panose="020B0503030202060203" pitchFamily="34" charset="77"/>
              </a:rPr>
              <a:t>Project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Recommended Approach: Waterfall Management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Waterfall is suitable for projects with</a:t>
            </a:r>
          </a:p>
          <a:p>
            <a:pPr lvl="1"/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fixed requirements and regulatory compliance</a:t>
            </a:r>
          </a:p>
          <a:p>
            <a:pPr lvl="1"/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needs.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it ensures a systematic, step-by-step approach to project execution. Facilitates clear communication with government agencies and stakeholders.</a:t>
            </a:r>
          </a:p>
          <a:p>
            <a:endParaRPr lang="en-US" sz="2600" dirty="0">
              <a:latin typeface="Graphik Regular" panose="020B0503030202060203" pitchFamily="34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987004" y="2026478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565326" y="2856201"/>
            <a:ext cx="5289345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SoliD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Mobile App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BF4D9-9693-CA42-84D3-67BF8B7C83DF}"/>
              </a:ext>
            </a:extLst>
          </p:cNvPr>
          <p:cNvSpPr txBox="1"/>
          <p:nvPr/>
        </p:nvSpPr>
        <p:spPr>
          <a:xfrm>
            <a:off x="8557112" y="2321372"/>
            <a:ext cx="33453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Graphik Regular" panose="020B0503030202060203" pitchFamily="34" charset="77"/>
              </a:rPr>
              <a:t>Project Needs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374151"/>
                </a:solidFill>
                <a:effectLst/>
                <a:latin typeface="Söhne"/>
              </a:rPr>
              <a:t>Technological innovation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374151"/>
                </a:solidFill>
                <a:effectLst/>
                <a:latin typeface="Söhne"/>
              </a:rPr>
              <a:t>Rapid development cycles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500" b="0" i="0" dirty="0">
                <a:solidFill>
                  <a:srgbClr val="374151"/>
                </a:solidFill>
                <a:effectLst/>
                <a:latin typeface="Söhne"/>
              </a:rPr>
              <a:t>User-centric focus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Agile development 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Continuous user feedback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Scalable architecture</a:t>
            </a:r>
          </a:p>
          <a:p>
            <a:endParaRPr lang="en-US" sz="2800" b="1" u="sng" dirty="0">
              <a:latin typeface="Graphik Regular" panose="020B0503030202060203" pitchFamily="34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A8525-DCFA-255A-DDE6-CA2D6E4A8C42}"/>
              </a:ext>
            </a:extLst>
          </p:cNvPr>
          <p:cNvSpPr txBox="1"/>
          <p:nvPr/>
        </p:nvSpPr>
        <p:spPr>
          <a:xfrm>
            <a:off x="12954000" y="2299540"/>
            <a:ext cx="4299643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Graphik Regular" panose="020B0503030202060203" pitchFamily="34" charset="77"/>
              </a:rPr>
              <a:t>Project Approach</a:t>
            </a:r>
          </a:p>
          <a:p>
            <a:pPr marL="457200" indent="-457200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Arial" panose="020B0604020202020204" pitchFamily="34" charset="0"/>
              <a:buChar char="•"/>
            </a:pPr>
            <a:r>
              <a:rPr lang="en-IN" sz="2400" b="0" i="0" kern="1200" dirty="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Recommended Approach: Agile Project Management (Scrum)</a:t>
            </a:r>
            <a:endParaRPr lang="en-IN" sz="2400" dirty="0">
              <a:effectLst/>
            </a:endParaRPr>
          </a:p>
          <a:p>
            <a:pPr marL="457200" indent="-4572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Agile is ideal for innovative projects with evolving requirements.</a:t>
            </a:r>
            <a:endParaRPr lang="en-IN" sz="3600" dirty="0">
              <a:effectLst/>
            </a:endParaRPr>
          </a:p>
          <a:p>
            <a:pPr marL="457200" indent="-4572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It encourages rapid development cycles and adaptation to changing user needs.</a:t>
            </a:r>
            <a:endParaRPr lang="en-IN" sz="3600" dirty="0">
              <a:effectLst/>
            </a:endParaRPr>
          </a:p>
          <a:p>
            <a:pPr marL="457200" indent="-4572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Promotes collaboration and continuous feedback with users.</a:t>
            </a:r>
            <a:endParaRPr lang="en-IN" sz="3600" dirty="0">
              <a:effectLst/>
            </a:endParaRPr>
          </a:p>
          <a:p>
            <a:pPr marL="457200" indent="-4572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kern="1200" dirty="0">
                <a:solidFill>
                  <a:srgbClr val="374151"/>
                </a:solidFill>
                <a:effectLst/>
                <a:latin typeface="Söhne"/>
                <a:ea typeface="+mn-ea"/>
                <a:cs typeface="+mn-cs"/>
              </a:rPr>
              <a:t>Enables the creation of a scalable and flexible mobile app.</a:t>
            </a:r>
            <a:endParaRPr lang="en-IN" sz="3600" dirty="0">
              <a:effectLst/>
            </a:endParaRPr>
          </a:p>
          <a:p>
            <a:endParaRPr lang="en-US" sz="2800" b="1" u="sng" dirty="0">
              <a:latin typeface="Graphik Regular" panose="020B0503030202060203" pitchFamily="34" charset="77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13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155</Words>
  <Application>Microsoft Office PowerPoint</Application>
  <PresentationFormat>Custom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Graphik Regular</vt:lpstr>
      <vt:lpstr>Arial</vt:lpstr>
      <vt:lpstr>Söhne</vt:lpstr>
      <vt:lpstr>Calibri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Abhishek Singh</cp:lastModifiedBy>
  <cp:revision>8</cp:revision>
  <dcterms:created xsi:type="dcterms:W3CDTF">2006-08-16T00:00:00Z</dcterms:created>
  <dcterms:modified xsi:type="dcterms:W3CDTF">2023-10-09T12:46:36Z</dcterms:modified>
  <dc:identifier>DAEhDyfaYKE</dc:identifier>
</cp:coreProperties>
</file>