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83949" autoAdjust="0"/>
  </p:normalViewPr>
  <p:slideViewPr>
    <p:cSldViewPr>
      <p:cViewPr varScale="1">
        <p:scale>
          <a:sx n="45" d="100"/>
          <a:sy n="45" d="100"/>
        </p:scale>
        <p:origin x="710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0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515246" y="-1053003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Day 4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8</a:t>
            </a: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 of 6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0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933611" y="6388331"/>
            <a:ext cx="4988724" cy="2073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FFIC Approvals on time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590574" y="413466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Government Approvals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7DB09C-BCE4-3D44-8B36-597EDF9C439A}"/>
              </a:ext>
            </a:extLst>
          </p:cNvPr>
          <p:cNvSpPr txBox="1"/>
          <p:nvPr/>
        </p:nvSpPr>
        <p:spPr>
          <a:xfrm>
            <a:off x="10110761" y="2015980"/>
            <a:ext cx="701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project timeline remains on schedule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BEF31-3AE3-1043-A05E-C04A4D8C209B}"/>
              </a:ext>
            </a:extLst>
          </p:cNvPr>
          <p:cNvSpPr txBox="1"/>
          <p:nvPr/>
        </p:nvSpPr>
        <p:spPr>
          <a:xfrm>
            <a:off x="10110761" y="2819203"/>
            <a:ext cx="701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Time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project timeline remains on schedule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62F5D-8372-0D43-AF77-BE11FD9DD3E3}"/>
              </a:ext>
            </a:extLst>
          </p:cNvPr>
          <p:cNvSpPr txBox="1"/>
          <p:nvPr/>
        </p:nvSpPr>
        <p:spPr>
          <a:xfrm>
            <a:off x="10110761" y="6576683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BCCB3-8941-6449-B084-EC44CAB8D684}"/>
              </a:ext>
            </a:extLst>
          </p:cNvPr>
          <p:cNvSpPr txBox="1"/>
          <p:nvPr/>
        </p:nvSpPr>
        <p:spPr>
          <a:xfrm>
            <a:off x="10110761" y="3661703"/>
            <a:ext cx="7014050" cy="487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critical procurements secured.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Ongoing procurement for non-critical items.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Progress (Expected Completion: [2 WEEK]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mitigation and contingency plans reviewed and updated.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Minor technical issue resolved (No impact on schedule).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Vendor delay (Mitigation plan in place).</a:t>
            </a:r>
          </a:p>
          <a:p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14839-9EC9-114A-863D-8BF8CF1C24FA}"/>
              </a:ext>
            </a:extLst>
          </p:cNvPr>
          <p:cNvSpPr txBox="1"/>
          <p:nvPr/>
        </p:nvSpPr>
        <p:spPr>
          <a:xfrm>
            <a:off x="10110761" y="8724900"/>
            <a:ext cx="7014050" cy="13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Next Steps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(Ahead of Schedule)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54400" y="-100742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Iteration 4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866887" y="5830569"/>
            <a:ext cx="4988724" cy="3181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Next Product Release: Tomorrow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759088" y="498894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Mobile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7393D-5ED4-1B4A-8221-884432F162CD}"/>
              </a:ext>
            </a:extLst>
          </p:cNvPr>
          <p:cNvSpPr txBox="1"/>
          <p:nvPr/>
        </p:nvSpPr>
        <p:spPr>
          <a:xfrm>
            <a:off x="10200291" y="1975270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Green status: Project progressing as planned.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04BBE-4F8E-4743-9252-3A9043176CC3}"/>
              </a:ext>
            </a:extLst>
          </p:cNvPr>
          <p:cNvSpPr txBox="1"/>
          <p:nvPr/>
        </p:nvSpPr>
        <p:spPr>
          <a:xfrm>
            <a:off x="10200291" y="2869937"/>
            <a:ext cx="7014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Time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Overall project timeline remains on track.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Key milestones achieved as per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CB332-5EFB-6A4F-B77E-C73E64BC787B}"/>
              </a:ext>
            </a:extLst>
          </p:cNvPr>
          <p:cNvSpPr txBox="1"/>
          <p:nvPr/>
        </p:nvSpPr>
        <p:spPr>
          <a:xfrm>
            <a:off x="10200291" y="4136182"/>
            <a:ext cx="7014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Minor UI bug resolved (No impact on schedule).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External API integration delay (Mitigation plan in        progress).</a:t>
            </a:r>
            <a:r>
              <a:rPr lang="en-US" sz="2400" dirty="0">
                <a:latin typeface="Graphik Regular" panose="020B0503030202060203" pitchFamily="34" charset="77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748A63-7F23-5E4B-88E1-17CC3FDBB89B}"/>
              </a:ext>
            </a:extLst>
          </p:cNvPr>
          <p:cNvSpPr txBox="1"/>
          <p:nvPr/>
        </p:nvSpPr>
        <p:spPr>
          <a:xfrm>
            <a:off x="10200291" y="6373276"/>
            <a:ext cx="7014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Identified risks are being actively monitored.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No new high-impact risks identified.</a:t>
            </a:r>
          </a:p>
          <a:p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6313-E8C8-044E-B8FB-BC75B2074A63}"/>
              </a:ext>
            </a:extLst>
          </p:cNvPr>
          <p:cNvSpPr txBox="1"/>
          <p:nvPr/>
        </p:nvSpPr>
        <p:spPr>
          <a:xfrm>
            <a:off x="10225691" y="7712103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Next Steps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Expected Completion: [1WEEK]</a:t>
            </a:r>
            <a:r>
              <a:rPr lang="en-US" sz="2400" dirty="0">
                <a:latin typeface="Graphik Regular" panose="020B0503030202060203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4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198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Söhne</vt:lpstr>
      <vt:lpstr>Graphik Regular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Abhishek Singh</cp:lastModifiedBy>
  <cp:revision>13</cp:revision>
  <dcterms:created xsi:type="dcterms:W3CDTF">2006-08-16T00:00:00Z</dcterms:created>
  <dcterms:modified xsi:type="dcterms:W3CDTF">2023-10-09T16:08:09Z</dcterms:modified>
  <dc:identifier>DAEhDyfaYKE</dc:identifier>
</cp:coreProperties>
</file>