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A7E9-711E-4EF4-B640-C068D209239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0ED-8DD0-4A11-9C1B-846328944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A7E9-711E-4EF4-B640-C068D209239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0ED-8DD0-4A11-9C1B-846328944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58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A7E9-711E-4EF4-B640-C068D209239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0ED-8DD0-4A11-9C1B-846328944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A7E9-711E-4EF4-B640-C068D209239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0ED-8DD0-4A11-9C1B-846328944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36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A7E9-711E-4EF4-B640-C068D209239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0ED-8DD0-4A11-9C1B-846328944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35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A7E9-711E-4EF4-B640-C068D209239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0ED-8DD0-4A11-9C1B-846328944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A7E9-711E-4EF4-B640-C068D209239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0ED-8DD0-4A11-9C1B-846328944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A7E9-711E-4EF4-B640-C068D209239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0ED-8DD0-4A11-9C1B-846328944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2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A7E9-711E-4EF4-B640-C068D209239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0ED-8DD0-4A11-9C1B-846328944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A7E9-711E-4EF4-B640-C068D209239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0ED-8DD0-4A11-9C1B-846328944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A7E9-711E-4EF4-B640-C068D209239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FA0ED-8DD0-4A11-9C1B-846328944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5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A7E9-711E-4EF4-B640-C068D209239A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FA0ED-8DD0-4A11-9C1B-846328944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11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943" y="834511"/>
            <a:ext cx="4600575" cy="5343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06" y="924931"/>
            <a:ext cx="4386798" cy="5253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964" y="1096850"/>
            <a:ext cx="41052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5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2024-08-05T07:05:38Z</dcterms:created>
  <dcterms:modified xsi:type="dcterms:W3CDTF">2024-08-05T07:08:07Z</dcterms:modified>
</cp:coreProperties>
</file>