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FEA70-6C92-4EF8-81DE-051694472E5B}" v="114" dt="2020-11-09T04:36:50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jalpatel28@outlook.com" userId="e7343aa382124ccb" providerId="LiveId" clId="{73CFEA70-6C92-4EF8-81DE-051694472E5B}"/>
    <pc:docChg chg="undo custSel mod addSld delSld modSld sldOrd">
      <pc:chgData name="kunjalpatel28@outlook.com" userId="e7343aa382124ccb" providerId="LiveId" clId="{73CFEA70-6C92-4EF8-81DE-051694472E5B}" dt="2020-11-09T04:37:26.650" v="2171" actId="26606"/>
      <pc:docMkLst>
        <pc:docMk/>
      </pc:docMkLst>
      <pc:sldChg chg="addSp modSp mod setBg setClrOvrMap">
        <pc:chgData name="kunjalpatel28@outlook.com" userId="e7343aa382124ccb" providerId="LiveId" clId="{73CFEA70-6C92-4EF8-81DE-051694472E5B}" dt="2020-11-08T02:17:23.494" v="2049" actId="26606"/>
        <pc:sldMkLst>
          <pc:docMk/>
          <pc:sldMk cId="3222753310" sldId="256"/>
        </pc:sldMkLst>
        <pc:spChg chg="mod">
          <ac:chgData name="kunjalpatel28@outlook.com" userId="e7343aa382124ccb" providerId="LiveId" clId="{73CFEA70-6C92-4EF8-81DE-051694472E5B}" dt="2020-11-08T02:17:23.494" v="2049" actId="26606"/>
          <ac:spMkLst>
            <pc:docMk/>
            <pc:sldMk cId="3222753310" sldId="256"/>
            <ac:spMk id="2" creationId="{57745F6F-5042-4640-A187-08D5B60BAAE1}"/>
          </ac:spMkLst>
        </pc:spChg>
        <pc:spChg chg="mod">
          <ac:chgData name="kunjalpatel28@outlook.com" userId="e7343aa382124ccb" providerId="LiveId" clId="{73CFEA70-6C92-4EF8-81DE-051694472E5B}" dt="2020-11-08T02:17:23.494" v="2049" actId="26606"/>
          <ac:spMkLst>
            <pc:docMk/>
            <pc:sldMk cId="3222753310" sldId="256"/>
            <ac:spMk id="3" creationId="{434263A0-452B-461B-BFFC-766806E9ED38}"/>
          </ac:spMkLst>
        </pc:spChg>
        <pc:spChg chg="add">
          <ac:chgData name="kunjalpatel28@outlook.com" userId="e7343aa382124ccb" providerId="LiveId" clId="{73CFEA70-6C92-4EF8-81DE-051694472E5B}" dt="2020-11-08T02:17:23.494" v="2049" actId="26606"/>
          <ac:spMkLst>
            <pc:docMk/>
            <pc:sldMk cId="3222753310" sldId="256"/>
            <ac:spMk id="9" creationId="{0671A8AE-40A1-4631-A6B8-581AFF065482}"/>
          </ac:spMkLst>
        </pc:spChg>
        <pc:spChg chg="add">
          <ac:chgData name="kunjalpatel28@outlook.com" userId="e7343aa382124ccb" providerId="LiveId" clId="{73CFEA70-6C92-4EF8-81DE-051694472E5B}" dt="2020-11-08T02:17:23.494" v="2049" actId="26606"/>
          <ac:spMkLst>
            <pc:docMk/>
            <pc:sldMk cId="3222753310" sldId="256"/>
            <ac:spMk id="11" creationId="{AB58EF07-17C2-48CF-ABB0-EEF1F17CB8F0}"/>
          </ac:spMkLst>
        </pc:spChg>
        <pc:spChg chg="add">
          <ac:chgData name="kunjalpatel28@outlook.com" userId="e7343aa382124ccb" providerId="LiveId" clId="{73CFEA70-6C92-4EF8-81DE-051694472E5B}" dt="2020-11-08T02:17:23.494" v="2049" actId="26606"/>
          <ac:spMkLst>
            <pc:docMk/>
            <pc:sldMk cId="3222753310" sldId="256"/>
            <ac:spMk id="13" creationId="{AF2F604E-43BE-4DC3-B983-E071523364F8}"/>
          </ac:spMkLst>
        </pc:spChg>
        <pc:spChg chg="add">
          <ac:chgData name="kunjalpatel28@outlook.com" userId="e7343aa382124ccb" providerId="LiveId" clId="{73CFEA70-6C92-4EF8-81DE-051694472E5B}" dt="2020-11-08T02:17:23.494" v="2049" actId="26606"/>
          <ac:spMkLst>
            <pc:docMk/>
            <pc:sldMk cId="3222753310" sldId="256"/>
            <ac:spMk id="15" creationId="{08C9B587-E65E-4B52-B37C-ABEBB6E87928}"/>
          </ac:spMkLst>
        </pc:spChg>
        <pc:picChg chg="add">
          <ac:chgData name="kunjalpatel28@outlook.com" userId="e7343aa382124ccb" providerId="LiveId" clId="{73CFEA70-6C92-4EF8-81DE-051694472E5B}" dt="2020-11-08T02:17:23.494" v="2049" actId="26606"/>
          <ac:picMkLst>
            <pc:docMk/>
            <pc:sldMk cId="3222753310" sldId="256"/>
            <ac:picMk id="5" creationId="{7C6A053E-EE7C-40DF-A501-8807650AB293}"/>
          </ac:picMkLst>
        </pc:picChg>
      </pc:sldChg>
      <pc:sldChg chg="addSp modSp mod setBg">
        <pc:chgData name="kunjalpatel28@outlook.com" userId="e7343aa382124ccb" providerId="LiveId" clId="{73CFEA70-6C92-4EF8-81DE-051694472E5B}" dt="2020-11-08T02:17:34.348" v="2050" actId="26606"/>
        <pc:sldMkLst>
          <pc:docMk/>
          <pc:sldMk cId="2160613814" sldId="258"/>
        </pc:sldMkLst>
        <pc:spChg chg="mod">
          <ac:chgData name="kunjalpatel28@outlook.com" userId="e7343aa382124ccb" providerId="LiveId" clId="{73CFEA70-6C92-4EF8-81DE-051694472E5B}" dt="2020-11-08T02:17:34.348" v="2050" actId="26606"/>
          <ac:spMkLst>
            <pc:docMk/>
            <pc:sldMk cId="2160613814" sldId="258"/>
            <ac:spMk id="2" creationId="{37A6BC98-6F74-4AE8-8E5F-BBE6B66B3142}"/>
          </ac:spMkLst>
        </pc:spChg>
        <pc:spChg chg="mod">
          <ac:chgData name="kunjalpatel28@outlook.com" userId="e7343aa382124ccb" providerId="LiveId" clId="{73CFEA70-6C92-4EF8-81DE-051694472E5B}" dt="2020-11-08T02:17:34.348" v="2050" actId="26606"/>
          <ac:spMkLst>
            <pc:docMk/>
            <pc:sldMk cId="2160613814" sldId="258"/>
            <ac:spMk id="3" creationId="{D4785C70-3E72-467F-B777-2F3436F9F61A}"/>
          </ac:spMkLst>
        </pc:spChg>
        <pc:spChg chg="add">
          <ac:chgData name="kunjalpatel28@outlook.com" userId="e7343aa382124ccb" providerId="LiveId" clId="{73CFEA70-6C92-4EF8-81DE-051694472E5B}" dt="2020-11-08T02:17:34.348" v="2050" actId="26606"/>
          <ac:spMkLst>
            <pc:docMk/>
            <pc:sldMk cId="2160613814" sldId="258"/>
            <ac:spMk id="8" creationId="{E8A8EAB8-D2FF-444D-B34B-7D32F106AD0E}"/>
          </ac:spMkLst>
        </pc:spChg>
        <pc:cxnChg chg="add">
          <ac:chgData name="kunjalpatel28@outlook.com" userId="e7343aa382124ccb" providerId="LiveId" clId="{73CFEA70-6C92-4EF8-81DE-051694472E5B}" dt="2020-11-08T02:17:34.348" v="2050" actId="26606"/>
          <ac:cxnSpMkLst>
            <pc:docMk/>
            <pc:sldMk cId="2160613814" sldId="258"/>
            <ac:cxnSpMk id="10" creationId="{067633D1-6EE6-4118-B9F0-B363477BEE7A}"/>
          </ac:cxnSpMkLst>
        </pc:cxnChg>
        <pc:cxnChg chg="add">
          <ac:chgData name="kunjalpatel28@outlook.com" userId="e7343aa382124ccb" providerId="LiveId" clId="{73CFEA70-6C92-4EF8-81DE-051694472E5B}" dt="2020-11-08T02:17:34.348" v="2050" actId="26606"/>
          <ac:cxnSpMkLst>
            <pc:docMk/>
            <pc:sldMk cId="2160613814" sldId="258"/>
            <ac:cxnSpMk id="12" creationId="{4AD7FFC6-42A9-49CB-B5E9-B3F6B038331B}"/>
          </ac:cxnSpMkLst>
        </pc:cxnChg>
      </pc:sldChg>
      <pc:sldChg chg="addSp modSp add mod setBg">
        <pc:chgData name="kunjalpatel28@outlook.com" userId="e7343aa382124ccb" providerId="LiveId" clId="{73CFEA70-6C92-4EF8-81DE-051694472E5B}" dt="2020-11-08T02:17:40.858" v="2051" actId="26606"/>
        <pc:sldMkLst>
          <pc:docMk/>
          <pc:sldMk cId="1655523432" sldId="259"/>
        </pc:sldMkLst>
        <pc:spChg chg="mod">
          <ac:chgData name="kunjalpatel28@outlook.com" userId="e7343aa382124ccb" providerId="LiveId" clId="{73CFEA70-6C92-4EF8-81DE-051694472E5B}" dt="2020-11-08T02:17:40.858" v="2051" actId="26606"/>
          <ac:spMkLst>
            <pc:docMk/>
            <pc:sldMk cId="1655523432" sldId="259"/>
            <ac:spMk id="2" creationId="{A8B34E72-64B9-4C17-9051-6F1CC99E2F7F}"/>
          </ac:spMkLst>
        </pc:spChg>
        <pc:spChg chg="mod">
          <ac:chgData name="kunjalpatel28@outlook.com" userId="e7343aa382124ccb" providerId="LiveId" clId="{73CFEA70-6C92-4EF8-81DE-051694472E5B}" dt="2020-11-08T02:17:40.858" v="2051" actId="26606"/>
          <ac:spMkLst>
            <pc:docMk/>
            <pc:sldMk cId="1655523432" sldId="259"/>
            <ac:spMk id="3" creationId="{75EE626D-2C02-467C-B340-A7EF359C59EA}"/>
          </ac:spMkLst>
        </pc:spChg>
        <pc:spChg chg="add">
          <ac:chgData name="kunjalpatel28@outlook.com" userId="e7343aa382124ccb" providerId="LiveId" clId="{73CFEA70-6C92-4EF8-81DE-051694472E5B}" dt="2020-11-08T02:17:40.858" v="2051" actId="26606"/>
          <ac:spMkLst>
            <pc:docMk/>
            <pc:sldMk cId="1655523432" sldId="259"/>
            <ac:spMk id="8" creationId="{A7AE9375-4664-4DB2-922D-2782A6E439AC}"/>
          </ac:spMkLst>
        </pc:spChg>
        <pc:spChg chg="add">
          <ac:chgData name="kunjalpatel28@outlook.com" userId="e7343aa382124ccb" providerId="LiveId" clId="{73CFEA70-6C92-4EF8-81DE-051694472E5B}" dt="2020-11-08T02:17:40.858" v="2051" actId="26606"/>
          <ac:spMkLst>
            <pc:docMk/>
            <pc:sldMk cId="1655523432" sldId="259"/>
            <ac:spMk id="12" creationId="{9DD005C1-8C51-42D6-9BEE-B9B83849743D}"/>
          </ac:spMkLst>
        </pc:spChg>
        <pc:cxnChg chg="add">
          <ac:chgData name="kunjalpatel28@outlook.com" userId="e7343aa382124ccb" providerId="LiveId" clId="{73CFEA70-6C92-4EF8-81DE-051694472E5B}" dt="2020-11-08T02:17:40.858" v="2051" actId="26606"/>
          <ac:cxnSpMkLst>
            <pc:docMk/>
            <pc:sldMk cId="1655523432" sldId="259"/>
            <ac:cxnSpMk id="10" creationId="{EE504C98-6397-41C1-A8D8-2D9C4ED307E0}"/>
          </ac:cxnSpMkLst>
        </pc:cxnChg>
      </pc:sldChg>
      <pc:sldChg chg="addSp modSp add mod setBg">
        <pc:chgData name="kunjalpatel28@outlook.com" userId="e7343aa382124ccb" providerId="LiveId" clId="{73CFEA70-6C92-4EF8-81DE-051694472E5B}" dt="2020-11-09T01:38:07.996" v="2131" actId="20577"/>
        <pc:sldMkLst>
          <pc:docMk/>
          <pc:sldMk cId="1579302045" sldId="260"/>
        </pc:sldMkLst>
        <pc:spChg chg="mod">
          <ac:chgData name="kunjalpatel28@outlook.com" userId="e7343aa382124ccb" providerId="LiveId" clId="{73CFEA70-6C92-4EF8-81DE-051694472E5B}" dt="2020-11-08T02:17:46.703" v="2052" actId="26606"/>
          <ac:spMkLst>
            <pc:docMk/>
            <pc:sldMk cId="1579302045" sldId="260"/>
            <ac:spMk id="2" creationId="{A4FBE354-91C7-42AB-A2E4-EA6D29C97E1E}"/>
          </ac:spMkLst>
        </pc:spChg>
        <pc:spChg chg="mod">
          <ac:chgData name="kunjalpatel28@outlook.com" userId="e7343aa382124ccb" providerId="LiveId" clId="{73CFEA70-6C92-4EF8-81DE-051694472E5B}" dt="2020-11-09T01:38:07.996" v="2131" actId="20577"/>
          <ac:spMkLst>
            <pc:docMk/>
            <pc:sldMk cId="1579302045" sldId="260"/>
            <ac:spMk id="3" creationId="{77578B0D-DA9E-4503-AF20-4E3F055876B6}"/>
          </ac:spMkLst>
        </pc:spChg>
        <pc:spChg chg="add">
          <ac:chgData name="kunjalpatel28@outlook.com" userId="e7343aa382124ccb" providerId="LiveId" clId="{73CFEA70-6C92-4EF8-81DE-051694472E5B}" dt="2020-11-08T02:17:46.703" v="2052" actId="26606"/>
          <ac:spMkLst>
            <pc:docMk/>
            <pc:sldMk cId="1579302045" sldId="260"/>
            <ac:spMk id="8" creationId="{A7AE9375-4664-4DB2-922D-2782A6E439AC}"/>
          </ac:spMkLst>
        </pc:spChg>
        <pc:spChg chg="add">
          <ac:chgData name="kunjalpatel28@outlook.com" userId="e7343aa382124ccb" providerId="LiveId" clId="{73CFEA70-6C92-4EF8-81DE-051694472E5B}" dt="2020-11-08T02:17:46.703" v="2052" actId="26606"/>
          <ac:spMkLst>
            <pc:docMk/>
            <pc:sldMk cId="1579302045" sldId="260"/>
            <ac:spMk id="10" creationId="{C2C57604-0CFD-4023-B9BD-107166A25317}"/>
          </ac:spMkLst>
        </pc:spChg>
      </pc:sldChg>
      <pc:sldChg chg="addSp delSp modSp add">
        <pc:chgData name="kunjalpatel28@outlook.com" userId="e7343aa382124ccb" providerId="LiveId" clId="{73CFEA70-6C92-4EF8-81DE-051694472E5B}" dt="2020-11-03T20:18:05.324" v="596" actId="14100"/>
        <pc:sldMkLst>
          <pc:docMk/>
          <pc:sldMk cId="3171303669" sldId="261"/>
        </pc:sldMkLst>
        <pc:spChg chg="del mod">
          <ac:chgData name="kunjalpatel28@outlook.com" userId="e7343aa382124ccb" providerId="LiveId" clId="{73CFEA70-6C92-4EF8-81DE-051694472E5B}" dt="2020-11-03T20:10:05.630" v="388" actId="478"/>
          <ac:spMkLst>
            <pc:docMk/>
            <pc:sldMk cId="3171303669" sldId="261"/>
            <ac:spMk id="2" creationId="{87EBD4D7-CDC0-42CC-9169-BCF1725B4AF9}"/>
          </ac:spMkLst>
        </pc:spChg>
        <pc:spChg chg="del mod">
          <ac:chgData name="kunjalpatel28@outlook.com" userId="e7343aa382124ccb" providerId="LiveId" clId="{73CFEA70-6C92-4EF8-81DE-051694472E5B}" dt="2020-11-03T20:09:25.576" v="382" actId="3680"/>
          <ac:spMkLst>
            <pc:docMk/>
            <pc:sldMk cId="3171303669" sldId="261"/>
            <ac:spMk id="3" creationId="{09063D8B-DCF8-4EEC-9C41-80227DCA1005}"/>
          </ac:spMkLst>
        </pc:spChg>
        <pc:spChg chg="add mod">
          <ac:chgData name="kunjalpatel28@outlook.com" userId="e7343aa382124ccb" providerId="LiveId" clId="{73CFEA70-6C92-4EF8-81DE-051694472E5B}" dt="2020-11-03T20:18:05.324" v="596" actId="14100"/>
          <ac:spMkLst>
            <pc:docMk/>
            <pc:sldMk cId="3171303669" sldId="261"/>
            <ac:spMk id="6" creationId="{43E651E0-F43C-4828-A0A8-EDF57E738086}"/>
          </ac:spMkLst>
        </pc:spChg>
        <pc:graphicFrameChg chg="add mod ord modGraphic">
          <ac:chgData name="kunjalpatel28@outlook.com" userId="e7343aa382124ccb" providerId="LiveId" clId="{73CFEA70-6C92-4EF8-81DE-051694472E5B}" dt="2020-11-03T20:16:54.237" v="553" actId="20577"/>
          <ac:graphicFrameMkLst>
            <pc:docMk/>
            <pc:sldMk cId="3171303669" sldId="261"/>
            <ac:graphicFrameMk id="4" creationId="{844A08AE-867D-4042-B22C-C70F361BC4BF}"/>
          </ac:graphicFrameMkLst>
        </pc:graphicFrameChg>
      </pc:sldChg>
      <pc:sldChg chg="addSp delSp modSp add mod setBg">
        <pc:chgData name="kunjalpatel28@outlook.com" userId="e7343aa382124ccb" providerId="LiveId" clId="{73CFEA70-6C92-4EF8-81DE-051694472E5B}" dt="2020-11-08T02:18:17.027" v="2054" actId="26606"/>
        <pc:sldMkLst>
          <pc:docMk/>
          <pc:sldMk cId="2017293632" sldId="262"/>
        </pc:sldMkLst>
        <pc:spChg chg="mod">
          <ac:chgData name="kunjalpatel28@outlook.com" userId="e7343aa382124ccb" providerId="LiveId" clId="{73CFEA70-6C92-4EF8-81DE-051694472E5B}" dt="2020-11-08T02:18:17.027" v="2054" actId="26606"/>
          <ac:spMkLst>
            <pc:docMk/>
            <pc:sldMk cId="2017293632" sldId="262"/>
            <ac:spMk id="2" creationId="{75C1149D-9301-47E6-9360-D14E51F16474}"/>
          </ac:spMkLst>
        </pc:spChg>
        <pc:spChg chg="del">
          <ac:chgData name="kunjalpatel28@outlook.com" userId="e7343aa382124ccb" providerId="LiveId" clId="{73CFEA70-6C92-4EF8-81DE-051694472E5B}" dt="2020-11-03T20:18:31.932" v="598" actId="931"/>
          <ac:spMkLst>
            <pc:docMk/>
            <pc:sldMk cId="2017293632" sldId="262"/>
            <ac:spMk id="3" creationId="{D45C9263-C1F3-4B36-B0D8-501A05779241}"/>
          </ac:spMkLst>
        </pc:spChg>
        <pc:spChg chg="add del mod">
          <ac:chgData name="kunjalpatel28@outlook.com" userId="e7343aa382124ccb" providerId="LiveId" clId="{73CFEA70-6C92-4EF8-81DE-051694472E5B}" dt="2020-11-03T20:23:02.474" v="605" actId="931"/>
          <ac:spMkLst>
            <pc:docMk/>
            <pc:sldMk cId="2017293632" sldId="262"/>
            <ac:spMk id="7" creationId="{26AA1F7D-A876-45D0-85D9-A0EE7EC2154A}"/>
          </ac:spMkLst>
        </pc:spChg>
        <pc:spChg chg="add del mod">
          <ac:chgData name="kunjalpatel28@outlook.com" userId="e7343aa382124ccb" providerId="LiveId" clId="{73CFEA70-6C92-4EF8-81DE-051694472E5B}" dt="2020-11-03T20:23:20.015" v="609" actId="931"/>
          <ac:spMkLst>
            <pc:docMk/>
            <pc:sldMk cId="2017293632" sldId="262"/>
            <ac:spMk id="11" creationId="{A0A61977-2192-4831-A163-876B4D48DB93}"/>
          </ac:spMkLst>
        </pc:spChg>
        <pc:spChg chg="add">
          <ac:chgData name="kunjalpatel28@outlook.com" userId="e7343aa382124ccb" providerId="LiveId" clId="{73CFEA70-6C92-4EF8-81DE-051694472E5B}" dt="2020-11-08T02:18:17.027" v="2054" actId="26606"/>
          <ac:spMkLst>
            <pc:docMk/>
            <pc:sldMk cId="2017293632" sldId="262"/>
            <ac:spMk id="18" creationId="{16C5FA50-8D52-4617-AF91-5C7B1C8352F1}"/>
          </ac:spMkLst>
        </pc:spChg>
        <pc:spChg chg="add">
          <ac:chgData name="kunjalpatel28@outlook.com" userId="e7343aa382124ccb" providerId="LiveId" clId="{73CFEA70-6C92-4EF8-81DE-051694472E5B}" dt="2020-11-08T02:18:17.027" v="2054" actId="26606"/>
          <ac:spMkLst>
            <pc:docMk/>
            <pc:sldMk cId="2017293632" sldId="262"/>
            <ac:spMk id="20" creationId="{E223798C-12AD-4B0C-A50C-D676347D67CF}"/>
          </ac:spMkLst>
        </pc:spChg>
        <pc:picChg chg="add del mod">
          <ac:chgData name="kunjalpatel28@outlook.com" userId="e7343aa382124ccb" providerId="LiveId" clId="{73CFEA70-6C92-4EF8-81DE-051694472E5B}" dt="2020-11-03T20:22:46.572" v="604" actId="478"/>
          <ac:picMkLst>
            <pc:docMk/>
            <pc:sldMk cId="2017293632" sldId="262"/>
            <ac:picMk id="5" creationId="{2E35BAC7-C65C-4DE8-8257-4443F08936D3}"/>
          </ac:picMkLst>
        </pc:picChg>
        <pc:picChg chg="add del mod">
          <ac:chgData name="kunjalpatel28@outlook.com" userId="e7343aa382124ccb" providerId="LiveId" clId="{73CFEA70-6C92-4EF8-81DE-051694472E5B}" dt="2020-11-03T20:23:09.088" v="608" actId="478"/>
          <ac:picMkLst>
            <pc:docMk/>
            <pc:sldMk cId="2017293632" sldId="262"/>
            <ac:picMk id="9" creationId="{9B3F0708-10CF-4EF6-9655-6BCBFE09D2DA}"/>
          </ac:picMkLst>
        </pc:picChg>
        <pc:picChg chg="add mod">
          <ac:chgData name="kunjalpatel28@outlook.com" userId="e7343aa382124ccb" providerId="LiveId" clId="{73CFEA70-6C92-4EF8-81DE-051694472E5B}" dt="2020-11-08T02:18:17.027" v="2054" actId="26606"/>
          <ac:picMkLst>
            <pc:docMk/>
            <pc:sldMk cId="2017293632" sldId="262"/>
            <ac:picMk id="13" creationId="{2A495D30-5B6F-4477-A53D-E33098863C80}"/>
          </ac:picMkLst>
        </pc:picChg>
      </pc:sldChg>
      <pc:sldChg chg="addSp modSp add mod ord setBg">
        <pc:chgData name="kunjalpatel28@outlook.com" userId="e7343aa382124ccb" providerId="LiveId" clId="{73CFEA70-6C92-4EF8-81DE-051694472E5B}" dt="2020-11-08T02:17:56.407" v="2053" actId="26606"/>
        <pc:sldMkLst>
          <pc:docMk/>
          <pc:sldMk cId="342806069" sldId="263"/>
        </pc:sldMkLst>
        <pc:spChg chg="mod">
          <ac:chgData name="kunjalpatel28@outlook.com" userId="e7343aa382124ccb" providerId="LiveId" clId="{73CFEA70-6C92-4EF8-81DE-051694472E5B}" dt="2020-11-08T02:17:56.407" v="2053" actId="26606"/>
          <ac:spMkLst>
            <pc:docMk/>
            <pc:sldMk cId="342806069" sldId="263"/>
            <ac:spMk id="2" creationId="{B12C31D8-97BF-4802-BC9E-0DF7A421B113}"/>
          </ac:spMkLst>
        </pc:spChg>
        <pc:spChg chg="mod">
          <ac:chgData name="kunjalpatel28@outlook.com" userId="e7343aa382124ccb" providerId="LiveId" clId="{73CFEA70-6C92-4EF8-81DE-051694472E5B}" dt="2020-11-08T02:17:56.407" v="2053" actId="26606"/>
          <ac:spMkLst>
            <pc:docMk/>
            <pc:sldMk cId="342806069" sldId="263"/>
            <ac:spMk id="3" creationId="{377EED07-E797-4C51-8408-6DA653BC168C}"/>
          </ac:spMkLst>
        </pc:spChg>
        <pc:spChg chg="add">
          <ac:chgData name="kunjalpatel28@outlook.com" userId="e7343aa382124ccb" providerId="LiveId" clId="{73CFEA70-6C92-4EF8-81DE-051694472E5B}" dt="2020-11-08T02:17:56.407" v="2053" actId="26606"/>
          <ac:spMkLst>
            <pc:docMk/>
            <pc:sldMk cId="342806069" sldId="263"/>
            <ac:spMk id="8" creationId="{A7AE9375-4664-4DB2-922D-2782A6E439AC}"/>
          </ac:spMkLst>
        </pc:spChg>
        <pc:spChg chg="add">
          <ac:chgData name="kunjalpatel28@outlook.com" userId="e7343aa382124ccb" providerId="LiveId" clId="{73CFEA70-6C92-4EF8-81DE-051694472E5B}" dt="2020-11-08T02:17:56.407" v="2053" actId="26606"/>
          <ac:spMkLst>
            <pc:docMk/>
            <pc:sldMk cId="342806069" sldId="263"/>
            <ac:spMk id="12" creationId="{9DD005C1-8C51-42D6-9BEE-B9B83849743D}"/>
          </ac:spMkLst>
        </pc:spChg>
        <pc:cxnChg chg="add">
          <ac:chgData name="kunjalpatel28@outlook.com" userId="e7343aa382124ccb" providerId="LiveId" clId="{73CFEA70-6C92-4EF8-81DE-051694472E5B}" dt="2020-11-08T02:17:56.407" v="2053" actId="26606"/>
          <ac:cxnSpMkLst>
            <pc:docMk/>
            <pc:sldMk cId="342806069" sldId="263"/>
            <ac:cxnSpMk id="10" creationId="{EE504C98-6397-41C1-A8D8-2D9C4ED307E0}"/>
          </ac:cxnSpMkLst>
        </pc:cxnChg>
      </pc:sldChg>
      <pc:sldChg chg="addSp modSp add mod setBg">
        <pc:chgData name="kunjalpatel28@outlook.com" userId="e7343aa382124ccb" providerId="LiveId" clId="{73CFEA70-6C92-4EF8-81DE-051694472E5B}" dt="2020-11-08T02:18:21.371" v="2055" actId="26606"/>
        <pc:sldMkLst>
          <pc:docMk/>
          <pc:sldMk cId="4064160631" sldId="264"/>
        </pc:sldMkLst>
        <pc:spChg chg="mod">
          <ac:chgData name="kunjalpatel28@outlook.com" userId="e7343aa382124ccb" providerId="LiveId" clId="{73CFEA70-6C92-4EF8-81DE-051694472E5B}" dt="2020-11-08T02:18:21.371" v="2055" actId="26606"/>
          <ac:spMkLst>
            <pc:docMk/>
            <pc:sldMk cId="4064160631" sldId="264"/>
            <ac:spMk id="2" creationId="{3CCF0BCA-D323-4169-9C28-9F19E863DB8A}"/>
          </ac:spMkLst>
        </pc:spChg>
        <pc:spChg chg="mod">
          <ac:chgData name="kunjalpatel28@outlook.com" userId="e7343aa382124ccb" providerId="LiveId" clId="{73CFEA70-6C92-4EF8-81DE-051694472E5B}" dt="2020-11-08T02:18:21.371" v="2055" actId="26606"/>
          <ac:spMkLst>
            <pc:docMk/>
            <pc:sldMk cId="4064160631" sldId="264"/>
            <ac:spMk id="3" creationId="{B4C9C087-2379-4F21-8826-7D3F6387DF15}"/>
          </ac:spMkLst>
        </pc:spChg>
        <pc:spChg chg="add">
          <ac:chgData name="kunjalpatel28@outlook.com" userId="e7343aa382124ccb" providerId="LiveId" clId="{73CFEA70-6C92-4EF8-81DE-051694472E5B}" dt="2020-11-08T02:18:21.371" v="2055" actId="26606"/>
          <ac:spMkLst>
            <pc:docMk/>
            <pc:sldMk cId="4064160631" sldId="264"/>
            <ac:spMk id="8" creationId="{A7AE9375-4664-4DB2-922D-2782A6E439AC}"/>
          </ac:spMkLst>
        </pc:spChg>
        <pc:spChg chg="add">
          <ac:chgData name="kunjalpatel28@outlook.com" userId="e7343aa382124ccb" providerId="LiveId" clId="{73CFEA70-6C92-4EF8-81DE-051694472E5B}" dt="2020-11-08T02:18:21.371" v="2055" actId="26606"/>
          <ac:spMkLst>
            <pc:docMk/>
            <pc:sldMk cId="4064160631" sldId="264"/>
            <ac:spMk id="12" creationId="{9DD005C1-8C51-42D6-9BEE-B9B83849743D}"/>
          </ac:spMkLst>
        </pc:spChg>
        <pc:cxnChg chg="add">
          <ac:chgData name="kunjalpatel28@outlook.com" userId="e7343aa382124ccb" providerId="LiveId" clId="{73CFEA70-6C92-4EF8-81DE-051694472E5B}" dt="2020-11-08T02:18:21.371" v="2055" actId="26606"/>
          <ac:cxnSpMkLst>
            <pc:docMk/>
            <pc:sldMk cId="4064160631" sldId="264"/>
            <ac:cxnSpMk id="10" creationId="{EE504C98-6397-41C1-A8D8-2D9C4ED307E0}"/>
          </ac:cxnSpMkLst>
        </pc:cxnChg>
      </pc:sldChg>
      <pc:sldChg chg="addSp modSp add mod setBg">
        <pc:chgData name="kunjalpatel28@outlook.com" userId="e7343aa382124ccb" providerId="LiveId" clId="{73CFEA70-6C92-4EF8-81DE-051694472E5B}" dt="2020-11-08T02:18:40.959" v="2056" actId="26606"/>
        <pc:sldMkLst>
          <pc:docMk/>
          <pc:sldMk cId="2739317201" sldId="265"/>
        </pc:sldMkLst>
        <pc:spChg chg="mod">
          <ac:chgData name="kunjalpatel28@outlook.com" userId="e7343aa382124ccb" providerId="LiveId" clId="{73CFEA70-6C92-4EF8-81DE-051694472E5B}" dt="2020-11-08T02:18:40.959" v="2056" actId="26606"/>
          <ac:spMkLst>
            <pc:docMk/>
            <pc:sldMk cId="2739317201" sldId="265"/>
            <ac:spMk id="2" creationId="{CB9B887D-9D8E-4800-AEFC-3CAE7D95E176}"/>
          </ac:spMkLst>
        </pc:spChg>
        <pc:spChg chg="mod">
          <ac:chgData name="kunjalpatel28@outlook.com" userId="e7343aa382124ccb" providerId="LiveId" clId="{73CFEA70-6C92-4EF8-81DE-051694472E5B}" dt="2020-11-08T02:18:40.959" v="2056" actId="26606"/>
          <ac:spMkLst>
            <pc:docMk/>
            <pc:sldMk cId="2739317201" sldId="265"/>
            <ac:spMk id="3" creationId="{7BDCDEDA-F30D-4121-8721-88804E33DCD2}"/>
          </ac:spMkLst>
        </pc:spChg>
        <pc:spChg chg="add">
          <ac:chgData name="kunjalpatel28@outlook.com" userId="e7343aa382124ccb" providerId="LiveId" clId="{73CFEA70-6C92-4EF8-81DE-051694472E5B}" dt="2020-11-08T02:18:40.959" v="2056" actId="26606"/>
          <ac:spMkLst>
            <pc:docMk/>
            <pc:sldMk cId="2739317201" sldId="265"/>
            <ac:spMk id="8" creationId="{E8A8EAB8-D2FF-444D-B34B-7D32F106AD0E}"/>
          </ac:spMkLst>
        </pc:spChg>
        <pc:cxnChg chg="add">
          <ac:chgData name="kunjalpatel28@outlook.com" userId="e7343aa382124ccb" providerId="LiveId" clId="{73CFEA70-6C92-4EF8-81DE-051694472E5B}" dt="2020-11-08T02:18:40.959" v="2056" actId="26606"/>
          <ac:cxnSpMkLst>
            <pc:docMk/>
            <pc:sldMk cId="2739317201" sldId="265"/>
            <ac:cxnSpMk id="10" creationId="{067633D1-6EE6-4118-B9F0-B363477BEE7A}"/>
          </ac:cxnSpMkLst>
        </pc:cxnChg>
        <pc:cxnChg chg="add">
          <ac:chgData name="kunjalpatel28@outlook.com" userId="e7343aa382124ccb" providerId="LiveId" clId="{73CFEA70-6C92-4EF8-81DE-051694472E5B}" dt="2020-11-08T02:18:40.959" v="2056" actId="26606"/>
          <ac:cxnSpMkLst>
            <pc:docMk/>
            <pc:sldMk cId="2739317201" sldId="265"/>
            <ac:cxnSpMk id="12" creationId="{4AD7FFC6-42A9-49CB-B5E9-B3F6B038331B}"/>
          </ac:cxnSpMkLst>
        </pc:cxnChg>
      </pc:sldChg>
      <pc:sldChg chg="addSp modSp add mod setBg">
        <pc:chgData name="kunjalpatel28@outlook.com" userId="e7343aa382124ccb" providerId="LiveId" clId="{73CFEA70-6C92-4EF8-81DE-051694472E5B}" dt="2020-11-08T02:18:45.420" v="2057" actId="26606"/>
        <pc:sldMkLst>
          <pc:docMk/>
          <pc:sldMk cId="3562709757" sldId="266"/>
        </pc:sldMkLst>
        <pc:spChg chg="mod">
          <ac:chgData name="kunjalpatel28@outlook.com" userId="e7343aa382124ccb" providerId="LiveId" clId="{73CFEA70-6C92-4EF8-81DE-051694472E5B}" dt="2020-11-08T02:18:45.420" v="2057" actId="26606"/>
          <ac:spMkLst>
            <pc:docMk/>
            <pc:sldMk cId="3562709757" sldId="266"/>
            <ac:spMk id="2" creationId="{06F836E8-763B-486E-B9DE-D11512565C16}"/>
          </ac:spMkLst>
        </pc:spChg>
        <pc:spChg chg="mod">
          <ac:chgData name="kunjalpatel28@outlook.com" userId="e7343aa382124ccb" providerId="LiveId" clId="{73CFEA70-6C92-4EF8-81DE-051694472E5B}" dt="2020-11-08T02:18:45.420" v="2057" actId="26606"/>
          <ac:spMkLst>
            <pc:docMk/>
            <pc:sldMk cId="3562709757" sldId="266"/>
            <ac:spMk id="3" creationId="{E2BD1592-AB3B-488F-B0C7-F4447A4C7F50}"/>
          </ac:spMkLst>
        </pc:spChg>
        <pc:spChg chg="add">
          <ac:chgData name="kunjalpatel28@outlook.com" userId="e7343aa382124ccb" providerId="LiveId" clId="{73CFEA70-6C92-4EF8-81DE-051694472E5B}" dt="2020-11-08T02:18:45.420" v="2057" actId="26606"/>
          <ac:spMkLst>
            <pc:docMk/>
            <pc:sldMk cId="3562709757" sldId="266"/>
            <ac:spMk id="8" creationId="{A7AE9375-4664-4DB2-922D-2782A6E439AC}"/>
          </ac:spMkLst>
        </pc:spChg>
        <pc:spChg chg="add">
          <ac:chgData name="kunjalpatel28@outlook.com" userId="e7343aa382124ccb" providerId="LiveId" clId="{73CFEA70-6C92-4EF8-81DE-051694472E5B}" dt="2020-11-08T02:18:45.420" v="2057" actId="26606"/>
          <ac:spMkLst>
            <pc:docMk/>
            <pc:sldMk cId="3562709757" sldId="266"/>
            <ac:spMk id="12" creationId="{9DD005C1-8C51-42D6-9BEE-B9B83849743D}"/>
          </ac:spMkLst>
        </pc:spChg>
        <pc:cxnChg chg="add">
          <ac:chgData name="kunjalpatel28@outlook.com" userId="e7343aa382124ccb" providerId="LiveId" clId="{73CFEA70-6C92-4EF8-81DE-051694472E5B}" dt="2020-11-08T02:18:45.420" v="2057" actId="26606"/>
          <ac:cxnSpMkLst>
            <pc:docMk/>
            <pc:sldMk cId="3562709757" sldId="266"/>
            <ac:cxnSpMk id="10" creationId="{EE504C98-6397-41C1-A8D8-2D9C4ED307E0}"/>
          </ac:cxnSpMkLst>
        </pc:cxnChg>
      </pc:sldChg>
      <pc:sldChg chg="addSp modSp add mod setBg">
        <pc:chgData name="kunjalpatel28@outlook.com" userId="e7343aa382124ccb" providerId="LiveId" clId="{73CFEA70-6C92-4EF8-81DE-051694472E5B}" dt="2020-11-08T02:18:49.871" v="2058" actId="26606"/>
        <pc:sldMkLst>
          <pc:docMk/>
          <pc:sldMk cId="2459858428" sldId="267"/>
        </pc:sldMkLst>
        <pc:spChg chg="mod">
          <ac:chgData name="kunjalpatel28@outlook.com" userId="e7343aa382124ccb" providerId="LiveId" clId="{73CFEA70-6C92-4EF8-81DE-051694472E5B}" dt="2020-11-08T02:18:49.871" v="2058" actId="26606"/>
          <ac:spMkLst>
            <pc:docMk/>
            <pc:sldMk cId="2459858428" sldId="267"/>
            <ac:spMk id="2" creationId="{BC64AC9F-851A-402B-B808-937BA27C4AB9}"/>
          </ac:spMkLst>
        </pc:spChg>
        <pc:spChg chg="mod">
          <ac:chgData name="kunjalpatel28@outlook.com" userId="e7343aa382124ccb" providerId="LiveId" clId="{73CFEA70-6C92-4EF8-81DE-051694472E5B}" dt="2020-11-08T02:18:49.871" v="2058" actId="26606"/>
          <ac:spMkLst>
            <pc:docMk/>
            <pc:sldMk cId="2459858428" sldId="267"/>
            <ac:spMk id="3" creationId="{4884BC01-D612-4512-9F6E-97FFE68FEFC2}"/>
          </ac:spMkLst>
        </pc:spChg>
        <pc:spChg chg="add">
          <ac:chgData name="kunjalpatel28@outlook.com" userId="e7343aa382124ccb" providerId="LiveId" clId="{73CFEA70-6C92-4EF8-81DE-051694472E5B}" dt="2020-11-08T02:18:49.871" v="2058" actId="26606"/>
          <ac:spMkLst>
            <pc:docMk/>
            <pc:sldMk cId="2459858428" sldId="267"/>
            <ac:spMk id="8" creationId="{A7AE9375-4664-4DB2-922D-2782A6E439AC}"/>
          </ac:spMkLst>
        </pc:spChg>
        <pc:spChg chg="add">
          <ac:chgData name="kunjalpatel28@outlook.com" userId="e7343aa382124ccb" providerId="LiveId" clId="{73CFEA70-6C92-4EF8-81DE-051694472E5B}" dt="2020-11-08T02:18:49.871" v="2058" actId="26606"/>
          <ac:spMkLst>
            <pc:docMk/>
            <pc:sldMk cId="2459858428" sldId="267"/>
            <ac:spMk id="12" creationId="{9DD005C1-8C51-42D6-9BEE-B9B83849743D}"/>
          </ac:spMkLst>
        </pc:spChg>
        <pc:cxnChg chg="add">
          <ac:chgData name="kunjalpatel28@outlook.com" userId="e7343aa382124ccb" providerId="LiveId" clId="{73CFEA70-6C92-4EF8-81DE-051694472E5B}" dt="2020-11-08T02:18:49.871" v="2058" actId="26606"/>
          <ac:cxnSpMkLst>
            <pc:docMk/>
            <pc:sldMk cId="2459858428" sldId="267"/>
            <ac:cxnSpMk id="10" creationId="{EE504C98-6397-41C1-A8D8-2D9C4ED307E0}"/>
          </ac:cxnSpMkLst>
        </pc:cxnChg>
      </pc:sldChg>
      <pc:sldChg chg="addSp delSp modSp add">
        <pc:chgData name="kunjalpatel28@outlook.com" userId="e7343aa382124ccb" providerId="LiveId" clId="{73CFEA70-6C92-4EF8-81DE-051694472E5B}" dt="2020-11-04T01:06:27.927" v="1168" actId="14100"/>
        <pc:sldMkLst>
          <pc:docMk/>
          <pc:sldMk cId="877184963" sldId="268"/>
        </pc:sldMkLst>
        <pc:spChg chg="mod">
          <ac:chgData name="kunjalpatel28@outlook.com" userId="e7343aa382124ccb" providerId="LiveId" clId="{73CFEA70-6C92-4EF8-81DE-051694472E5B}" dt="2020-11-04T00:13:23.022" v="1163"/>
          <ac:spMkLst>
            <pc:docMk/>
            <pc:sldMk cId="877184963" sldId="268"/>
            <ac:spMk id="2" creationId="{CC41295A-B40E-4558-AB48-1F4C0C5AAC1A}"/>
          </ac:spMkLst>
        </pc:spChg>
        <pc:spChg chg="del">
          <ac:chgData name="kunjalpatel28@outlook.com" userId="e7343aa382124ccb" providerId="LiveId" clId="{73CFEA70-6C92-4EF8-81DE-051694472E5B}" dt="2020-11-04T00:06:34.457" v="1026"/>
          <ac:spMkLst>
            <pc:docMk/>
            <pc:sldMk cId="877184963" sldId="268"/>
            <ac:spMk id="3" creationId="{E64E7A92-5497-4285-B8BD-C5F32677E15D}"/>
          </ac:spMkLst>
        </pc:spChg>
        <pc:spChg chg="add mod">
          <ac:chgData name="kunjalpatel28@outlook.com" userId="e7343aa382124ccb" providerId="LiveId" clId="{73CFEA70-6C92-4EF8-81DE-051694472E5B}" dt="2020-11-04T01:06:27.927" v="1168" actId="14100"/>
          <ac:spMkLst>
            <pc:docMk/>
            <pc:sldMk cId="877184963" sldId="268"/>
            <ac:spMk id="4" creationId="{CE75C25E-6718-469E-8F78-B53522704AB0}"/>
          </ac:spMkLst>
        </pc:spChg>
        <pc:picChg chg="add mod">
          <ac:chgData name="kunjalpatel28@outlook.com" userId="e7343aa382124ccb" providerId="LiveId" clId="{73CFEA70-6C92-4EF8-81DE-051694472E5B}" dt="2020-11-04T01:06:10.919" v="1164" actId="1076"/>
          <ac:picMkLst>
            <pc:docMk/>
            <pc:sldMk cId="877184963" sldId="268"/>
            <ac:picMk id="6" creationId="{7B81D6DE-23E5-46C7-9D9C-AD29A89D858C}"/>
          </ac:picMkLst>
        </pc:picChg>
        <pc:picChg chg="add del mod">
          <ac:chgData name="kunjalpatel28@outlook.com" userId="e7343aa382124ccb" providerId="LiveId" clId="{73CFEA70-6C92-4EF8-81DE-051694472E5B}" dt="2020-11-04T00:07:44.100" v="1030"/>
          <ac:picMkLst>
            <pc:docMk/>
            <pc:sldMk cId="877184963" sldId="268"/>
            <ac:picMk id="1026" creationId="{F1BFFFAD-A2A2-4DA8-A41A-DC09EB4B79D8}"/>
          </ac:picMkLst>
        </pc:picChg>
      </pc:sldChg>
      <pc:sldChg chg="addSp modSp add mod setBg">
        <pc:chgData name="kunjalpatel28@outlook.com" userId="e7343aa382124ccb" providerId="LiveId" clId="{73CFEA70-6C92-4EF8-81DE-051694472E5B}" dt="2020-11-08T02:19:03.029" v="2059" actId="26606"/>
        <pc:sldMkLst>
          <pc:docMk/>
          <pc:sldMk cId="2046041736" sldId="269"/>
        </pc:sldMkLst>
        <pc:spChg chg="mod">
          <ac:chgData name="kunjalpatel28@outlook.com" userId="e7343aa382124ccb" providerId="LiveId" clId="{73CFEA70-6C92-4EF8-81DE-051694472E5B}" dt="2020-11-08T02:19:03.029" v="2059" actId="26606"/>
          <ac:spMkLst>
            <pc:docMk/>
            <pc:sldMk cId="2046041736" sldId="269"/>
            <ac:spMk id="2" creationId="{376A19B7-3C97-4E26-A27F-7B0061BE80D7}"/>
          </ac:spMkLst>
        </pc:spChg>
        <pc:spChg chg="mod">
          <ac:chgData name="kunjalpatel28@outlook.com" userId="e7343aa382124ccb" providerId="LiveId" clId="{73CFEA70-6C92-4EF8-81DE-051694472E5B}" dt="2020-11-08T02:19:03.029" v="2059" actId="26606"/>
          <ac:spMkLst>
            <pc:docMk/>
            <pc:sldMk cId="2046041736" sldId="269"/>
            <ac:spMk id="3" creationId="{E86CFE28-99F3-45B2-B786-6F9571D41986}"/>
          </ac:spMkLst>
        </pc:spChg>
        <pc:spChg chg="add">
          <ac:chgData name="kunjalpatel28@outlook.com" userId="e7343aa382124ccb" providerId="LiveId" clId="{73CFEA70-6C92-4EF8-81DE-051694472E5B}" dt="2020-11-08T02:19:03.029" v="2059" actId="26606"/>
          <ac:spMkLst>
            <pc:docMk/>
            <pc:sldMk cId="2046041736" sldId="269"/>
            <ac:spMk id="8" creationId="{A7AE9375-4664-4DB2-922D-2782A6E439AC}"/>
          </ac:spMkLst>
        </pc:spChg>
        <pc:spChg chg="add">
          <ac:chgData name="kunjalpatel28@outlook.com" userId="e7343aa382124ccb" providerId="LiveId" clId="{73CFEA70-6C92-4EF8-81DE-051694472E5B}" dt="2020-11-08T02:19:03.029" v="2059" actId="26606"/>
          <ac:spMkLst>
            <pc:docMk/>
            <pc:sldMk cId="2046041736" sldId="269"/>
            <ac:spMk id="10" creationId="{C2C57604-0CFD-4023-B9BD-107166A25317}"/>
          </ac:spMkLst>
        </pc:spChg>
      </pc:sldChg>
      <pc:sldChg chg="addSp delSp modSp add">
        <pc:chgData name="kunjalpatel28@outlook.com" userId="e7343aa382124ccb" providerId="LiveId" clId="{73CFEA70-6C92-4EF8-81DE-051694472E5B}" dt="2020-11-04T01:17:08.865" v="1297" actId="14100"/>
        <pc:sldMkLst>
          <pc:docMk/>
          <pc:sldMk cId="3284425130" sldId="270"/>
        </pc:sldMkLst>
        <pc:spChg chg="mod">
          <ac:chgData name="kunjalpatel28@outlook.com" userId="e7343aa382124ccb" providerId="LiveId" clId="{73CFEA70-6C92-4EF8-81DE-051694472E5B}" dt="2020-11-04T01:15:24.476" v="1271"/>
          <ac:spMkLst>
            <pc:docMk/>
            <pc:sldMk cId="3284425130" sldId="270"/>
            <ac:spMk id="2" creationId="{EE16597B-F2FC-4A9A-9CD8-3BB5EA2C6512}"/>
          </ac:spMkLst>
        </pc:spChg>
        <pc:spChg chg="del">
          <ac:chgData name="kunjalpatel28@outlook.com" userId="e7343aa382124ccb" providerId="LiveId" clId="{73CFEA70-6C92-4EF8-81DE-051694472E5B}" dt="2020-11-04T01:11:30.252" v="1217"/>
          <ac:spMkLst>
            <pc:docMk/>
            <pc:sldMk cId="3284425130" sldId="270"/>
            <ac:spMk id="3" creationId="{1B8DA5C1-7576-4496-A502-E9D9166B0CA5}"/>
          </ac:spMkLst>
        </pc:spChg>
        <pc:spChg chg="add mod">
          <ac:chgData name="kunjalpatel28@outlook.com" userId="e7343aa382124ccb" providerId="LiveId" clId="{73CFEA70-6C92-4EF8-81DE-051694472E5B}" dt="2020-11-04T01:17:08.865" v="1297" actId="14100"/>
          <ac:spMkLst>
            <pc:docMk/>
            <pc:sldMk cId="3284425130" sldId="270"/>
            <ac:spMk id="6" creationId="{AA80FF21-7D53-4744-BF79-03D6AA284550}"/>
          </ac:spMkLst>
        </pc:spChg>
        <pc:graphicFrameChg chg="add mod ord modGraphic">
          <ac:chgData name="kunjalpatel28@outlook.com" userId="e7343aa382124ccb" providerId="LiveId" clId="{73CFEA70-6C92-4EF8-81DE-051694472E5B}" dt="2020-11-04T01:13:56.586" v="1270" actId="14734"/>
          <ac:graphicFrameMkLst>
            <pc:docMk/>
            <pc:sldMk cId="3284425130" sldId="270"/>
            <ac:graphicFrameMk id="4" creationId="{4197A8D3-0996-40B7-BE9D-96109FA423EC}"/>
          </ac:graphicFrameMkLst>
        </pc:graphicFrameChg>
      </pc:sldChg>
      <pc:sldChg chg="addSp modSp add">
        <pc:chgData name="kunjalpatel28@outlook.com" userId="e7343aa382124ccb" providerId="LiveId" clId="{73CFEA70-6C92-4EF8-81DE-051694472E5B}" dt="2020-11-04T01:26:09.118" v="1449" actId="1076"/>
        <pc:sldMkLst>
          <pc:docMk/>
          <pc:sldMk cId="3099716969" sldId="271"/>
        </pc:sldMkLst>
        <pc:spChg chg="mod">
          <ac:chgData name="kunjalpatel28@outlook.com" userId="e7343aa382124ccb" providerId="LiveId" clId="{73CFEA70-6C92-4EF8-81DE-051694472E5B}" dt="2020-11-04T01:19:35.656" v="1315" actId="20577"/>
          <ac:spMkLst>
            <pc:docMk/>
            <pc:sldMk cId="3099716969" sldId="271"/>
            <ac:spMk id="2" creationId="{96D5BD24-AB17-476D-94A0-4A1B2469EF0A}"/>
          </ac:spMkLst>
        </pc:spChg>
        <pc:spChg chg="mod">
          <ac:chgData name="kunjalpatel28@outlook.com" userId="e7343aa382124ccb" providerId="LiveId" clId="{73CFEA70-6C92-4EF8-81DE-051694472E5B}" dt="2020-11-04T01:25:30.019" v="1436" actId="1076"/>
          <ac:spMkLst>
            <pc:docMk/>
            <pc:sldMk cId="3099716969" sldId="271"/>
            <ac:spMk id="3" creationId="{49152FDF-B569-4BDC-8B32-DCEA12D4D30B}"/>
          </ac:spMkLst>
        </pc:spChg>
        <pc:graphicFrameChg chg="add mod modGraphic">
          <ac:chgData name="kunjalpatel28@outlook.com" userId="e7343aa382124ccb" providerId="LiveId" clId="{73CFEA70-6C92-4EF8-81DE-051694472E5B}" dt="2020-11-04T01:26:09.118" v="1449" actId="1076"/>
          <ac:graphicFrameMkLst>
            <pc:docMk/>
            <pc:sldMk cId="3099716969" sldId="271"/>
            <ac:graphicFrameMk id="4" creationId="{A73E46E0-4C68-47E0-B167-2AEC11AD79DD}"/>
          </ac:graphicFrameMkLst>
        </pc:graphicFrameChg>
      </pc:sldChg>
      <pc:sldChg chg="addSp modSp add del mod setBg">
        <pc:chgData name="kunjalpatel28@outlook.com" userId="e7343aa382124ccb" providerId="LiveId" clId="{73CFEA70-6C92-4EF8-81DE-051694472E5B}" dt="2020-11-09T04:36:12.355" v="2132" actId="2696"/>
        <pc:sldMkLst>
          <pc:docMk/>
          <pc:sldMk cId="942137690" sldId="272"/>
        </pc:sldMkLst>
        <pc:spChg chg="mod">
          <ac:chgData name="kunjalpatel28@outlook.com" userId="e7343aa382124ccb" providerId="LiveId" clId="{73CFEA70-6C92-4EF8-81DE-051694472E5B}" dt="2020-11-08T02:19:27.520" v="2060" actId="26606"/>
          <ac:spMkLst>
            <pc:docMk/>
            <pc:sldMk cId="942137690" sldId="272"/>
            <ac:spMk id="2" creationId="{A63BC9C7-DBF6-430D-8A33-78119EE33987}"/>
          </ac:spMkLst>
        </pc:spChg>
        <pc:spChg chg="mod">
          <ac:chgData name="kunjalpatel28@outlook.com" userId="e7343aa382124ccb" providerId="LiveId" clId="{73CFEA70-6C92-4EF8-81DE-051694472E5B}" dt="2020-11-08T02:19:27.520" v="2060" actId="26606"/>
          <ac:spMkLst>
            <pc:docMk/>
            <pc:sldMk cId="942137690" sldId="272"/>
            <ac:spMk id="3" creationId="{9377D3CA-1288-4124-BC11-550F681058AA}"/>
          </ac:spMkLst>
        </pc:spChg>
        <pc:spChg chg="add">
          <ac:chgData name="kunjalpatel28@outlook.com" userId="e7343aa382124ccb" providerId="LiveId" clId="{73CFEA70-6C92-4EF8-81DE-051694472E5B}" dt="2020-11-08T02:19:27.520" v="2060" actId="26606"/>
          <ac:spMkLst>
            <pc:docMk/>
            <pc:sldMk cId="942137690" sldId="272"/>
            <ac:spMk id="8" creationId="{E8A8EAB8-D2FF-444D-B34B-7D32F106AD0E}"/>
          </ac:spMkLst>
        </pc:spChg>
        <pc:cxnChg chg="add">
          <ac:chgData name="kunjalpatel28@outlook.com" userId="e7343aa382124ccb" providerId="LiveId" clId="{73CFEA70-6C92-4EF8-81DE-051694472E5B}" dt="2020-11-08T02:19:27.520" v="2060" actId="26606"/>
          <ac:cxnSpMkLst>
            <pc:docMk/>
            <pc:sldMk cId="942137690" sldId="272"/>
            <ac:cxnSpMk id="10" creationId="{067633D1-6EE6-4118-B9F0-B363477BEE7A}"/>
          </ac:cxnSpMkLst>
        </pc:cxnChg>
        <pc:cxnChg chg="add">
          <ac:chgData name="kunjalpatel28@outlook.com" userId="e7343aa382124ccb" providerId="LiveId" clId="{73CFEA70-6C92-4EF8-81DE-051694472E5B}" dt="2020-11-08T02:19:27.520" v="2060" actId="26606"/>
          <ac:cxnSpMkLst>
            <pc:docMk/>
            <pc:sldMk cId="942137690" sldId="272"/>
            <ac:cxnSpMk id="12" creationId="{4AD7FFC6-42A9-49CB-B5E9-B3F6B038331B}"/>
          </ac:cxnSpMkLst>
        </pc:cxnChg>
      </pc:sldChg>
      <pc:sldChg chg="addSp delSp modSp add mod setBg">
        <pc:chgData name="kunjalpatel28@outlook.com" userId="e7343aa382124ccb" providerId="LiveId" clId="{73CFEA70-6C92-4EF8-81DE-051694472E5B}" dt="2020-11-09T01:26:48.454" v="2129" actId="5793"/>
        <pc:sldMkLst>
          <pc:docMk/>
          <pc:sldMk cId="583926746" sldId="273"/>
        </pc:sldMkLst>
        <pc:spChg chg="mod">
          <ac:chgData name="kunjalpatel28@outlook.com" userId="e7343aa382124ccb" providerId="LiveId" clId="{73CFEA70-6C92-4EF8-81DE-051694472E5B}" dt="2020-11-08T02:19:33.458" v="2061" actId="26606"/>
          <ac:spMkLst>
            <pc:docMk/>
            <pc:sldMk cId="583926746" sldId="273"/>
            <ac:spMk id="2" creationId="{FAE7BF9F-CFC0-4F00-BC81-A79295BCD230}"/>
          </ac:spMkLst>
        </pc:spChg>
        <pc:spChg chg="mod">
          <ac:chgData name="kunjalpatel28@outlook.com" userId="e7343aa382124ccb" providerId="LiveId" clId="{73CFEA70-6C92-4EF8-81DE-051694472E5B}" dt="2020-11-09T01:26:48.454" v="2129" actId="5793"/>
          <ac:spMkLst>
            <pc:docMk/>
            <pc:sldMk cId="583926746" sldId="273"/>
            <ac:spMk id="3" creationId="{DAA665A5-F5F4-4A42-8E31-56C15B342ADF}"/>
          </ac:spMkLst>
        </pc:spChg>
        <pc:spChg chg="add del">
          <ac:chgData name="kunjalpatel28@outlook.com" userId="e7343aa382124ccb" providerId="LiveId" clId="{73CFEA70-6C92-4EF8-81DE-051694472E5B}" dt="2020-11-09T01:26:42.952" v="2126" actId="26606"/>
          <ac:spMkLst>
            <pc:docMk/>
            <pc:sldMk cId="583926746" sldId="273"/>
            <ac:spMk id="8" creationId="{A7AE9375-4664-4DB2-922D-2782A6E439AC}"/>
          </ac:spMkLst>
        </pc:spChg>
        <pc:spChg chg="add del">
          <ac:chgData name="kunjalpatel28@outlook.com" userId="e7343aa382124ccb" providerId="LiveId" clId="{73CFEA70-6C92-4EF8-81DE-051694472E5B}" dt="2020-11-09T01:26:42.952" v="2126" actId="26606"/>
          <ac:spMkLst>
            <pc:docMk/>
            <pc:sldMk cId="583926746" sldId="273"/>
            <ac:spMk id="10" creationId="{C2C57604-0CFD-4023-B9BD-107166A25317}"/>
          </ac:spMkLst>
        </pc:spChg>
        <pc:spChg chg="add">
          <ac:chgData name="kunjalpatel28@outlook.com" userId="e7343aa382124ccb" providerId="LiveId" clId="{73CFEA70-6C92-4EF8-81DE-051694472E5B}" dt="2020-11-09T01:26:42.952" v="2126" actId="26606"/>
          <ac:spMkLst>
            <pc:docMk/>
            <pc:sldMk cId="583926746" sldId="273"/>
            <ac:spMk id="15" creationId="{A7AE9375-4664-4DB2-922D-2782A6E439AC}"/>
          </ac:spMkLst>
        </pc:spChg>
        <pc:spChg chg="add">
          <ac:chgData name="kunjalpatel28@outlook.com" userId="e7343aa382124ccb" providerId="LiveId" clId="{73CFEA70-6C92-4EF8-81DE-051694472E5B}" dt="2020-11-09T01:26:42.952" v="2126" actId="26606"/>
          <ac:spMkLst>
            <pc:docMk/>
            <pc:sldMk cId="583926746" sldId="273"/>
            <ac:spMk id="17" creationId="{C2C57604-0CFD-4023-B9BD-107166A25317}"/>
          </ac:spMkLst>
        </pc:spChg>
      </pc:sldChg>
      <pc:sldChg chg="addSp modSp add mod ord setBg">
        <pc:chgData name="kunjalpatel28@outlook.com" userId="e7343aa382124ccb" providerId="LiveId" clId="{73CFEA70-6C92-4EF8-81DE-051694472E5B}" dt="2020-11-09T01:20:28.204" v="2099"/>
        <pc:sldMkLst>
          <pc:docMk/>
          <pc:sldMk cId="1352724476" sldId="274"/>
        </pc:sldMkLst>
        <pc:spChg chg="mod">
          <ac:chgData name="kunjalpatel28@outlook.com" userId="e7343aa382124ccb" providerId="LiveId" clId="{73CFEA70-6C92-4EF8-81DE-051694472E5B}" dt="2020-11-09T01:20:20.721" v="2098" actId="26606"/>
          <ac:spMkLst>
            <pc:docMk/>
            <pc:sldMk cId="1352724476" sldId="274"/>
            <ac:spMk id="2" creationId="{398E1E33-9948-461C-81CF-B07F44A13C82}"/>
          </ac:spMkLst>
        </pc:spChg>
        <pc:spChg chg="mod">
          <ac:chgData name="kunjalpatel28@outlook.com" userId="e7343aa382124ccb" providerId="LiveId" clId="{73CFEA70-6C92-4EF8-81DE-051694472E5B}" dt="2020-11-09T01:20:20.721" v="2098" actId="26606"/>
          <ac:spMkLst>
            <pc:docMk/>
            <pc:sldMk cId="1352724476" sldId="274"/>
            <ac:spMk id="3" creationId="{F6B76C68-C5B0-42F6-9411-3749A7C2CA8F}"/>
          </ac:spMkLst>
        </pc:spChg>
        <pc:spChg chg="add">
          <ac:chgData name="kunjalpatel28@outlook.com" userId="e7343aa382124ccb" providerId="LiveId" clId="{73CFEA70-6C92-4EF8-81DE-051694472E5B}" dt="2020-11-09T01:20:20.721" v="2098" actId="26606"/>
          <ac:spMkLst>
            <pc:docMk/>
            <pc:sldMk cId="1352724476" sldId="274"/>
            <ac:spMk id="8" creationId="{A7AE9375-4664-4DB2-922D-2782A6E439AC}"/>
          </ac:spMkLst>
        </pc:spChg>
        <pc:spChg chg="add">
          <ac:chgData name="kunjalpatel28@outlook.com" userId="e7343aa382124ccb" providerId="LiveId" clId="{73CFEA70-6C92-4EF8-81DE-051694472E5B}" dt="2020-11-09T01:20:20.721" v="2098" actId="26606"/>
          <ac:spMkLst>
            <pc:docMk/>
            <pc:sldMk cId="1352724476" sldId="274"/>
            <ac:spMk id="10" creationId="{C2C57604-0CFD-4023-B9BD-107166A25317}"/>
          </ac:spMkLst>
        </pc:spChg>
      </pc:sldChg>
      <pc:sldChg chg="addSp delSp modSp add">
        <pc:chgData name="kunjalpatel28@outlook.com" userId="e7343aa382124ccb" providerId="LiveId" clId="{73CFEA70-6C92-4EF8-81DE-051694472E5B}" dt="2020-11-09T01:23:59.840" v="2120" actId="14100"/>
        <pc:sldMkLst>
          <pc:docMk/>
          <pc:sldMk cId="2468570630" sldId="275"/>
        </pc:sldMkLst>
        <pc:spChg chg="mod">
          <ac:chgData name="kunjalpatel28@outlook.com" userId="e7343aa382124ccb" providerId="LiveId" clId="{73CFEA70-6C92-4EF8-81DE-051694472E5B}" dt="2020-11-09T01:22:01.019" v="2110" actId="20577"/>
          <ac:spMkLst>
            <pc:docMk/>
            <pc:sldMk cId="2468570630" sldId="275"/>
            <ac:spMk id="2" creationId="{5E73E0AC-8E13-4C9A-B8D7-F4A7B37EE17B}"/>
          </ac:spMkLst>
        </pc:spChg>
        <pc:spChg chg="del">
          <ac:chgData name="kunjalpatel28@outlook.com" userId="e7343aa382124ccb" providerId="LiveId" clId="{73CFEA70-6C92-4EF8-81DE-051694472E5B}" dt="2020-11-09T01:23:33.053" v="2111" actId="931"/>
          <ac:spMkLst>
            <pc:docMk/>
            <pc:sldMk cId="2468570630" sldId="275"/>
            <ac:spMk id="3" creationId="{AA4FF398-3F5C-44B1-BBE4-A91F81CC97D2}"/>
          </ac:spMkLst>
        </pc:spChg>
        <pc:spChg chg="del mod">
          <ac:chgData name="kunjalpatel28@outlook.com" userId="e7343aa382124ccb" providerId="LiveId" clId="{73CFEA70-6C92-4EF8-81DE-051694472E5B}" dt="2020-11-09T01:23:48.252" v="2114" actId="931"/>
          <ac:spMkLst>
            <pc:docMk/>
            <pc:sldMk cId="2468570630" sldId="275"/>
            <ac:spMk id="4" creationId="{38AA331C-A77E-476D-8F24-55335F711C01}"/>
          </ac:spMkLst>
        </pc:spChg>
        <pc:picChg chg="add mod">
          <ac:chgData name="kunjalpatel28@outlook.com" userId="e7343aa382124ccb" providerId="LiveId" clId="{73CFEA70-6C92-4EF8-81DE-051694472E5B}" dt="2020-11-09T01:23:59.840" v="2120" actId="14100"/>
          <ac:picMkLst>
            <pc:docMk/>
            <pc:sldMk cId="2468570630" sldId="275"/>
            <ac:picMk id="6" creationId="{E55C8260-B72A-4192-877B-9B07F1D2B0EA}"/>
          </ac:picMkLst>
        </pc:picChg>
        <pc:picChg chg="add mod">
          <ac:chgData name="kunjalpatel28@outlook.com" userId="e7343aa382124ccb" providerId="LiveId" clId="{73CFEA70-6C92-4EF8-81DE-051694472E5B}" dt="2020-11-09T01:23:53.967" v="2118" actId="14100"/>
          <ac:picMkLst>
            <pc:docMk/>
            <pc:sldMk cId="2468570630" sldId="275"/>
            <ac:picMk id="8" creationId="{0DD5FB49-A74A-40D9-B3A6-4F59263EC0FE}"/>
          </ac:picMkLst>
        </pc:picChg>
      </pc:sldChg>
      <pc:sldChg chg="addSp delSp modSp add mod setBg setClrOvrMap">
        <pc:chgData name="kunjalpatel28@outlook.com" userId="e7343aa382124ccb" providerId="LiveId" clId="{73CFEA70-6C92-4EF8-81DE-051694472E5B}" dt="2020-11-09T04:37:26.650" v="2171" actId="26606"/>
        <pc:sldMkLst>
          <pc:docMk/>
          <pc:sldMk cId="2952905511" sldId="276"/>
        </pc:sldMkLst>
        <pc:spChg chg="mod ord">
          <ac:chgData name="kunjalpatel28@outlook.com" userId="e7343aa382124ccb" providerId="LiveId" clId="{73CFEA70-6C92-4EF8-81DE-051694472E5B}" dt="2020-11-09T04:37:26.650" v="2171" actId="26606"/>
          <ac:spMkLst>
            <pc:docMk/>
            <pc:sldMk cId="2952905511" sldId="276"/>
            <ac:spMk id="2" creationId="{3145C655-C16E-451E-BB51-76DF53CC6E0D}"/>
          </ac:spMkLst>
        </pc:spChg>
        <pc:spChg chg="del">
          <ac:chgData name="kunjalpatel28@outlook.com" userId="e7343aa382124ccb" providerId="LiveId" clId="{73CFEA70-6C92-4EF8-81DE-051694472E5B}" dt="2020-11-09T04:36:50.250" v="2165" actId="931"/>
          <ac:spMkLst>
            <pc:docMk/>
            <pc:sldMk cId="2952905511" sldId="276"/>
            <ac:spMk id="3" creationId="{9D8F6A0E-4C25-4E35-8E91-7AA7D686AB23}"/>
          </ac:spMkLst>
        </pc:spChg>
        <pc:spChg chg="del">
          <ac:chgData name="kunjalpatel28@outlook.com" userId="e7343aa382124ccb" providerId="LiveId" clId="{73CFEA70-6C92-4EF8-81DE-051694472E5B}" dt="2020-11-09T04:36:54.468" v="2168" actId="478"/>
          <ac:spMkLst>
            <pc:docMk/>
            <pc:sldMk cId="2952905511" sldId="276"/>
            <ac:spMk id="4" creationId="{9CA71A80-5F01-456F-A473-D21C63DF841B}"/>
          </ac:spMkLst>
        </pc:spChg>
        <pc:spChg chg="add del">
          <ac:chgData name="kunjalpatel28@outlook.com" userId="e7343aa382124ccb" providerId="LiveId" clId="{73CFEA70-6C92-4EF8-81DE-051694472E5B}" dt="2020-11-09T04:37:26.638" v="2170" actId="26606"/>
          <ac:spMkLst>
            <pc:docMk/>
            <pc:sldMk cId="2952905511" sldId="276"/>
            <ac:spMk id="11" creationId="{1DB7C82F-AB7E-4F0C-B829-FA1B9C415180}"/>
          </ac:spMkLst>
        </pc:spChg>
        <pc:spChg chg="add">
          <ac:chgData name="kunjalpatel28@outlook.com" userId="e7343aa382124ccb" providerId="LiveId" clId="{73CFEA70-6C92-4EF8-81DE-051694472E5B}" dt="2020-11-09T04:37:26.650" v="2171" actId="26606"/>
          <ac:spMkLst>
            <pc:docMk/>
            <pc:sldMk cId="2952905511" sldId="276"/>
            <ac:spMk id="13" creationId="{AE9FC877-7FB6-4D22-9988-35420644E202}"/>
          </ac:spMkLst>
        </pc:spChg>
        <pc:spChg chg="add">
          <ac:chgData name="kunjalpatel28@outlook.com" userId="e7343aa382124ccb" providerId="LiveId" clId="{73CFEA70-6C92-4EF8-81DE-051694472E5B}" dt="2020-11-09T04:37:26.650" v="2171" actId="26606"/>
          <ac:spMkLst>
            <pc:docMk/>
            <pc:sldMk cId="2952905511" sldId="276"/>
            <ac:spMk id="14" creationId="{55666830-9A19-4E01-8505-D6C7F9AC5665}"/>
          </ac:spMkLst>
        </pc:spChg>
        <pc:spChg chg="add">
          <ac:chgData name="kunjalpatel28@outlook.com" userId="e7343aa382124ccb" providerId="LiveId" clId="{73CFEA70-6C92-4EF8-81DE-051694472E5B}" dt="2020-11-09T04:37:26.650" v="2171" actId="26606"/>
          <ac:spMkLst>
            <pc:docMk/>
            <pc:sldMk cId="2952905511" sldId="276"/>
            <ac:spMk id="15" creationId="{E41809D1-F12E-46BB-B804-5F209D325E8B}"/>
          </ac:spMkLst>
        </pc:spChg>
        <pc:spChg chg="add">
          <ac:chgData name="kunjalpatel28@outlook.com" userId="e7343aa382124ccb" providerId="LiveId" clId="{73CFEA70-6C92-4EF8-81DE-051694472E5B}" dt="2020-11-09T04:37:26.650" v="2171" actId="26606"/>
          <ac:spMkLst>
            <pc:docMk/>
            <pc:sldMk cId="2952905511" sldId="276"/>
            <ac:spMk id="17" creationId="{AF2F604E-43BE-4DC3-B983-E071523364F8}"/>
          </ac:spMkLst>
        </pc:spChg>
        <pc:spChg chg="add">
          <ac:chgData name="kunjalpatel28@outlook.com" userId="e7343aa382124ccb" providerId="LiveId" clId="{73CFEA70-6C92-4EF8-81DE-051694472E5B}" dt="2020-11-09T04:37:26.650" v="2171" actId="26606"/>
          <ac:spMkLst>
            <pc:docMk/>
            <pc:sldMk cId="2952905511" sldId="276"/>
            <ac:spMk id="19" creationId="{08C9B587-E65E-4B52-B37C-ABEBB6E87928}"/>
          </ac:spMkLst>
        </pc:spChg>
        <pc:picChg chg="add mod">
          <ac:chgData name="kunjalpatel28@outlook.com" userId="e7343aa382124ccb" providerId="LiveId" clId="{73CFEA70-6C92-4EF8-81DE-051694472E5B}" dt="2020-11-09T04:37:26.650" v="2171" actId="26606"/>
          <ac:picMkLst>
            <pc:docMk/>
            <pc:sldMk cId="2952905511" sldId="276"/>
            <ac:picMk id="6" creationId="{03AA1E64-6107-4561-B83E-F10CEFB823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2B96-DC54-45A5-BF9E-1AE345FA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3C91-6B63-4217-B29D-FE973E903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8BE6-A0D0-4939-9165-4B0ED1D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2A98-C514-4047-9364-02F152B6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ACB5-480D-413A-97C3-4ECF739F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6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CF7F-A8C6-4055-AE99-AEED0CEC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2CABE-4325-455E-AF93-DBE5DD129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DF35-55CD-4B99-9E14-4A0D390B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A021-0A7D-4D35-A76F-736F8160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ACC5-7ACF-45FD-99FE-4A619D48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1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C278D-D444-4E4A-A9F4-A6070CBB1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20761-A207-48CA-94C3-1F943849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06F2-13B1-451A-BC00-7745A432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83C2-91B5-4BAB-96D0-8EA2028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7AAB-6E15-46CE-8AEE-A10E0ABF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EB7E-B4E2-4EE9-B412-9DD37E0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F17D-0D5C-47EF-A375-2E6B620E1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BB84-6CFF-4847-9BE3-A70EEC30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5489-E240-4B79-9D59-96C2A8E1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9188-A5B0-40B7-B719-6B72AA80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78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F1DB-747C-41FB-9533-F90A07A0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A1B0-F49F-4B9D-897B-75E367C9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6376-99EA-4494-992D-EAC39A98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E6A5-F391-4516-8EBE-3BEBE46B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B26C-C38B-419E-AB9A-33A70862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9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EF5B-7A99-4745-9CCF-A3E95E48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66EB-DA1D-4F31-AE49-647C272AD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1332-D33D-4C83-89FE-8AFB1AC5E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91FA4-5FA9-40CE-AC2D-A6DB3633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F8D9C-166F-45D9-9033-D07E92B4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94C0-69E1-4B42-8916-7C10497D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60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8B33-88FA-480A-9820-06506854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131D2-6418-4C26-B1C5-7066A549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0F644-0327-471B-B0EF-FBA26861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204C4-13F9-4E9F-A2E6-9726D02F9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05178-8959-4F1B-9086-F15D3F7A1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C962D-DB44-4CBE-AF06-6B0EC457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DC88E-3F13-493C-A8CA-D67D83A2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FF21-CE50-4D01-ABFA-8F7A52CE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79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2551-2EA6-4026-967F-6279F83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EC437-9F21-4DA8-8D1C-48B5FA63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F328-571F-4CEB-83EA-F6C21B09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75C4-D0DB-4F66-97EE-D87FDCFA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80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213F0-0235-42AD-9793-BF72E4BF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329C3-3C46-4592-BDA2-B6E41D64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1E4E4-4A22-49D6-BDA5-0B81113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2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7FEE-FF3A-40DA-A68F-92FAF1FF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8C27-0074-44CB-9690-1058FB78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3AA17-5355-44F7-B87E-08E03479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9D9A3-A4D8-4929-9707-D4D9C96F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069C-D571-46F9-A76E-C8F227EA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3BD68-90F7-4A59-8523-26CA27B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20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447F-AD4A-4644-AF28-B0AAA790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9450D-BAD9-4428-BF20-6AC5C589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FB342-C973-4DD9-97BC-EF739BDA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1B3FB-5630-4C9E-A83E-1C8316FC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CD7AE-8CF6-495D-BA16-9BA5C903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BD853-F023-4646-9924-C9A9B965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47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EE5CF-52B3-4269-AAA2-AED97C24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9BFB-4900-4CB8-AAB6-593E4AFE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80C1-3074-4A55-9F57-4C2332350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8198-63D4-4617-BC47-C096FE00014D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FA63-44D0-4CF4-8081-29B4255C8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9585-AE63-4762-A952-A68E9EECF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40B0-2325-4E70-9B2C-0D46EEEC63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20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bpro.com/guide/16x2-character-lcd-interfacing-using-lpc1768/" TargetMode="External"/><Relationship Id="rId2" Type="http://schemas.openxmlformats.org/officeDocument/2006/relationships/hyperlink" Target="https://www.engineersgarage.com/arm/lcd-interface-in-4bit-mode-with-lpc1768-part-5-2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cfreaks.com/pulse-width-modulation-pwm-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A053E-EE7C-40DF-A501-8807650AB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5" r="221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5F6F-5042-4640-A187-08D5B60BA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/>
              <a:t>LCD interfacing with LPC 1768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263A0-452B-461B-BFFC-766806E9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/>
              <a:t>Prepared by:</a:t>
            </a:r>
          </a:p>
          <a:p>
            <a:pPr algn="l"/>
            <a:r>
              <a:rPr lang="en-CA" sz="2000"/>
              <a:t>Kunjal Patel (C0754858)</a:t>
            </a:r>
          </a:p>
          <a:p>
            <a:pPr algn="l"/>
            <a:r>
              <a:rPr lang="en-CA" sz="2000"/>
              <a:t>Group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753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0BCA-D323-4169-9C28-9F19E863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>
                <a:solidFill>
                  <a:schemeClr val="bg1"/>
                </a:solidFill>
              </a:rPr>
              <a:t>Detailed Procedure of Interfacing LCD with LPC 1768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C087-2379-4F21-8826-7D3F638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We can interface the mbed processor to an external LCD, to display messages on the screen. Interfacing an LCD requires a few involved steps to prepare the device and achieve the desired display. The following tasks must be considered to successfully interface </a:t>
            </a:r>
            <a:r>
              <a:rPr lang="en-CA" sz="1900">
                <a:solidFill>
                  <a:schemeClr val="bg1"/>
                </a:solidFill>
              </a:rPr>
              <a:t>the LCD:</a:t>
            </a:r>
          </a:p>
          <a:p>
            <a:r>
              <a:rPr lang="en-US" sz="1900">
                <a:solidFill>
                  <a:schemeClr val="bg1"/>
                </a:solidFill>
              </a:rPr>
              <a:t>Hardware integration: we will need to connect the LCD to the correct mbed pins.</a:t>
            </a:r>
          </a:p>
          <a:p>
            <a:r>
              <a:rPr lang="en-US" sz="1900">
                <a:solidFill>
                  <a:schemeClr val="bg1"/>
                </a:solidFill>
              </a:rPr>
              <a:t>Modular coding: As there are many processes that need to be completed, it makes sense to define LCD functions in modular files.</a:t>
            </a:r>
          </a:p>
          <a:p>
            <a:r>
              <a:rPr lang="en-US" sz="1900">
                <a:solidFill>
                  <a:schemeClr val="bg1"/>
                </a:solidFill>
              </a:rPr>
              <a:t> Initializing the LCD: A specific sequence of control signals must be sent to the LCD to </a:t>
            </a:r>
            <a:r>
              <a:rPr lang="en-CA" sz="1900">
                <a:solidFill>
                  <a:schemeClr val="bg1"/>
                </a:solidFill>
              </a:rPr>
              <a:t>initialize it.</a:t>
            </a:r>
          </a:p>
          <a:p>
            <a:r>
              <a:rPr lang="en-US" sz="1900">
                <a:solidFill>
                  <a:schemeClr val="bg1"/>
                </a:solidFill>
              </a:rPr>
              <a:t>Outputting data: We will need to understand how the LCD converts control data into </a:t>
            </a:r>
            <a:r>
              <a:rPr lang="en-CA" sz="1900">
                <a:solidFill>
                  <a:schemeClr val="bg1"/>
                </a:solidFill>
              </a:rPr>
              <a:t>legible display data.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B887D-9D8E-4800-AEFC-3CAE7D95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sz="8000">
                <a:solidFill>
                  <a:schemeClr val="bg1"/>
                </a:solidFill>
              </a:rPr>
              <a:t>Modular coding: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DEDA-F30D-4121-8721-88804E33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Initializing and interfacing a peripheral device, such as an LCD, can be done effectively by using modular files to define various parts of the code.</a:t>
            </a:r>
          </a:p>
          <a:p>
            <a:r>
              <a:rPr lang="en-US" sz="2000">
                <a:solidFill>
                  <a:schemeClr val="bg1"/>
                </a:solidFill>
              </a:rPr>
              <a:t>a main code file (main.cpp) which can call functions defined in the LCD feature file</a:t>
            </a:r>
          </a:p>
          <a:p>
            <a:r>
              <a:rPr lang="en-US" sz="2000">
                <a:solidFill>
                  <a:schemeClr val="bg1"/>
                </a:solidFill>
              </a:rPr>
              <a:t>an LCD definition file (LCD.cpp) which will include all the functions for initializing and sending data to the LCD,</a:t>
            </a:r>
          </a:p>
          <a:p>
            <a:r>
              <a:rPr lang="en-US" sz="2000">
                <a:solidFill>
                  <a:schemeClr val="bg1"/>
                </a:solidFill>
              </a:rPr>
              <a:t>an LCD header file (LCD.h) which will be used to declare data and function </a:t>
            </a:r>
            <a:r>
              <a:rPr lang="en-CA" sz="2000">
                <a:solidFill>
                  <a:schemeClr val="bg1"/>
                </a:solidFill>
              </a:rPr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27393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836E8-763B-486E-B9DE-D1151256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CA">
                <a:solidFill>
                  <a:schemeClr val="bg1"/>
                </a:solidFill>
              </a:rPr>
              <a:t>Initializing the LCD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1592-AB3B-488F-B0C7-F4447A4C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Once we have verified all the connections from MCU to LCD Module, we can go ahead to display text on the LCD.</a:t>
            </a:r>
          </a:p>
          <a:p>
            <a:r>
              <a:rPr lang="en-US" sz="2000">
                <a:solidFill>
                  <a:schemeClr val="bg1"/>
                </a:solidFill>
              </a:rPr>
              <a:t>Before initializing the LCD, we need to wait for a minimum time of about 15 milliseconds after the input voltage supply is stable and greater than 4.5 Volts.</a:t>
            </a:r>
          </a:p>
          <a:p>
            <a:r>
              <a:rPr lang="en-US" sz="2000">
                <a:solidFill>
                  <a:schemeClr val="bg1"/>
                </a:solidFill>
              </a:rPr>
              <a:t>Make sure that the RS and Enable are held LOW.</a:t>
            </a:r>
          </a:p>
          <a:p>
            <a:r>
              <a:rPr lang="en-US" sz="2000">
                <a:solidFill>
                  <a:schemeClr val="bg1"/>
                </a:solidFill>
              </a:rPr>
              <a:t>Next step is to input some commands to the LCD using the Data pins. These commands will not be executed until a pulse is supplied to the Enable pin.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4AC9F-851A-402B-B808-937BA27C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CA">
                <a:solidFill>
                  <a:schemeClr val="bg1"/>
                </a:solidFill>
              </a:rPr>
              <a:t>Initializing the LCD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BC01-D612-4512-9F6E-97FFE68F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After supplying the command with a pulse, Enable must be made High and then Low after a short delay. </a:t>
            </a:r>
          </a:p>
          <a:p>
            <a:r>
              <a:rPr lang="en-US" sz="2000">
                <a:solidFill>
                  <a:schemeClr val="bg1"/>
                </a:solidFill>
              </a:rPr>
              <a:t>We then need to send configuration data to the Function Mode, Display Mode, and Clear Display registers to initialize the display.</a:t>
            </a:r>
          </a:p>
          <a:p>
            <a:r>
              <a:rPr lang="en-US" sz="2000">
                <a:solidFill>
                  <a:schemeClr val="bg1"/>
                </a:solidFill>
              </a:rPr>
              <a:t>To set LCD Function Mode, the RS, R/W, and DB0-7 bits should be set accordingly, and data bus values are of course sent as two nibbles.</a:t>
            </a:r>
          </a:p>
          <a:p>
            <a:r>
              <a:rPr lang="en-US" sz="2000">
                <a:solidFill>
                  <a:schemeClr val="bg1"/>
                </a:solidFill>
              </a:rPr>
              <a:t>To define 4-bit mode in LCD, we can send a binary value of 00101000 (0x28 hex) to the LCD data pins, 2-line display, and 5x7 dot characters.</a:t>
            </a:r>
          </a:p>
          <a:p>
            <a:r>
              <a:rPr lang="en-CA" sz="2000">
                <a:solidFill>
                  <a:schemeClr val="bg1"/>
                </a:solidFill>
              </a:rPr>
              <a:t>We would </a:t>
            </a:r>
            <a:r>
              <a:rPr lang="en-US" sz="2000">
                <a:solidFill>
                  <a:schemeClr val="bg1"/>
                </a:solidFill>
              </a:rPr>
              <a:t>therefore send the value 0x2, pulse E, then send 0x8, then pulse E again.</a:t>
            </a:r>
          </a:p>
          <a:p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295A-B40E-4558-AB48-1F4C0C5A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mode control register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5C25E-6718-469E-8F78-B5352270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9039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Here, in this Function mode control register, we can set </a:t>
            </a:r>
          </a:p>
          <a:p>
            <a:pPr marL="0" indent="0">
              <a:buNone/>
            </a:pPr>
            <a:r>
              <a:rPr lang="en-CA" dirty="0"/>
              <a:t>DL=0 </a:t>
            </a:r>
            <a:r>
              <a:rPr lang="fr-FR" dirty="0"/>
              <a:t>→</a:t>
            </a:r>
            <a:r>
              <a:rPr lang="en-CA" dirty="0"/>
              <a:t> 4-bit mode</a:t>
            </a:r>
          </a:p>
          <a:p>
            <a:pPr marL="0" indent="0">
              <a:buNone/>
            </a:pPr>
            <a:r>
              <a:rPr lang="en-CA" dirty="0"/>
              <a:t>DL=1 </a:t>
            </a:r>
            <a:r>
              <a:rPr lang="fr-FR" dirty="0"/>
              <a:t>→</a:t>
            </a:r>
            <a:r>
              <a:rPr lang="en-CA" dirty="0"/>
              <a:t> 8-bit mode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fr-FR" dirty="0"/>
              <a:t>N = 0 → 1 line mode</a:t>
            </a:r>
          </a:p>
          <a:p>
            <a:pPr marL="0" indent="0">
              <a:buNone/>
            </a:pPr>
            <a:r>
              <a:rPr lang="fr-FR" dirty="0"/>
              <a:t>N = 1 → 2 line mode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CA" dirty="0"/>
              <a:t>F = 0 → 5×7 pixels</a:t>
            </a:r>
          </a:p>
          <a:p>
            <a:pPr marL="0" indent="0">
              <a:buNone/>
            </a:pPr>
            <a:r>
              <a:rPr lang="en-CA" dirty="0"/>
              <a:t>F = 1 → 5×10 pixels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2" descr="Function Set Of LCD To Configure In 4bit Mode">
            <a:extLst>
              <a:ext uri="{FF2B5EF4-FFF2-40B4-BE49-F238E27FC236}">
                <a16:creationId xmlns:a16="http://schemas.microsoft.com/office/drawing/2014/main" id="{7B81D6DE-23E5-46C7-9D9C-AD29A89D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350" y="3522278"/>
            <a:ext cx="7316293" cy="95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8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A19B7-3C97-4E26-A27F-7B0061BE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CA" sz="8000">
                <a:solidFill>
                  <a:schemeClr val="bg1"/>
                </a:solidFill>
              </a:rPr>
              <a:t>Display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FE28-99F3-45B2-B786-6F9571D4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The Display Mode control register must also be set up during initialization. Here we need to send a command </a:t>
            </a:r>
          </a:p>
          <a:p>
            <a:r>
              <a:rPr lang="en-US" sz="2000">
                <a:solidFill>
                  <a:schemeClr val="bg1"/>
                </a:solidFill>
              </a:rPr>
              <a:t>to switch the display on</a:t>
            </a:r>
          </a:p>
          <a:p>
            <a:r>
              <a:rPr lang="en-US" sz="2000">
                <a:solidFill>
                  <a:schemeClr val="bg1"/>
                </a:solidFill>
              </a:rPr>
              <a:t>to determine the cursor function</a:t>
            </a:r>
          </a:p>
          <a:p>
            <a:r>
              <a:rPr lang="en-US" sz="2000">
                <a:solidFill>
                  <a:schemeClr val="bg1"/>
                </a:solidFill>
              </a:rPr>
              <a:t>To switch the display on with a blinking cursor, the value 0x0F (in two 4-bit nibbles) is </a:t>
            </a:r>
            <a:r>
              <a:rPr lang="en-CA" sz="2000">
                <a:solidFill>
                  <a:schemeClr val="bg1"/>
                </a:solidFill>
              </a:rPr>
              <a:t>required.</a:t>
            </a:r>
          </a:p>
        </p:txBody>
      </p:sp>
    </p:spTree>
    <p:extLst>
      <p:ext uri="{BB962C8B-B14F-4D97-AF65-F5344CB8AC3E}">
        <p14:creationId xmlns:p14="http://schemas.microsoft.com/office/powerpoint/2010/main" val="204604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597B-F2FC-4A9A-9CD8-3BB5EA2C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 Mode control register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97A8D3-0996-40B7-BE9D-96109FA42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986985"/>
              </p:ext>
            </p:extLst>
          </p:nvPr>
        </p:nvGraphicFramePr>
        <p:xfrm>
          <a:off x="838200" y="2410241"/>
          <a:ext cx="10515600" cy="112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570167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98437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986695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102794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605447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005023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263448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059967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99344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833418"/>
                    </a:ext>
                  </a:extLst>
                </a:gridCol>
              </a:tblGrid>
              <a:tr h="527831">
                <a:tc>
                  <a:txBody>
                    <a:bodyPr/>
                    <a:lstStyle/>
                    <a:p>
                      <a:r>
                        <a:rPr lang="en-CA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DB5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DB4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DB3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DB2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DB1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DB0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79065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258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A80FF21-7D53-4744-BF79-03D6AA284550}"/>
              </a:ext>
            </a:extLst>
          </p:cNvPr>
          <p:cNvSpPr/>
          <p:nvPr/>
        </p:nvSpPr>
        <p:spPr>
          <a:xfrm>
            <a:off x="838200" y="4062333"/>
            <a:ext cx="108016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ArialMT"/>
              </a:rPr>
              <a:t>P = 0 → display off   C = 0 → cursor off  B = 0 → cursor no blink</a:t>
            </a:r>
          </a:p>
          <a:p>
            <a:r>
              <a:rPr lang="en-US" sz="2800" b="0" i="0" u="none" strike="noStrike" baseline="0" dirty="0">
                <a:latin typeface="ArialMT"/>
              </a:rPr>
              <a:t>P = 1 → display on   C = 1 → cursor on  B = 1 → cursor blinking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328442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BD24-AB17-476D-94A0-4A1B2469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Clear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2FDF-B569-4BDC-8B32-DCEA12D4D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133"/>
            <a:ext cx="10515600" cy="4351338"/>
          </a:xfrm>
        </p:spPr>
        <p:txBody>
          <a:bodyPr/>
          <a:lstStyle/>
          <a:p>
            <a:r>
              <a:rPr lang="en-US" dirty="0"/>
              <a:t>Before data can be written to the display, the display must be cleared.</a:t>
            </a:r>
          </a:p>
          <a:p>
            <a:r>
              <a:rPr lang="en-CA" dirty="0"/>
              <a:t>the cursor reset </a:t>
            </a:r>
            <a:r>
              <a:rPr lang="en-US" dirty="0"/>
              <a:t>to the first character in the first row.</a:t>
            </a:r>
          </a:p>
          <a:p>
            <a:r>
              <a:rPr lang="en-US" dirty="0"/>
              <a:t>The clear display command are shown as below: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3E46E0-4C68-47E0-B167-2AEC11AD7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02050"/>
              </p:ext>
            </p:extLst>
          </p:nvPr>
        </p:nvGraphicFramePr>
        <p:xfrm>
          <a:off x="1066174" y="3962802"/>
          <a:ext cx="10059651" cy="111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39">
                  <a:extLst>
                    <a:ext uri="{9D8B030D-6E8A-4147-A177-3AD203B41FA5}">
                      <a16:colId xmlns:a16="http://schemas.microsoft.com/office/drawing/2014/main" val="1470712891"/>
                    </a:ext>
                  </a:extLst>
                </a:gridCol>
                <a:gridCol w="1117739">
                  <a:extLst>
                    <a:ext uri="{9D8B030D-6E8A-4147-A177-3AD203B41FA5}">
                      <a16:colId xmlns:a16="http://schemas.microsoft.com/office/drawing/2014/main" val="28354810"/>
                    </a:ext>
                  </a:extLst>
                </a:gridCol>
                <a:gridCol w="1117739">
                  <a:extLst>
                    <a:ext uri="{9D8B030D-6E8A-4147-A177-3AD203B41FA5}">
                      <a16:colId xmlns:a16="http://schemas.microsoft.com/office/drawing/2014/main" val="500129722"/>
                    </a:ext>
                  </a:extLst>
                </a:gridCol>
                <a:gridCol w="1117739">
                  <a:extLst>
                    <a:ext uri="{9D8B030D-6E8A-4147-A177-3AD203B41FA5}">
                      <a16:colId xmlns:a16="http://schemas.microsoft.com/office/drawing/2014/main" val="3723803066"/>
                    </a:ext>
                  </a:extLst>
                </a:gridCol>
                <a:gridCol w="1117739">
                  <a:extLst>
                    <a:ext uri="{9D8B030D-6E8A-4147-A177-3AD203B41FA5}">
                      <a16:colId xmlns:a16="http://schemas.microsoft.com/office/drawing/2014/main" val="1299064903"/>
                    </a:ext>
                  </a:extLst>
                </a:gridCol>
                <a:gridCol w="1117739">
                  <a:extLst>
                    <a:ext uri="{9D8B030D-6E8A-4147-A177-3AD203B41FA5}">
                      <a16:colId xmlns:a16="http://schemas.microsoft.com/office/drawing/2014/main" val="4060819624"/>
                    </a:ext>
                  </a:extLst>
                </a:gridCol>
                <a:gridCol w="1117739">
                  <a:extLst>
                    <a:ext uri="{9D8B030D-6E8A-4147-A177-3AD203B41FA5}">
                      <a16:colId xmlns:a16="http://schemas.microsoft.com/office/drawing/2014/main" val="2948348759"/>
                    </a:ext>
                  </a:extLst>
                </a:gridCol>
                <a:gridCol w="1117739">
                  <a:extLst>
                    <a:ext uri="{9D8B030D-6E8A-4147-A177-3AD203B41FA5}">
                      <a16:colId xmlns:a16="http://schemas.microsoft.com/office/drawing/2014/main" val="3905439456"/>
                    </a:ext>
                  </a:extLst>
                </a:gridCol>
                <a:gridCol w="1117739">
                  <a:extLst>
                    <a:ext uri="{9D8B030D-6E8A-4147-A177-3AD203B41FA5}">
                      <a16:colId xmlns:a16="http://schemas.microsoft.com/office/drawing/2014/main" val="1342605916"/>
                    </a:ext>
                  </a:extLst>
                </a:gridCol>
              </a:tblGrid>
              <a:tr h="559432">
                <a:tc>
                  <a:txBody>
                    <a:bodyPr/>
                    <a:lstStyle/>
                    <a:p>
                      <a:r>
                        <a:rPr lang="en-CA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554356"/>
                  </a:ext>
                </a:extLst>
              </a:tr>
              <a:tr h="559432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5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71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E0AC-8E13-4C9A-B8D7-F4A7B37E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5C8260-B72A-4192-877B-9B07F1D2B0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4147404"/>
          </a:xfrm>
        </p:spPr>
      </p:pic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D5FB49-A74A-40D9-B3A6-4F59263EC0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4147404"/>
          </a:xfrm>
        </p:spPr>
      </p:pic>
    </p:spTree>
    <p:extLst>
      <p:ext uri="{BB962C8B-B14F-4D97-AF65-F5344CB8AC3E}">
        <p14:creationId xmlns:p14="http://schemas.microsoft.com/office/powerpoint/2010/main" val="246857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3AA1E64-6107-4561-B83E-F10CEFB823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6" r="2" b="17933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5C655-C16E-451E-BB51-76DF53CC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LCD interfacing with LPC 1768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90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CCE8-322A-49F4-A816-CD43B25F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Block Diagram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5D147-C31F-4C54-993F-5EA69A40028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174"/>
          <a:stretch/>
        </p:blipFill>
        <p:spPr bwMode="auto">
          <a:xfrm>
            <a:off x="2170029" y="804672"/>
            <a:ext cx="7851943" cy="3554676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4057237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7BF9F-CFC0-4F00-BC81-A79295BC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CA" sz="74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65A5-F5F4-4A42-8E31-56C15B34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P.M, P. (2019, July 12). LCD interface in 4bit mode with LPC1768- (Part 5/21). Retrieved November 06, 2020, from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https://www.engineersgarage.com/arm/lcd-interface-in-4bit-mode-with-lpc1768-part-5-21/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16x2 Character LCD Interfacing using LPC1768. (2020, May 11). Retrieved November 06, 2020, from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https://openlabpro.com/guide/16x2-character-lcd-interfacing-using-lpc1768/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Pulse Width Modulation (PWM) Tutorial. (2013, August 21). </a:t>
            </a:r>
            <a:r>
              <a:rPr lang="en-US" sz="2000">
                <a:solidFill>
                  <a:schemeClr val="bg1"/>
                </a:solidFill>
              </a:rPr>
              <a:t>Retrieved November 09, 2020, from </a:t>
            </a:r>
            <a:r>
              <a:rPr lang="en-US" sz="2000">
                <a:solidFill>
                  <a:schemeClr val="bg1"/>
                </a:solidFill>
                <a:hlinkClick r:id="rId4"/>
              </a:rPr>
              <a:t>http://www.ocfreaks.com/pulse-width-modulation-pwm-tutorial/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2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E1E33-9948-461C-81CF-B07F44A1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CA" sz="8000">
                <a:solidFill>
                  <a:schemeClr val="bg1"/>
                </a:solidFill>
              </a:rPr>
              <a:t>LPC 1768: PWM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6C68-C5B0-42F6-9411-3749A7C2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LPC1768 has 6 PWM output pins which can be used as 6-Single edged or 3-Double edged.</a:t>
            </a:r>
          </a:p>
          <a:p>
            <a:r>
              <a:rPr lang="en-US" sz="2000">
                <a:solidFill>
                  <a:schemeClr val="bg1"/>
                </a:solidFill>
              </a:rPr>
              <a:t>Pulse Width Modulation or PWM is a way to encode data such that it corresponds to the width of the pulse given a fixed frequency.</a:t>
            </a:r>
          </a:p>
          <a:p>
            <a:r>
              <a:rPr lang="en-US" sz="2000">
                <a:solidFill>
                  <a:schemeClr val="bg1"/>
                </a:solidFill>
              </a:rPr>
              <a:t>Single Edge PWM - the Pulse can either at the Beginning or the End of the Period .</a:t>
            </a:r>
          </a:p>
          <a:p>
            <a:r>
              <a:rPr lang="en-US" sz="2000">
                <a:solidFill>
                  <a:schemeClr val="bg1"/>
                </a:solidFill>
              </a:rPr>
              <a:t>Double Edge PWM </a:t>
            </a:r>
            <a:r>
              <a:rPr lang="en-US" sz="2000" b="1">
                <a:solidFill>
                  <a:schemeClr val="bg1"/>
                </a:solidFill>
              </a:rPr>
              <a:t>- </a:t>
            </a:r>
            <a:r>
              <a:rPr lang="en-US" sz="2000">
                <a:solidFill>
                  <a:schemeClr val="bg1"/>
                </a:solidFill>
              </a:rPr>
              <a:t>In Double Edge PWM, the Pulse can be Positioned anywhere within the Period</a:t>
            </a:r>
          </a:p>
          <a:p>
            <a:endParaRPr lang="en-CA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2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6BC98-6F74-4AE8-8E5F-BBE6B66B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sz="8000">
                <a:solidFill>
                  <a:schemeClr val="bg1"/>
                </a:solidFill>
              </a:rPr>
              <a:t>HD-440780 LCD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5C70-3E72-467F-B777-2F3436F9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HD44780 contains an 80-byte RAM (random access memory) to hold the display, data, and a ROM (read only memory) for generating the characters.</a:t>
            </a:r>
          </a:p>
          <a:p>
            <a:r>
              <a:rPr lang="en-CA" sz="2000">
                <a:solidFill>
                  <a:schemeClr val="bg1"/>
                </a:solidFill>
              </a:rPr>
              <a:t>It has a simple </a:t>
            </a:r>
            <a:r>
              <a:rPr lang="en-US" sz="2000">
                <a:solidFill>
                  <a:schemeClr val="bg1"/>
                </a:solidFill>
              </a:rPr>
              <a:t>instruction set, including instructions for initialization, cursor control (moving, blanking, blinking), and clearing the display.</a:t>
            </a:r>
          </a:p>
          <a:p>
            <a:r>
              <a:rPr lang="en-US" sz="2000">
                <a:solidFill>
                  <a:schemeClr val="bg1"/>
                </a:solidFill>
              </a:rPr>
              <a:t>Communication with the controller is made via an 8-bit data bus.</a:t>
            </a:r>
          </a:p>
          <a:p>
            <a:r>
              <a:rPr lang="en-US" sz="2000">
                <a:solidFill>
                  <a:schemeClr val="bg1"/>
                </a:solidFill>
              </a:rPr>
              <a:t>This LCD has three control lines (RS, R/W, Busy flag), and an enable/strobe line (E).</a:t>
            </a:r>
          </a:p>
          <a:p>
            <a:r>
              <a:rPr lang="en-US" sz="2000">
                <a:solidFill>
                  <a:schemeClr val="bg1"/>
                </a:solidFill>
              </a:rPr>
              <a:t>We are using PWM Output to interface LCD with LPC 1768.</a:t>
            </a:r>
            <a:endParaRPr lang="en-CA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1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34E72-64B9-4C17-9051-6F1CC99E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CA">
                <a:solidFill>
                  <a:schemeClr val="bg1"/>
                </a:solidFill>
              </a:rPr>
              <a:t>HD-440780 LCD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626D-2C02-467C-B340-A7EF359C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controller can be set up to operate in 8-bit or 4-bit mode.</a:t>
            </a:r>
          </a:p>
          <a:p>
            <a:r>
              <a:rPr lang="en-US" sz="2000">
                <a:solidFill>
                  <a:schemeClr val="bg1"/>
                </a:solidFill>
              </a:rPr>
              <a:t> In the latter mode, only the four most significant bits of the bus are used, and two write cycles are required to send a </a:t>
            </a:r>
            <a:r>
              <a:rPr lang="en-CA" sz="2000">
                <a:solidFill>
                  <a:schemeClr val="bg1"/>
                </a:solidFill>
              </a:rPr>
              <a:t>single byte.</a:t>
            </a:r>
          </a:p>
          <a:p>
            <a:r>
              <a:rPr lang="en-CA" sz="2000">
                <a:solidFill>
                  <a:schemeClr val="bg1"/>
                </a:solidFill>
              </a:rPr>
              <a:t>We have used LCD in 4-bit mode in our project.</a:t>
            </a:r>
          </a:p>
          <a:p>
            <a:r>
              <a:rPr lang="en-CA" sz="2000">
                <a:solidFill>
                  <a:schemeClr val="bg1"/>
                </a:solidFill>
              </a:rPr>
              <a:t>Only DB4-DB7 data lines can be used in 4-bit mode while in 8-bit mode DB0-DB7 data lines are used.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BE354-91C7-42AB-A2E4-EA6D29C9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CA" sz="8000">
                <a:solidFill>
                  <a:schemeClr val="bg1"/>
                </a:solidFill>
              </a:rPr>
              <a:t>Interfacing LCD to LPC 1768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8B0D-DA9E-4503-AF20-4E3F0558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As we have mentioned, we have used PWM output technique to interface LCD with LPC 1768.</a:t>
            </a:r>
          </a:p>
          <a:p>
            <a:r>
              <a:rPr lang="en-CA" sz="2000">
                <a:solidFill>
                  <a:schemeClr val="bg1"/>
                </a:solidFill>
              </a:rPr>
              <a:t>In LPC 1768 microcontroller, P21-P26 are assigned for PWM output.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Four outputs are required to send the 4-bit instruction and display data and two outputs are required to manipulate the RS and E control lines.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0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4A08AE-867D-4042-B22C-C70F361BC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239633"/>
              </p:ext>
            </p:extLst>
          </p:nvPr>
        </p:nvGraphicFramePr>
        <p:xfrm>
          <a:off x="1298713" y="1658509"/>
          <a:ext cx="905123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809">
                  <a:extLst>
                    <a:ext uri="{9D8B030D-6E8A-4147-A177-3AD203B41FA5}">
                      <a16:colId xmlns:a16="http://schemas.microsoft.com/office/drawing/2014/main" val="694510468"/>
                    </a:ext>
                  </a:extLst>
                </a:gridCol>
                <a:gridCol w="2262809">
                  <a:extLst>
                    <a:ext uri="{9D8B030D-6E8A-4147-A177-3AD203B41FA5}">
                      <a16:colId xmlns:a16="http://schemas.microsoft.com/office/drawing/2014/main" val="4040079278"/>
                    </a:ext>
                  </a:extLst>
                </a:gridCol>
                <a:gridCol w="2262809">
                  <a:extLst>
                    <a:ext uri="{9D8B030D-6E8A-4147-A177-3AD203B41FA5}">
                      <a16:colId xmlns:a16="http://schemas.microsoft.com/office/drawing/2014/main" val="3414547850"/>
                    </a:ext>
                  </a:extLst>
                </a:gridCol>
                <a:gridCol w="2262809">
                  <a:extLst>
                    <a:ext uri="{9D8B030D-6E8A-4147-A177-3AD203B41FA5}">
                      <a16:colId xmlns:a16="http://schemas.microsoft.com/office/drawing/2014/main" val="2112694214"/>
                    </a:ext>
                  </a:extLst>
                </a:gridCol>
              </a:tblGrid>
              <a:tr h="341575">
                <a:tc>
                  <a:txBody>
                    <a:bodyPr/>
                    <a:lstStyle/>
                    <a:p>
                      <a:r>
                        <a:rPr lang="en-CA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mbed Pin 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LCD 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LCD 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Power 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70415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93790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03003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241967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77114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baseline="0" dirty="0">
                          <a:latin typeface="AdvLeSa-Book"/>
                        </a:rPr>
                        <a:t>R/W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83682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88392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6070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99735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47422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38659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11135"/>
                  </a:ext>
                </a:extLst>
              </a:tr>
              <a:tr h="341575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0232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3E651E0-F43C-4828-A0A8-EDF57E73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20" y="161925"/>
            <a:ext cx="10929893" cy="1325563"/>
          </a:xfrm>
        </p:spPr>
        <p:txBody>
          <a:bodyPr/>
          <a:lstStyle/>
          <a:p>
            <a:r>
              <a:rPr lang="en-CA" dirty="0"/>
              <a:t>Wiring table for connecting LCD to LPC 1768</a:t>
            </a:r>
          </a:p>
        </p:txBody>
      </p:sp>
    </p:spTree>
    <p:extLst>
      <p:ext uri="{BB962C8B-B14F-4D97-AF65-F5344CB8AC3E}">
        <p14:creationId xmlns:p14="http://schemas.microsoft.com/office/powerpoint/2010/main" val="317130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31D8-97BF-4802-BC9E-0DF7A421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CA">
                <a:solidFill>
                  <a:schemeClr val="bg1"/>
                </a:solidFill>
              </a:rPr>
              <a:t>LCD pin details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ED07-E797-4C51-8408-6DA653BC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chemeClr val="bg1"/>
                </a:solidFill>
              </a:rPr>
              <a:t>RS Register Select: 0 = Instruction register 1 = Data Register</a:t>
            </a:r>
          </a:p>
          <a:p>
            <a:r>
              <a:rPr lang="en-US" sz="2000">
                <a:solidFill>
                  <a:schemeClr val="bg1"/>
                </a:solidFill>
              </a:rPr>
              <a:t>R/W -Selects read or write</a:t>
            </a:r>
          </a:p>
          <a:p>
            <a:r>
              <a:rPr lang="en-US" sz="2000">
                <a:solidFill>
                  <a:schemeClr val="bg1"/>
                </a:solidFill>
              </a:rPr>
              <a:t>E -Synchronizes read and write operations</a:t>
            </a:r>
          </a:p>
          <a:p>
            <a:r>
              <a:rPr lang="en-US" sz="2000">
                <a:solidFill>
                  <a:schemeClr val="bg1"/>
                </a:solidFill>
              </a:rPr>
              <a:t>DB4 - DB7 Higher order bits of data bus; DB7 also used as Busy flag</a:t>
            </a:r>
          </a:p>
          <a:p>
            <a:r>
              <a:rPr lang="en-US" sz="2000">
                <a:solidFill>
                  <a:schemeClr val="bg1"/>
                </a:solidFill>
              </a:rPr>
              <a:t>DB0 - DB3 Lower order bits of data bus; not used for 4-bit operation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1149D-9301-47E6-9360-D14E51F1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Interfacing LCD to LPC 1768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chart&#10;&#10;Description automatically generated">
            <a:extLst>
              <a:ext uri="{FF2B5EF4-FFF2-40B4-BE49-F238E27FC236}">
                <a16:creationId xmlns:a16="http://schemas.microsoft.com/office/drawing/2014/main" id="{2A495D30-5B6F-4477-A53D-E33098863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0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1729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AdvLeSa-Book</vt:lpstr>
      <vt:lpstr>Arial</vt:lpstr>
      <vt:lpstr>ArialMT</vt:lpstr>
      <vt:lpstr>Calibri</vt:lpstr>
      <vt:lpstr>Calibri Light</vt:lpstr>
      <vt:lpstr>Office Theme</vt:lpstr>
      <vt:lpstr>LCD interfacing with LPC 1768</vt:lpstr>
      <vt:lpstr>Block Diagram</vt:lpstr>
      <vt:lpstr>LPC 1768: PWM</vt:lpstr>
      <vt:lpstr>HD-440780 LCD</vt:lpstr>
      <vt:lpstr>HD-440780 LCD</vt:lpstr>
      <vt:lpstr>Interfacing LCD to LPC 1768</vt:lpstr>
      <vt:lpstr>Wiring table for connecting LCD to LPC 1768</vt:lpstr>
      <vt:lpstr>LCD pin details</vt:lpstr>
      <vt:lpstr>Interfacing LCD to LPC 1768</vt:lpstr>
      <vt:lpstr>Detailed Procedure of Interfacing LCD with LPC 1768</vt:lpstr>
      <vt:lpstr>Modular coding:</vt:lpstr>
      <vt:lpstr>Initializing the LCD</vt:lpstr>
      <vt:lpstr>Initializing the LCD</vt:lpstr>
      <vt:lpstr>Function mode control register</vt:lpstr>
      <vt:lpstr>Display Mode</vt:lpstr>
      <vt:lpstr>Display Mode control register</vt:lpstr>
      <vt:lpstr>Clear Display</vt:lpstr>
      <vt:lpstr>Coding</vt:lpstr>
      <vt:lpstr>LCD interfacing with LPC 1768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interfacing with LPC 1768</dc:title>
  <dc:creator>kunjalpatel28@outlook.com</dc:creator>
  <cp:lastModifiedBy>kunjalpatel28@outlook.com</cp:lastModifiedBy>
  <cp:revision>1</cp:revision>
  <dcterms:created xsi:type="dcterms:W3CDTF">2020-11-09T04:37:26Z</dcterms:created>
  <dcterms:modified xsi:type="dcterms:W3CDTF">2020-11-09T04:37:30Z</dcterms:modified>
</cp:coreProperties>
</file>