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73" r:id="rId5"/>
    <p:sldId id="265" r:id="rId6"/>
    <p:sldId id="266" r:id="rId7"/>
    <p:sldId id="257" r:id="rId8"/>
    <p:sldId id="271" r:id="rId9"/>
    <p:sldId id="272" r:id="rId10"/>
    <p:sldId id="279" r:id="rId11"/>
    <p:sldId id="278" r:id="rId12"/>
    <p:sldId id="274" r:id="rId13"/>
    <p:sldId id="275" r:id="rId14"/>
    <p:sldId id="277" r:id="rId15"/>
    <p:sldId id="276" r:id="rId16"/>
    <p:sldId id="261" r:id="rId17"/>
    <p:sldId id="267" r:id="rId18"/>
    <p:sldId id="269" r:id="rId19"/>
    <p:sldId id="270"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1D8452-C477-4DFE-A052-D1427C6AC09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2E95C3-5EEB-431F-A987-623C883D3627}">
      <dgm:prSet/>
      <dgm:spPr/>
      <dgm:t>
        <a:bodyPr/>
        <a:lstStyle/>
        <a:p>
          <a:r>
            <a:rPr lang="en-US"/>
            <a:t>GSM (Global System for Mobile Communication)</a:t>
          </a:r>
        </a:p>
      </dgm:t>
    </dgm:pt>
    <dgm:pt modelId="{D1ED881F-2683-41DA-882F-1510030EC4F7}" type="parTrans" cxnId="{3E2A7E4A-D5F4-4C3B-A5BD-3FE2B32C1B9E}">
      <dgm:prSet/>
      <dgm:spPr/>
      <dgm:t>
        <a:bodyPr/>
        <a:lstStyle/>
        <a:p>
          <a:endParaRPr lang="en-US"/>
        </a:p>
      </dgm:t>
    </dgm:pt>
    <dgm:pt modelId="{0FA59A87-572E-42A2-9021-D27D2910D379}" type="sibTrans" cxnId="{3E2A7E4A-D5F4-4C3B-A5BD-3FE2B32C1B9E}">
      <dgm:prSet/>
      <dgm:spPr/>
      <dgm:t>
        <a:bodyPr/>
        <a:lstStyle/>
        <a:p>
          <a:endParaRPr lang="en-US"/>
        </a:p>
      </dgm:t>
    </dgm:pt>
    <dgm:pt modelId="{36B84785-46D5-46E1-9F7E-0A5E7414CFE6}">
      <dgm:prSet/>
      <dgm:spPr/>
      <dgm:t>
        <a:bodyPr/>
        <a:lstStyle/>
        <a:p>
          <a:r>
            <a:rPr lang="en-US"/>
            <a:t>The GSM is communicating the microcontroller with mobile phones through </a:t>
          </a:r>
          <a:r>
            <a:rPr lang="en-US" b="1"/>
            <a:t>UART</a:t>
          </a:r>
          <a:r>
            <a:rPr lang="en-US"/>
            <a:t>. To communicate over </a:t>
          </a:r>
          <a:r>
            <a:rPr lang="en-US" b="1"/>
            <a:t>UART</a:t>
          </a:r>
          <a:r>
            <a:rPr lang="en-US"/>
            <a:t> , we just need three basic signals which are namely, RXD (receive), TXD (transmit), GND (common ground).</a:t>
          </a:r>
        </a:p>
      </dgm:t>
    </dgm:pt>
    <dgm:pt modelId="{2A947A46-AF61-4CE0-8936-456746F94965}" type="parTrans" cxnId="{76B51509-FFCA-4307-AE32-116F6DB4E9B2}">
      <dgm:prSet/>
      <dgm:spPr/>
      <dgm:t>
        <a:bodyPr/>
        <a:lstStyle/>
        <a:p>
          <a:endParaRPr lang="en-US"/>
        </a:p>
      </dgm:t>
    </dgm:pt>
    <dgm:pt modelId="{2C6E98A6-7817-4D83-B4F1-6852668A4C10}" type="sibTrans" cxnId="{76B51509-FFCA-4307-AE32-116F6DB4E9B2}">
      <dgm:prSet/>
      <dgm:spPr/>
      <dgm:t>
        <a:bodyPr/>
        <a:lstStyle/>
        <a:p>
          <a:endParaRPr lang="en-US"/>
        </a:p>
      </dgm:t>
    </dgm:pt>
    <dgm:pt modelId="{8BB6ED86-CED5-4909-8504-745EBEEEED21}">
      <dgm:prSet/>
      <dgm:spPr/>
      <dgm:t>
        <a:bodyPr/>
        <a:lstStyle/>
        <a:p>
          <a:r>
            <a:rPr lang="en-US"/>
            <a:t>The transmit signal of serial port of microcontroller is connected with transmit signal (TxD) of the serial interface of GSM Modem while receive signal of microcontroller serial port is connected with receive signal (RxD) of serial interface of GSM Modem.</a:t>
          </a:r>
        </a:p>
      </dgm:t>
    </dgm:pt>
    <dgm:pt modelId="{F9297C54-A427-463F-9D8A-759867903977}" type="parTrans" cxnId="{BCFAA6C4-AEC3-4DD6-B3E2-D6C2D61C77C4}">
      <dgm:prSet/>
      <dgm:spPr/>
      <dgm:t>
        <a:bodyPr/>
        <a:lstStyle/>
        <a:p>
          <a:endParaRPr lang="en-US"/>
        </a:p>
      </dgm:t>
    </dgm:pt>
    <dgm:pt modelId="{DEB8E84E-D973-4908-AB7D-340548AA9A52}" type="sibTrans" cxnId="{BCFAA6C4-AEC3-4DD6-B3E2-D6C2D61C77C4}">
      <dgm:prSet/>
      <dgm:spPr/>
      <dgm:t>
        <a:bodyPr/>
        <a:lstStyle/>
        <a:p>
          <a:endParaRPr lang="en-US"/>
        </a:p>
      </dgm:t>
    </dgm:pt>
    <dgm:pt modelId="{0F3788A5-8F72-467F-A95A-B822999C4B1E}" type="pres">
      <dgm:prSet presAssocID="{301D8452-C477-4DFE-A052-D1427C6AC09A}" presName="root" presStyleCnt="0">
        <dgm:presLayoutVars>
          <dgm:dir/>
          <dgm:resizeHandles val="exact"/>
        </dgm:presLayoutVars>
      </dgm:prSet>
      <dgm:spPr/>
    </dgm:pt>
    <dgm:pt modelId="{453DA013-D143-41A5-9210-D700FB41442B}" type="pres">
      <dgm:prSet presAssocID="{A72E95C3-5EEB-431F-A987-623C883D3627}" presName="compNode" presStyleCnt="0"/>
      <dgm:spPr/>
    </dgm:pt>
    <dgm:pt modelId="{ACF7BC9C-7FAE-4876-939C-C4C1F6FF9D50}" type="pres">
      <dgm:prSet presAssocID="{A72E95C3-5EEB-431F-A987-623C883D3627}" presName="bgRect" presStyleLbl="bgShp" presStyleIdx="0" presStyleCnt="3"/>
      <dgm:spPr/>
    </dgm:pt>
    <dgm:pt modelId="{972D9AA6-7A0C-4A46-A771-E50B2F3AF05D}" type="pres">
      <dgm:prSet presAssocID="{A72E95C3-5EEB-431F-A987-623C883D36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29A4DEE6-0650-4210-89C5-9FFB4B021CAB}" type="pres">
      <dgm:prSet presAssocID="{A72E95C3-5EEB-431F-A987-623C883D3627}" presName="spaceRect" presStyleCnt="0"/>
      <dgm:spPr/>
    </dgm:pt>
    <dgm:pt modelId="{49F653E1-82B3-4E7B-A7AD-7FA39499C43C}" type="pres">
      <dgm:prSet presAssocID="{A72E95C3-5EEB-431F-A987-623C883D3627}" presName="parTx" presStyleLbl="revTx" presStyleIdx="0" presStyleCnt="3">
        <dgm:presLayoutVars>
          <dgm:chMax val="0"/>
          <dgm:chPref val="0"/>
        </dgm:presLayoutVars>
      </dgm:prSet>
      <dgm:spPr/>
    </dgm:pt>
    <dgm:pt modelId="{2E6EA467-E90B-4CEF-9A98-C20F4A2AC6C6}" type="pres">
      <dgm:prSet presAssocID="{0FA59A87-572E-42A2-9021-D27D2910D379}" presName="sibTrans" presStyleCnt="0"/>
      <dgm:spPr/>
    </dgm:pt>
    <dgm:pt modelId="{57144452-E56E-49A4-93BA-1A08631B0D54}" type="pres">
      <dgm:prSet presAssocID="{36B84785-46D5-46E1-9F7E-0A5E7414CFE6}" presName="compNode" presStyleCnt="0"/>
      <dgm:spPr/>
    </dgm:pt>
    <dgm:pt modelId="{E6414323-5267-49E4-9BAA-5FDE1A8A4873}" type="pres">
      <dgm:prSet presAssocID="{36B84785-46D5-46E1-9F7E-0A5E7414CFE6}" presName="bgRect" presStyleLbl="bgShp" presStyleIdx="1" presStyleCnt="3"/>
      <dgm:spPr/>
    </dgm:pt>
    <dgm:pt modelId="{DC1B7933-882F-4AE7-9293-380BD0600011}" type="pres">
      <dgm:prSet presAssocID="{36B84785-46D5-46E1-9F7E-0A5E7414CF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2CF1A8E-C8A8-4005-A456-7793F352D216}" type="pres">
      <dgm:prSet presAssocID="{36B84785-46D5-46E1-9F7E-0A5E7414CFE6}" presName="spaceRect" presStyleCnt="0"/>
      <dgm:spPr/>
    </dgm:pt>
    <dgm:pt modelId="{C073697E-5A09-4456-9623-9CF53337505C}" type="pres">
      <dgm:prSet presAssocID="{36B84785-46D5-46E1-9F7E-0A5E7414CFE6}" presName="parTx" presStyleLbl="revTx" presStyleIdx="1" presStyleCnt="3">
        <dgm:presLayoutVars>
          <dgm:chMax val="0"/>
          <dgm:chPref val="0"/>
        </dgm:presLayoutVars>
      </dgm:prSet>
      <dgm:spPr/>
    </dgm:pt>
    <dgm:pt modelId="{DC8D3FEB-BBCC-42F1-93CB-F62158C6E972}" type="pres">
      <dgm:prSet presAssocID="{2C6E98A6-7817-4D83-B4F1-6852668A4C10}" presName="sibTrans" presStyleCnt="0"/>
      <dgm:spPr/>
    </dgm:pt>
    <dgm:pt modelId="{F4520D08-CF93-4367-BAE3-4198D78CB9CE}" type="pres">
      <dgm:prSet presAssocID="{8BB6ED86-CED5-4909-8504-745EBEEEED21}" presName="compNode" presStyleCnt="0"/>
      <dgm:spPr/>
    </dgm:pt>
    <dgm:pt modelId="{A94B2884-F172-4CE1-AB7A-D01DBD4EB661}" type="pres">
      <dgm:prSet presAssocID="{8BB6ED86-CED5-4909-8504-745EBEEEED21}" presName="bgRect" presStyleLbl="bgShp" presStyleIdx="2" presStyleCnt="3"/>
      <dgm:spPr/>
    </dgm:pt>
    <dgm:pt modelId="{169C0E4B-C275-4377-A61F-E1D6E0A70904}" type="pres">
      <dgm:prSet presAssocID="{8BB6ED86-CED5-4909-8504-745EBEEEED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7902B34-1397-4099-808F-D26E54950926}" type="pres">
      <dgm:prSet presAssocID="{8BB6ED86-CED5-4909-8504-745EBEEEED21}" presName="spaceRect" presStyleCnt="0"/>
      <dgm:spPr/>
    </dgm:pt>
    <dgm:pt modelId="{CC39766D-165A-4268-A496-4489AA6310AE}" type="pres">
      <dgm:prSet presAssocID="{8BB6ED86-CED5-4909-8504-745EBEEEED21}" presName="parTx" presStyleLbl="revTx" presStyleIdx="2" presStyleCnt="3">
        <dgm:presLayoutVars>
          <dgm:chMax val="0"/>
          <dgm:chPref val="0"/>
        </dgm:presLayoutVars>
      </dgm:prSet>
      <dgm:spPr/>
    </dgm:pt>
  </dgm:ptLst>
  <dgm:cxnLst>
    <dgm:cxn modelId="{76B51509-FFCA-4307-AE32-116F6DB4E9B2}" srcId="{301D8452-C477-4DFE-A052-D1427C6AC09A}" destId="{36B84785-46D5-46E1-9F7E-0A5E7414CFE6}" srcOrd="1" destOrd="0" parTransId="{2A947A46-AF61-4CE0-8936-456746F94965}" sibTransId="{2C6E98A6-7817-4D83-B4F1-6852668A4C10}"/>
    <dgm:cxn modelId="{F2349633-939D-449C-871F-1E0114A6F3D7}" type="presOf" srcId="{A72E95C3-5EEB-431F-A987-623C883D3627}" destId="{49F653E1-82B3-4E7B-A7AD-7FA39499C43C}" srcOrd="0" destOrd="0" presId="urn:microsoft.com/office/officeart/2018/2/layout/IconVerticalSolidList"/>
    <dgm:cxn modelId="{0ECDC568-1BE9-49B8-BB09-32FD2E8FF622}" type="presOf" srcId="{301D8452-C477-4DFE-A052-D1427C6AC09A}" destId="{0F3788A5-8F72-467F-A95A-B822999C4B1E}" srcOrd="0" destOrd="0" presId="urn:microsoft.com/office/officeart/2018/2/layout/IconVerticalSolidList"/>
    <dgm:cxn modelId="{3E2A7E4A-D5F4-4C3B-A5BD-3FE2B32C1B9E}" srcId="{301D8452-C477-4DFE-A052-D1427C6AC09A}" destId="{A72E95C3-5EEB-431F-A987-623C883D3627}" srcOrd="0" destOrd="0" parTransId="{D1ED881F-2683-41DA-882F-1510030EC4F7}" sibTransId="{0FA59A87-572E-42A2-9021-D27D2910D379}"/>
    <dgm:cxn modelId="{EF926CA5-2C3E-4EBD-9F76-E2B7DA52E576}" type="presOf" srcId="{8BB6ED86-CED5-4909-8504-745EBEEEED21}" destId="{CC39766D-165A-4268-A496-4489AA6310AE}" srcOrd="0" destOrd="0" presId="urn:microsoft.com/office/officeart/2018/2/layout/IconVerticalSolidList"/>
    <dgm:cxn modelId="{D27698B6-873A-4531-96E6-A712957AF6FA}" type="presOf" srcId="{36B84785-46D5-46E1-9F7E-0A5E7414CFE6}" destId="{C073697E-5A09-4456-9623-9CF53337505C}" srcOrd="0" destOrd="0" presId="urn:microsoft.com/office/officeart/2018/2/layout/IconVerticalSolidList"/>
    <dgm:cxn modelId="{BCFAA6C4-AEC3-4DD6-B3E2-D6C2D61C77C4}" srcId="{301D8452-C477-4DFE-A052-D1427C6AC09A}" destId="{8BB6ED86-CED5-4909-8504-745EBEEEED21}" srcOrd="2" destOrd="0" parTransId="{F9297C54-A427-463F-9D8A-759867903977}" sibTransId="{DEB8E84E-D973-4908-AB7D-340548AA9A52}"/>
    <dgm:cxn modelId="{6A62C4CE-3E69-4C0E-8CF2-54675AAB5A14}" type="presParOf" srcId="{0F3788A5-8F72-467F-A95A-B822999C4B1E}" destId="{453DA013-D143-41A5-9210-D700FB41442B}" srcOrd="0" destOrd="0" presId="urn:microsoft.com/office/officeart/2018/2/layout/IconVerticalSolidList"/>
    <dgm:cxn modelId="{76D7CEDA-2909-4B4C-9FF0-1EDD3855564E}" type="presParOf" srcId="{453DA013-D143-41A5-9210-D700FB41442B}" destId="{ACF7BC9C-7FAE-4876-939C-C4C1F6FF9D50}" srcOrd="0" destOrd="0" presId="urn:microsoft.com/office/officeart/2018/2/layout/IconVerticalSolidList"/>
    <dgm:cxn modelId="{78D6E1F9-6674-42F0-B57A-F26D2FAB270E}" type="presParOf" srcId="{453DA013-D143-41A5-9210-D700FB41442B}" destId="{972D9AA6-7A0C-4A46-A771-E50B2F3AF05D}" srcOrd="1" destOrd="0" presId="urn:microsoft.com/office/officeart/2018/2/layout/IconVerticalSolidList"/>
    <dgm:cxn modelId="{56643DED-E9AB-4215-BB5A-934AD451B854}" type="presParOf" srcId="{453DA013-D143-41A5-9210-D700FB41442B}" destId="{29A4DEE6-0650-4210-89C5-9FFB4B021CAB}" srcOrd="2" destOrd="0" presId="urn:microsoft.com/office/officeart/2018/2/layout/IconVerticalSolidList"/>
    <dgm:cxn modelId="{0707690E-E6C5-424F-B251-B0C379E723CF}" type="presParOf" srcId="{453DA013-D143-41A5-9210-D700FB41442B}" destId="{49F653E1-82B3-4E7B-A7AD-7FA39499C43C}" srcOrd="3" destOrd="0" presId="urn:microsoft.com/office/officeart/2018/2/layout/IconVerticalSolidList"/>
    <dgm:cxn modelId="{3A337329-B1F3-41DF-BE54-22C1E7049E62}" type="presParOf" srcId="{0F3788A5-8F72-467F-A95A-B822999C4B1E}" destId="{2E6EA467-E90B-4CEF-9A98-C20F4A2AC6C6}" srcOrd="1" destOrd="0" presId="urn:microsoft.com/office/officeart/2018/2/layout/IconVerticalSolidList"/>
    <dgm:cxn modelId="{4F1B7F19-AE6D-41FB-94E9-C11D7A4620BF}" type="presParOf" srcId="{0F3788A5-8F72-467F-A95A-B822999C4B1E}" destId="{57144452-E56E-49A4-93BA-1A08631B0D54}" srcOrd="2" destOrd="0" presId="urn:microsoft.com/office/officeart/2018/2/layout/IconVerticalSolidList"/>
    <dgm:cxn modelId="{BBB049A9-7943-4313-A095-A0B81EA436AE}" type="presParOf" srcId="{57144452-E56E-49A4-93BA-1A08631B0D54}" destId="{E6414323-5267-49E4-9BAA-5FDE1A8A4873}" srcOrd="0" destOrd="0" presId="urn:microsoft.com/office/officeart/2018/2/layout/IconVerticalSolidList"/>
    <dgm:cxn modelId="{47EA77C0-78C5-4172-B21E-2FDE2784758D}" type="presParOf" srcId="{57144452-E56E-49A4-93BA-1A08631B0D54}" destId="{DC1B7933-882F-4AE7-9293-380BD0600011}" srcOrd="1" destOrd="0" presId="urn:microsoft.com/office/officeart/2018/2/layout/IconVerticalSolidList"/>
    <dgm:cxn modelId="{1D6EBEB3-B8DC-4629-B03F-F84E75C606C9}" type="presParOf" srcId="{57144452-E56E-49A4-93BA-1A08631B0D54}" destId="{52CF1A8E-C8A8-4005-A456-7793F352D216}" srcOrd="2" destOrd="0" presId="urn:microsoft.com/office/officeart/2018/2/layout/IconVerticalSolidList"/>
    <dgm:cxn modelId="{C9B9C2B3-145A-4BBF-AF2D-481F749C27F8}" type="presParOf" srcId="{57144452-E56E-49A4-93BA-1A08631B0D54}" destId="{C073697E-5A09-4456-9623-9CF53337505C}" srcOrd="3" destOrd="0" presId="urn:microsoft.com/office/officeart/2018/2/layout/IconVerticalSolidList"/>
    <dgm:cxn modelId="{8254AE79-A0D8-44E3-B9D5-20D2F94B294A}" type="presParOf" srcId="{0F3788A5-8F72-467F-A95A-B822999C4B1E}" destId="{DC8D3FEB-BBCC-42F1-93CB-F62158C6E972}" srcOrd="3" destOrd="0" presId="urn:microsoft.com/office/officeart/2018/2/layout/IconVerticalSolidList"/>
    <dgm:cxn modelId="{42D93D58-4206-4946-8497-7CB0FD1D6014}" type="presParOf" srcId="{0F3788A5-8F72-467F-A95A-B822999C4B1E}" destId="{F4520D08-CF93-4367-BAE3-4198D78CB9CE}" srcOrd="4" destOrd="0" presId="urn:microsoft.com/office/officeart/2018/2/layout/IconVerticalSolidList"/>
    <dgm:cxn modelId="{3F94BAFA-F0B8-4844-82FC-05555BBDB993}" type="presParOf" srcId="{F4520D08-CF93-4367-BAE3-4198D78CB9CE}" destId="{A94B2884-F172-4CE1-AB7A-D01DBD4EB661}" srcOrd="0" destOrd="0" presId="urn:microsoft.com/office/officeart/2018/2/layout/IconVerticalSolidList"/>
    <dgm:cxn modelId="{8B858C73-D438-4E30-B02E-50F377C05886}" type="presParOf" srcId="{F4520D08-CF93-4367-BAE3-4198D78CB9CE}" destId="{169C0E4B-C275-4377-A61F-E1D6E0A70904}" srcOrd="1" destOrd="0" presId="urn:microsoft.com/office/officeart/2018/2/layout/IconVerticalSolidList"/>
    <dgm:cxn modelId="{E0AA31D3-CF39-4484-83BA-9216B3580602}" type="presParOf" srcId="{F4520D08-CF93-4367-BAE3-4198D78CB9CE}" destId="{F7902B34-1397-4099-808F-D26E54950926}" srcOrd="2" destOrd="0" presId="urn:microsoft.com/office/officeart/2018/2/layout/IconVerticalSolidList"/>
    <dgm:cxn modelId="{3461257E-DD55-42C8-92D1-4CF35545198B}" type="presParOf" srcId="{F4520D08-CF93-4367-BAE3-4198D78CB9CE}" destId="{CC39766D-165A-4268-A496-4489AA6310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78821-C8E6-4912-929C-3EF0BF9ED03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13430E4-EAD6-4D8F-AC06-96E79BBB5E4A}">
      <dgm:prSet/>
      <dgm:spPr/>
      <dgm:t>
        <a:bodyPr/>
        <a:lstStyle/>
        <a:p>
          <a:r>
            <a:rPr lang="en-US"/>
            <a:t>LPC1768 micro-controller</a:t>
          </a:r>
        </a:p>
      </dgm:t>
    </dgm:pt>
    <dgm:pt modelId="{C0999366-D2FE-4254-B6F3-7C5E417B4070}" type="parTrans" cxnId="{57842B20-FDC1-4AD2-8E0E-CBAF00B18338}">
      <dgm:prSet/>
      <dgm:spPr/>
      <dgm:t>
        <a:bodyPr/>
        <a:lstStyle/>
        <a:p>
          <a:endParaRPr lang="en-US"/>
        </a:p>
      </dgm:t>
    </dgm:pt>
    <dgm:pt modelId="{D1003DDF-41A1-46B2-8924-33F0859580EC}" type="sibTrans" cxnId="{57842B20-FDC1-4AD2-8E0E-CBAF00B18338}">
      <dgm:prSet/>
      <dgm:spPr/>
      <dgm:t>
        <a:bodyPr/>
        <a:lstStyle/>
        <a:p>
          <a:endParaRPr lang="en-US"/>
        </a:p>
      </dgm:t>
    </dgm:pt>
    <dgm:pt modelId="{05F094E4-36EF-4084-BE85-359011332DBF}">
      <dgm:prSet/>
      <dgm:spPr/>
      <dgm:t>
        <a:bodyPr/>
        <a:lstStyle/>
        <a:p>
          <a:r>
            <a:rPr lang="en-US" dirty="0"/>
            <a:t>GSM Module</a:t>
          </a:r>
        </a:p>
      </dgm:t>
    </dgm:pt>
    <dgm:pt modelId="{3A3F2312-2F6D-4456-AE3A-02ED7CDF3957}" type="parTrans" cxnId="{719762AF-0D3D-4C1E-B1CE-32E048410A5C}">
      <dgm:prSet/>
      <dgm:spPr/>
      <dgm:t>
        <a:bodyPr/>
        <a:lstStyle/>
        <a:p>
          <a:endParaRPr lang="en-US"/>
        </a:p>
      </dgm:t>
    </dgm:pt>
    <dgm:pt modelId="{0945A6D2-4A9C-4397-88A6-E398E17AA2D3}" type="sibTrans" cxnId="{719762AF-0D3D-4C1E-B1CE-32E048410A5C}">
      <dgm:prSet/>
      <dgm:spPr/>
      <dgm:t>
        <a:bodyPr/>
        <a:lstStyle/>
        <a:p>
          <a:endParaRPr lang="en-US"/>
        </a:p>
      </dgm:t>
    </dgm:pt>
    <dgm:pt modelId="{878CBB3D-B460-4866-89A3-983A756722BE}">
      <dgm:prSet/>
      <dgm:spPr/>
      <dgm:t>
        <a:bodyPr/>
        <a:lstStyle/>
        <a:p>
          <a:r>
            <a:rPr lang="en-US"/>
            <a:t>Jumper wires </a:t>
          </a:r>
        </a:p>
      </dgm:t>
    </dgm:pt>
    <dgm:pt modelId="{5A5ED594-E9A3-41C6-9028-6B7C0888B230}" type="parTrans" cxnId="{DADEA358-6DF8-4ED6-90DC-2450343EEFBA}">
      <dgm:prSet/>
      <dgm:spPr/>
      <dgm:t>
        <a:bodyPr/>
        <a:lstStyle/>
        <a:p>
          <a:endParaRPr lang="en-US"/>
        </a:p>
      </dgm:t>
    </dgm:pt>
    <dgm:pt modelId="{61416D84-5BA5-4C26-98C3-574ADFD4F7F7}" type="sibTrans" cxnId="{DADEA358-6DF8-4ED6-90DC-2450343EEFBA}">
      <dgm:prSet/>
      <dgm:spPr/>
      <dgm:t>
        <a:bodyPr/>
        <a:lstStyle/>
        <a:p>
          <a:endParaRPr lang="en-US"/>
        </a:p>
      </dgm:t>
    </dgm:pt>
    <dgm:pt modelId="{A03196E9-6F56-4A77-AF27-C4C5910CA916}">
      <dgm:prSet/>
      <dgm:spPr/>
      <dgm:t>
        <a:bodyPr/>
        <a:lstStyle/>
        <a:p>
          <a:r>
            <a:rPr lang="en-US" dirty="0"/>
            <a:t>Bread board</a:t>
          </a:r>
        </a:p>
      </dgm:t>
    </dgm:pt>
    <dgm:pt modelId="{B70FD6D8-CA6D-4FDE-9276-14F781F04BA2}" type="parTrans" cxnId="{B521162F-1BA7-46CE-A0B1-2EB7884FA0B1}">
      <dgm:prSet/>
      <dgm:spPr/>
      <dgm:t>
        <a:bodyPr/>
        <a:lstStyle/>
        <a:p>
          <a:endParaRPr lang="en-US"/>
        </a:p>
      </dgm:t>
    </dgm:pt>
    <dgm:pt modelId="{8204B502-3DC5-474B-894D-07277B3B1BD9}" type="sibTrans" cxnId="{B521162F-1BA7-46CE-A0B1-2EB7884FA0B1}">
      <dgm:prSet/>
      <dgm:spPr/>
      <dgm:t>
        <a:bodyPr/>
        <a:lstStyle/>
        <a:p>
          <a:endParaRPr lang="en-US"/>
        </a:p>
      </dgm:t>
    </dgm:pt>
    <dgm:pt modelId="{A002DEE6-7F41-48C2-8032-4AF65D11B4C9}">
      <dgm:prSet/>
      <dgm:spPr/>
      <dgm:t>
        <a:bodyPr/>
        <a:lstStyle/>
        <a:p>
          <a:r>
            <a:rPr lang="en-US" dirty="0"/>
            <a:t>Li-ion battery</a:t>
          </a:r>
        </a:p>
      </dgm:t>
    </dgm:pt>
    <dgm:pt modelId="{CBE77D14-FA13-4167-840F-EC09E64431FE}" type="parTrans" cxnId="{8EF5AB3D-CEEB-454C-83CB-FB3F083B5C8A}">
      <dgm:prSet/>
      <dgm:spPr/>
      <dgm:t>
        <a:bodyPr/>
        <a:lstStyle/>
        <a:p>
          <a:endParaRPr lang="en-US"/>
        </a:p>
      </dgm:t>
    </dgm:pt>
    <dgm:pt modelId="{9A04AB48-C3FB-4674-8951-4CBCEFAEA470}" type="sibTrans" cxnId="{8EF5AB3D-CEEB-454C-83CB-FB3F083B5C8A}">
      <dgm:prSet/>
      <dgm:spPr/>
      <dgm:t>
        <a:bodyPr/>
        <a:lstStyle/>
        <a:p>
          <a:endParaRPr lang="en-US"/>
        </a:p>
      </dgm:t>
    </dgm:pt>
    <dgm:pt modelId="{190DF96E-E7BC-42B4-8C6E-D4E4261B7AC8}" type="pres">
      <dgm:prSet presAssocID="{B8578821-C8E6-4912-929C-3EF0BF9ED03A}" presName="linear" presStyleCnt="0">
        <dgm:presLayoutVars>
          <dgm:animLvl val="lvl"/>
          <dgm:resizeHandles val="exact"/>
        </dgm:presLayoutVars>
      </dgm:prSet>
      <dgm:spPr/>
    </dgm:pt>
    <dgm:pt modelId="{7C99D2DD-D437-48A8-B8E4-81B42129DE4F}" type="pres">
      <dgm:prSet presAssocID="{E13430E4-EAD6-4D8F-AC06-96E79BBB5E4A}" presName="parentText" presStyleLbl="node1" presStyleIdx="0" presStyleCnt="5">
        <dgm:presLayoutVars>
          <dgm:chMax val="0"/>
          <dgm:bulletEnabled val="1"/>
        </dgm:presLayoutVars>
      </dgm:prSet>
      <dgm:spPr/>
    </dgm:pt>
    <dgm:pt modelId="{E0C2FB61-B9A6-4CA8-A706-E26F76CCFB00}" type="pres">
      <dgm:prSet presAssocID="{D1003DDF-41A1-46B2-8924-33F0859580EC}" presName="spacer" presStyleCnt="0"/>
      <dgm:spPr/>
    </dgm:pt>
    <dgm:pt modelId="{392D3335-193D-4BF2-BBE5-E2FEBF5D2F0F}" type="pres">
      <dgm:prSet presAssocID="{05F094E4-36EF-4084-BE85-359011332DBF}" presName="parentText" presStyleLbl="node1" presStyleIdx="1" presStyleCnt="5">
        <dgm:presLayoutVars>
          <dgm:chMax val="0"/>
          <dgm:bulletEnabled val="1"/>
        </dgm:presLayoutVars>
      </dgm:prSet>
      <dgm:spPr/>
    </dgm:pt>
    <dgm:pt modelId="{7AFC5F0B-F70C-4671-A610-61CA29F17E7D}" type="pres">
      <dgm:prSet presAssocID="{0945A6D2-4A9C-4397-88A6-E398E17AA2D3}" presName="spacer" presStyleCnt="0"/>
      <dgm:spPr/>
    </dgm:pt>
    <dgm:pt modelId="{0E9E34BE-7E00-4630-98A6-59B54142D36F}" type="pres">
      <dgm:prSet presAssocID="{878CBB3D-B460-4866-89A3-983A756722BE}" presName="parentText" presStyleLbl="node1" presStyleIdx="2" presStyleCnt="5">
        <dgm:presLayoutVars>
          <dgm:chMax val="0"/>
          <dgm:bulletEnabled val="1"/>
        </dgm:presLayoutVars>
      </dgm:prSet>
      <dgm:spPr/>
    </dgm:pt>
    <dgm:pt modelId="{EBBB3C0E-A717-4DB2-8298-3BECF73A24F2}" type="pres">
      <dgm:prSet presAssocID="{61416D84-5BA5-4C26-98C3-574ADFD4F7F7}" presName="spacer" presStyleCnt="0"/>
      <dgm:spPr/>
    </dgm:pt>
    <dgm:pt modelId="{AF209405-1515-4202-B4E6-76D335BB4977}" type="pres">
      <dgm:prSet presAssocID="{A03196E9-6F56-4A77-AF27-C4C5910CA916}" presName="parentText" presStyleLbl="node1" presStyleIdx="3" presStyleCnt="5">
        <dgm:presLayoutVars>
          <dgm:chMax val="0"/>
          <dgm:bulletEnabled val="1"/>
        </dgm:presLayoutVars>
      </dgm:prSet>
      <dgm:spPr/>
    </dgm:pt>
    <dgm:pt modelId="{726E60E7-25E6-41E4-9520-1D2C996F1133}" type="pres">
      <dgm:prSet presAssocID="{8204B502-3DC5-474B-894D-07277B3B1BD9}" presName="spacer" presStyleCnt="0"/>
      <dgm:spPr/>
    </dgm:pt>
    <dgm:pt modelId="{E7110A9D-063D-44F8-8066-149648F65787}" type="pres">
      <dgm:prSet presAssocID="{A002DEE6-7F41-48C2-8032-4AF65D11B4C9}" presName="parentText" presStyleLbl="node1" presStyleIdx="4" presStyleCnt="5">
        <dgm:presLayoutVars>
          <dgm:chMax val="0"/>
          <dgm:bulletEnabled val="1"/>
        </dgm:presLayoutVars>
      </dgm:prSet>
      <dgm:spPr/>
    </dgm:pt>
  </dgm:ptLst>
  <dgm:cxnLst>
    <dgm:cxn modelId="{57842B20-FDC1-4AD2-8E0E-CBAF00B18338}" srcId="{B8578821-C8E6-4912-929C-3EF0BF9ED03A}" destId="{E13430E4-EAD6-4D8F-AC06-96E79BBB5E4A}" srcOrd="0" destOrd="0" parTransId="{C0999366-D2FE-4254-B6F3-7C5E417B4070}" sibTransId="{D1003DDF-41A1-46B2-8924-33F0859580EC}"/>
    <dgm:cxn modelId="{B521162F-1BA7-46CE-A0B1-2EB7884FA0B1}" srcId="{B8578821-C8E6-4912-929C-3EF0BF9ED03A}" destId="{A03196E9-6F56-4A77-AF27-C4C5910CA916}" srcOrd="3" destOrd="0" parTransId="{B70FD6D8-CA6D-4FDE-9276-14F781F04BA2}" sibTransId="{8204B502-3DC5-474B-894D-07277B3B1BD9}"/>
    <dgm:cxn modelId="{2072573A-0E0C-43A7-8720-07094209F07D}" type="presOf" srcId="{B8578821-C8E6-4912-929C-3EF0BF9ED03A}" destId="{190DF96E-E7BC-42B4-8C6E-D4E4261B7AC8}" srcOrd="0" destOrd="0" presId="urn:microsoft.com/office/officeart/2005/8/layout/vList2"/>
    <dgm:cxn modelId="{64556B3B-F86B-4F84-B876-1AAB68E01C53}" type="presOf" srcId="{A03196E9-6F56-4A77-AF27-C4C5910CA916}" destId="{AF209405-1515-4202-B4E6-76D335BB4977}" srcOrd="0" destOrd="0" presId="urn:microsoft.com/office/officeart/2005/8/layout/vList2"/>
    <dgm:cxn modelId="{8EF5AB3D-CEEB-454C-83CB-FB3F083B5C8A}" srcId="{B8578821-C8E6-4912-929C-3EF0BF9ED03A}" destId="{A002DEE6-7F41-48C2-8032-4AF65D11B4C9}" srcOrd="4" destOrd="0" parTransId="{CBE77D14-FA13-4167-840F-EC09E64431FE}" sibTransId="{9A04AB48-C3FB-4674-8951-4CBCEFAEA470}"/>
    <dgm:cxn modelId="{1949EB42-BB1B-4FC6-859B-8A2A46EAF8E5}" type="presOf" srcId="{878CBB3D-B460-4866-89A3-983A756722BE}" destId="{0E9E34BE-7E00-4630-98A6-59B54142D36F}" srcOrd="0" destOrd="0" presId="urn:microsoft.com/office/officeart/2005/8/layout/vList2"/>
    <dgm:cxn modelId="{DADEA358-6DF8-4ED6-90DC-2450343EEFBA}" srcId="{B8578821-C8E6-4912-929C-3EF0BF9ED03A}" destId="{878CBB3D-B460-4866-89A3-983A756722BE}" srcOrd="2" destOrd="0" parTransId="{5A5ED594-E9A3-41C6-9028-6B7C0888B230}" sibTransId="{61416D84-5BA5-4C26-98C3-574ADFD4F7F7}"/>
    <dgm:cxn modelId="{614B6B85-389B-4A2F-9160-693326AC21A8}" type="presOf" srcId="{A002DEE6-7F41-48C2-8032-4AF65D11B4C9}" destId="{E7110A9D-063D-44F8-8066-149648F65787}" srcOrd="0" destOrd="0" presId="urn:microsoft.com/office/officeart/2005/8/layout/vList2"/>
    <dgm:cxn modelId="{719762AF-0D3D-4C1E-B1CE-32E048410A5C}" srcId="{B8578821-C8E6-4912-929C-3EF0BF9ED03A}" destId="{05F094E4-36EF-4084-BE85-359011332DBF}" srcOrd="1" destOrd="0" parTransId="{3A3F2312-2F6D-4456-AE3A-02ED7CDF3957}" sibTransId="{0945A6D2-4A9C-4397-88A6-E398E17AA2D3}"/>
    <dgm:cxn modelId="{F7473CB6-557C-430B-8DC7-FAD393E821BD}" type="presOf" srcId="{E13430E4-EAD6-4D8F-AC06-96E79BBB5E4A}" destId="{7C99D2DD-D437-48A8-B8E4-81B42129DE4F}" srcOrd="0" destOrd="0" presId="urn:microsoft.com/office/officeart/2005/8/layout/vList2"/>
    <dgm:cxn modelId="{A82CC5B6-C165-4663-826F-C37CCFCBCFC6}" type="presOf" srcId="{05F094E4-36EF-4084-BE85-359011332DBF}" destId="{392D3335-193D-4BF2-BBE5-E2FEBF5D2F0F}" srcOrd="0" destOrd="0" presId="urn:microsoft.com/office/officeart/2005/8/layout/vList2"/>
    <dgm:cxn modelId="{7939B28D-60AD-42BE-8A91-19BEF3BDD7DD}" type="presParOf" srcId="{190DF96E-E7BC-42B4-8C6E-D4E4261B7AC8}" destId="{7C99D2DD-D437-48A8-B8E4-81B42129DE4F}" srcOrd="0" destOrd="0" presId="urn:microsoft.com/office/officeart/2005/8/layout/vList2"/>
    <dgm:cxn modelId="{6A3D519E-57B7-413A-94F7-27F8ED3D386B}" type="presParOf" srcId="{190DF96E-E7BC-42B4-8C6E-D4E4261B7AC8}" destId="{E0C2FB61-B9A6-4CA8-A706-E26F76CCFB00}" srcOrd="1" destOrd="0" presId="urn:microsoft.com/office/officeart/2005/8/layout/vList2"/>
    <dgm:cxn modelId="{2B90495A-1C8D-4C6E-A486-8E33B93FEDCB}" type="presParOf" srcId="{190DF96E-E7BC-42B4-8C6E-D4E4261B7AC8}" destId="{392D3335-193D-4BF2-BBE5-E2FEBF5D2F0F}" srcOrd="2" destOrd="0" presId="urn:microsoft.com/office/officeart/2005/8/layout/vList2"/>
    <dgm:cxn modelId="{8E01CFA8-7A68-4A40-89F2-8D914A8A76DC}" type="presParOf" srcId="{190DF96E-E7BC-42B4-8C6E-D4E4261B7AC8}" destId="{7AFC5F0B-F70C-4671-A610-61CA29F17E7D}" srcOrd="3" destOrd="0" presId="urn:microsoft.com/office/officeart/2005/8/layout/vList2"/>
    <dgm:cxn modelId="{58AC91EE-1153-414D-B944-3E4FD9B1B787}" type="presParOf" srcId="{190DF96E-E7BC-42B4-8C6E-D4E4261B7AC8}" destId="{0E9E34BE-7E00-4630-98A6-59B54142D36F}" srcOrd="4" destOrd="0" presId="urn:microsoft.com/office/officeart/2005/8/layout/vList2"/>
    <dgm:cxn modelId="{FBFEB1A4-744C-4016-AE17-45916055F747}" type="presParOf" srcId="{190DF96E-E7BC-42B4-8C6E-D4E4261B7AC8}" destId="{EBBB3C0E-A717-4DB2-8298-3BECF73A24F2}" srcOrd="5" destOrd="0" presId="urn:microsoft.com/office/officeart/2005/8/layout/vList2"/>
    <dgm:cxn modelId="{382905D1-8992-4BE4-923B-8628B486C42A}" type="presParOf" srcId="{190DF96E-E7BC-42B4-8C6E-D4E4261B7AC8}" destId="{AF209405-1515-4202-B4E6-76D335BB4977}" srcOrd="6" destOrd="0" presId="urn:microsoft.com/office/officeart/2005/8/layout/vList2"/>
    <dgm:cxn modelId="{277E815A-C3DD-4D09-A00F-EAA8C55C2DE7}" type="presParOf" srcId="{190DF96E-E7BC-42B4-8C6E-D4E4261B7AC8}" destId="{726E60E7-25E6-41E4-9520-1D2C996F1133}" srcOrd="7" destOrd="0" presId="urn:microsoft.com/office/officeart/2005/8/layout/vList2"/>
    <dgm:cxn modelId="{74642EA1-8CA7-46A8-B10F-F73CDB0676C0}" type="presParOf" srcId="{190DF96E-E7BC-42B4-8C6E-D4E4261B7AC8}" destId="{E7110A9D-063D-44F8-8066-149648F6578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66AF51-F851-462D-862C-38FD25D2C9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7C56976-BC0E-41B4-A767-1F90E22DC326}">
      <dgm:prSet/>
      <dgm:spPr/>
      <dgm:t>
        <a:bodyPr/>
        <a:lstStyle/>
        <a:p>
          <a:r>
            <a:rPr lang="en-US"/>
            <a:t>The IDE includes a full code editor including syntax highlighting, standard editor keyboard shortcuts, undo/redo, cut/copy/paste, tabs, block/line comment, and even a code auto-formater</a:t>
          </a:r>
        </a:p>
      </dgm:t>
    </dgm:pt>
    <dgm:pt modelId="{CE375E57-A795-491B-9529-ACE2D15D8E86}" type="parTrans" cxnId="{52DC3525-825A-41D7-8AA0-A48257D3CD1D}">
      <dgm:prSet/>
      <dgm:spPr/>
      <dgm:t>
        <a:bodyPr/>
        <a:lstStyle/>
        <a:p>
          <a:endParaRPr lang="en-US"/>
        </a:p>
      </dgm:t>
    </dgm:pt>
    <dgm:pt modelId="{678D13D6-906B-4F7A-95FC-331575165818}" type="sibTrans" cxnId="{52DC3525-825A-41D7-8AA0-A48257D3CD1D}">
      <dgm:prSet/>
      <dgm:spPr/>
      <dgm:t>
        <a:bodyPr/>
        <a:lstStyle/>
        <a:p>
          <a:endParaRPr lang="en-US"/>
        </a:p>
      </dgm:t>
    </dgm:pt>
    <dgm:pt modelId="{88FCC435-6FB8-44F4-BFAC-EE2FF8F9FC8A}">
      <dgm:prSet/>
      <dgm:spPr/>
      <dgm:t>
        <a:bodyPr/>
        <a:lstStyle/>
        <a:p>
          <a:r>
            <a:rPr lang="en-US"/>
            <a:t>Pre-configured compile engine that "just works", delivering .bin binary file to save to mbed microcontroller</a:t>
          </a:r>
        </a:p>
      </dgm:t>
    </dgm:pt>
    <dgm:pt modelId="{D57F1247-ADCC-4DF4-B5D6-CF15E2531ACE}" type="parTrans" cxnId="{164AA9DB-7400-4E00-A5AB-17CF97A142DE}">
      <dgm:prSet/>
      <dgm:spPr/>
      <dgm:t>
        <a:bodyPr/>
        <a:lstStyle/>
        <a:p>
          <a:endParaRPr lang="en-US"/>
        </a:p>
      </dgm:t>
    </dgm:pt>
    <dgm:pt modelId="{CE46533A-2042-464C-BB46-C86141F480AF}" type="sibTrans" cxnId="{164AA9DB-7400-4E00-A5AB-17CF97A142DE}">
      <dgm:prSet/>
      <dgm:spPr/>
      <dgm:t>
        <a:bodyPr/>
        <a:lstStyle/>
        <a:p>
          <a:endParaRPr lang="en-US"/>
        </a:p>
      </dgm:t>
    </dgm:pt>
    <dgm:pt modelId="{1268FA2D-5870-4C74-BDF7-BF893B277F7C}">
      <dgm:prSet/>
      <dgm:spPr/>
      <dgm:t>
        <a:bodyPr/>
        <a:lstStyle/>
        <a:p>
          <a:r>
            <a:rPr lang="en-US"/>
            <a:t>Publish, fork, push and pull code in collaboration-enabled environment</a:t>
          </a:r>
        </a:p>
      </dgm:t>
    </dgm:pt>
    <dgm:pt modelId="{535DDFD2-0C08-41E0-B397-0F19E00C8203}" type="parTrans" cxnId="{2E08F36A-38AA-4916-B445-2998E85A3B58}">
      <dgm:prSet/>
      <dgm:spPr/>
      <dgm:t>
        <a:bodyPr/>
        <a:lstStyle/>
        <a:p>
          <a:endParaRPr lang="en-US"/>
        </a:p>
      </dgm:t>
    </dgm:pt>
    <dgm:pt modelId="{22EBC083-257A-427F-9527-9CB54F9B86FC}" type="sibTrans" cxnId="{2E08F36A-38AA-4916-B445-2998E85A3B58}">
      <dgm:prSet/>
      <dgm:spPr/>
      <dgm:t>
        <a:bodyPr/>
        <a:lstStyle/>
        <a:p>
          <a:endParaRPr lang="en-US"/>
        </a:p>
      </dgm:t>
    </dgm:pt>
    <dgm:pt modelId="{57691023-B206-4FF8-B4D0-3626554A8A14}">
      <dgm:prSet/>
      <dgm:spPr/>
      <dgm:t>
        <a:bodyPr/>
        <a:lstStyle/>
        <a:p>
          <a:r>
            <a:rPr lang="en-US"/>
            <a:t>Import programs from online catalogue of published programs</a:t>
          </a:r>
        </a:p>
      </dgm:t>
    </dgm:pt>
    <dgm:pt modelId="{381F0CEF-FF2A-4354-80D4-97E1CCA7DD3D}" type="parTrans" cxnId="{157AF4FE-0762-46BE-A98E-E30DC43034E2}">
      <dgm:prSet/>
      <dgm:spPr/>
      <dgm:t>
        <a:bodyPr/>
        <a:lstStyle/>
        <a:p>
          <a:endParaRPr lang="en-US"/>
        </a:p>
      </dgm:t>
    </dgm:pt>
    <dgm:pt modelId="{F31310D4-77FB-45DC-BF91-A3D5FCEAD714}" type="sibTrans" cxnId="{157AF4FE-0762-46BE-A98E-E30DC43034E2}">
      <dgm:prSet/>
      <dgm:spPr/>
      <dgm:t>
        <a:bodyPr/>
        <a:lstStyle/>
        <a:p>
          <a:endParaRPr lang="en-US"/>
        </a:p>
      </dgm:t>
    </dgm:pt>
    <dgm:pt modelId="{699FCE00-55DB-4CFC-8BEA-9B923CFCBDC5}" type="pres">
      <dgm:prSet presAssocID="{CB66AF51-F851-462D-862C-38FD25D2C9B1}" presName="root" presStyleCnt="0">
        <dgm:presLayoutVars>
          <dgm:dir/>
          <dgm:resizeHandles val="exact"/>
        </dgm:presLayoutVars>
      </dgm:prSet>
      <dgm:spPr/>
    </dgm:pt>
    <dgm:pt modelId="{B70EB1A7-C8FD-4535-90C7-53CEE31C4121}" type="pres">
      <dgm:prSet presAssocID="{47C56976-BC0E-41B4-A767-1F90E22DC326}" presName="compNode" presStyleCnt="0"/>
      <dgm:spPr/>
    </dgm:pt>
    <dgm:pt modelId="{08B090EC-4394-47FE-B084-D082D5CC1229}" type="pres">
      <dgm:prSet presAssocID="{47C56976-BC0E-41B4-A767-1F90E22DC326}" presName="bgRect" presStyleLbl="bgShp" presStyleIdx="0" presStyleCnt="4"/>
      <dgm:spPr/>
    </dgm:pt>
    <dgm:pt modelId="{B0434651-FF64-461A-B564-821CF89859C5}" type="pres">
      <dgm:prSet presAssocID="{47C56976-BC0E-41B4-A767-1F90E22DC3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ypewriter"/>
        </a:ext>
      </dgm:extLst>
    </dgm:pt>
    <dgm:pt modelId="{A34E8C15-F6F9-420F-903A-C75FBA045CDA}" type="pres">
      <dgm:prSet presAssocID="{47C56976-BC0E-41B4-A767-1F90E22DC326}" presName="spaceRect" presStyleCnt="0"/>
      <dgm:spPr/>
    </dgm:pt>
    <dgm:pt modelId="{085EDE87-D4CF-46CB-8EEA-E48F867419B4}" type="pres">
      <dgm:prSet presAssocID="{47C56976-BC0E-41B4-A767-1F90E22DC326}" presName="parTx" presStyleLbl="revTx" presStyleIdx="0" presStyleCnt="4">
        <dgm:presLayoutVars>
          <dgm:chMax val="0"/>
          <dgm:chPref val="0"/>
        </dgm:presLayoutVars>
      </dgm:prSet>
      <dgm:spPr/>
    </dgm:pt>
    <dgm:pt modelId="{6BC24E1A-470E-4D46-8839-ED976195C29F}" type="pres">
      <dgm:prSet presAssocID="{678D13D6-906B-4F7A-95FC-331575165818}" presName="sibTrans" presStyleCnt="0"/>
      <dgm:spPr/>
    </dgm:pt>
    <dgm:pt modelId="{3958CAF3-A941-4093-B492-8900E23E44D6}" type="pres">
      <dgm:prSet presAssocID="{88FCC435-6FB8-44F4-BFAC-EE2FF8F9FC8A}" presName="compNode" presStyleCnt="0"/>
      <dgm:spPr/>
    </dgm:pt>
    <dgm:pt modelId="{8FC25503-FC62-4156-BDAF-2C5CB96563A8}" type="pres">
      <dgm:prSet presAssocID="{88FCC435-6FB8-44F4-BFAC-EE2FF8F9FC8A}" presName="bgRect" presStyleLbl="bgShp" presStyleIdx="1" presStyleCnt="4"/>
      <dgm:spPr/>
    </dgm:pt>
    <dgm:pt modelId="{2A0CCC36-06C6-4B6A-A738-E28069F4643F}" type="pres">
      <dgm:prSet presAssocID="{88FCC435-6FB8-44F4-BFAC-EE2FF8F9FC8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00DE4EE-403E-4E00-8F72-5B12D9D00F85}" type="pres">
      <dgm:prSet presAssocID="{88FCC435-6FB8-44F4-BFAC-EE2FF8F9FC8A}" presName="spaceRect" presStyleCnt="0"/>
      <dgm:spPr/>
    </dgm:pt>
    <dgm:pt modelId="{9FC08B83-A36B-4C6A-BB2C-4C6B51C95DFB}" type="pres">
      <dgm:prSet presAssocID="{88FCC435-6FB8-44F4-BFAC-EE2FF8F9FC8A}" presName="parTx" presStyleLbl="revTx" presStyleIdx="1" presStyleCnt="4">
        <dgm:presLayoutVars>
          <dgm:chMax val="0"/>
          <dgm:chPref val="0"/>
        </dgm:presLayoutVars>
      </dgm:prSet>
      <dgm:spPr/>
    </dgm:pt>
    <dgm:pt modelId="{31CF770C-C561-4BC0-8A49-02252E1D9D16}" type="pres">
      <dgm:prSet presAssocID="{CE46533A-2042-464C-BB46-C86141F480AF}" presName="sibTrans" presStyleCnt="0"/>
      <dgm:spPr/>
    </dgm:pt>
    <dgm:pt modelId="{980B1B31-362C-40C7-BF6F-2E41A67C9B7E}" type="pres">
      <dgm:prSet presAssocID="{1268FA2D-5870-4C74-BDF7-BF893B277F7C}" presName="compNode" presStyleCnt="0"/>
      <dgm:spPr/>
    </dgm:pt>
    <dgm:pt modelId="{DADDB2FB-608D-4574-BAE0-A6D9636BEE82}" type="pres">
      <dgm:prSet presAssocID="{1268FA2D-5870-4C74-BDF7-BF893B277F7C}" presName="bgRect" presStyleLbl="bgShp" presStyleIdx="2" presStyleCnt="4"/>
      <dgm:spPr/>
    </dgm:pt>
    <dgm:pt modelId="{1F2A27F6-4275-4869-9B76-CCF3568C993E}" type="pres">
      <dgm:prSet presAssocID="{1268FA2D-5870-4C74-BDF7-BF893B277F7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Setting"/>
        </a:ext>
      </dgm:extLst>
    </dgm:pt>
    <dgm:pt modelId="{303AD690-FE6A-4D12-915B-49E7394ED54E}" type="pres">
      <dgm:prSet presAssocID="{1268FA2D-5870-4C74-BDF7-BF893B277F7C}" presName="spaceRect" presStyleCnt="0"/>
      <dgm:spPr/>
    </dgm:pt>
    <dgm:pt modelId="{75719426-A5C0-40CB-82A4-AB3A6AACF9AB}" type="pres">
      <dgm:prSet presAssocID="{1268FA2D-5870-4C74-BDF7-BF893B277F7C}" presName="parTx" presStyleLbl="revTx" presStyleIdx="2" presStyleCnt="4">
        <dgm:presLayoutVars>
          <dgm:chMax val="0"/>
          <dgm:chPref val="0"/>
        </dgm:presLayoutVars>
      </dgm:prSet>
      <dgm:spPr/>
    </dgm:pt>
    <dgm:pt modelId="{890429FB-062C-4D47-8302-88C1F79BAF73}" type="pres">
      <dgm:prSet presAssocID="{22EBC083-257A-427F-9527-9CB54F9B86FC}" presName="sibTrans" presStyleCnt="0"/>
      <dgm:spPr/>
    </dgm:pt>
    <dgm:pt modelId="{2E8D424F-ADA3-4B7E-840C-C93047CC2041}" type="pres">
      <dgm:prSet presAssocID="{57691023-B206-4FF8-B4D0-3626554A8A14}" presName="compNode" presStyleCnt="0"/>
      <dgm:spPr/>
    </dgm:pt>
    <dgm:pt modelId="{CDF1CB72-95F2-4DB4-B7F2-0BD30D49559D}" type="pres">
      <dgm:prSet presAssocID="{57691023-B206-4FF8-B4D0-3626554A8A14}" presName="bgRect" presStyleLbl="bgShp" presStyleIdx="3" presStyleCnt="4"/>
      <dgm:spPr/>
    </dgm:pt>
    <dgm:pt modelId="{7E0DE9CA-AA80-4D50-82D5-77EAB6AAE043}" type="pres">
      <dgm:prSet presAssocID="{57691023-B206-4FF8-B4D0-3626554A8A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CA20291A-FA83-4F55-A1E1-8B785728A1E8}" type="pres">
      <dgm:prSet presAssocID="{57691023-B206-4FF8-B4D0-3626554A8A14}" presName="spaceRect" presStyleCnt="0"/>
      <dgm:spPr/>
    </dgm:pt>
    <dgm:pt modelId="{AA027F3C-B060-423F-922F-550121BF2CE9}" type="pres">
      <dgm:prSet presAssocID="{57691023-B206-4FF8-B4D0-3626554A8A14}" presName="parTx" presStyleLbl="revTx" presStyleIdx="3" presStyleCnt="4">
        <dgm:presLayoutVars>
          <dgm:chMax val="0"/>
          <dgm:chPref val="0"/>
        </dgm:presLayoutVars>
      </dgm:prSet>
      <dgm:spPr/>
    </dgm:pt>
  </dgm:ptLst>
  <dgm:cxnLst>
    <dgm:cxn modelId="{52DC3525-825A-41D7-8AA0-A48257D3CD1D}" srcId="{CB66AF51-F851-462D-862C-38FD25D2C9B1}" destId="{47C56976-BC0E-41B4-A767-1F90E22DC326}" srcOrd="0" destOrd="0" parTransId="{CE375E57-A795-491B-9529-ACE2D15D8E86}" sibTransId="{678D13D6-906B-4F7A-95FC-331575165818}"/>
    <dgm:cxn modelId="{27554E27-2EB6-45A3-AF07-782677FDB333}" type="presOf" srcId="{57691023-B206-4FF8-B4D0-3626554A8A14}" destId="{AA027F3C-B060-423F-922F-550121BF2CE9}" srcOrd="0" destOrd="0" presId="urn:microsoft.com/office/officeart/2018/2/layout/IconVerticalSolidList"/>
    <dgm:cxn modelId="{B884EE29-A821-4141-B8BD-F226BB993AFB}" type="presOf" srcId="{CB66AF51-F851-462D-862C-38FD25D2C9B1}" destId="{699FCE00-55DB-4CFC-8BEA-9B923CFCBDC5}" srcOrd="0" destOrd="0" presId="urn:microsoft.com/office/officeart/2018/2/layout/IconVerticalSolidList"/>
    <dgm:cxn modelId="{BEB32564-C45E-45E3-B91E-E10980926A2F}" type="presOf" srcId="{47C56976-BC0E-41B4-A767-1F90E22DC326}" destId="{085EDE87-D4CF-46CB-8EEA-E48F867419B4}" srcOrd="0" destOrd="0" presId="urn:microsoft.com/office/officeart/2018/2/layout/IconVerticalSolidList"/>
    <dgm:cxn modelId="{2E08F36A-38AA-4916-B445-2998E85A3B58}" srcId="{CB66AF51-F851-462D-862C-38FD25D2C9B1}" destId="{1268FA2D-5870-4C74-BDF7-BF893B277F7C}" srcOrd="2" destOrd="0" parTransId="{535DDFD2-0C08-41E0-B397-0F19E00C8203}" sibTransId="{22EBC083-257A-427F-9527-9CB54F9B86FC}"/>
    <dgm:cxn modelId="{B23D9495-0604-4DA4-A3CC-15C9B60AEA97}" type="presOf" srcId="{1268FA2D-5870-4C74-BDF7-BF893B277F7C}" destId="{75719426-A5C0-40CB-82A4-AB3A6AACF9AB}" srcOrd="0" destOrd="0" presId="urn:microsoft.com/office/officeart/2018/2/layout/IconVerticalSolidList"/>
    <dgm:cxn modelId="{164AA9DB-7400-4E00-A5AB-17CF97A142DE}" srcId="{CB66AF51-F851-462D-862C-38FD25D2C9B1}" destId="{88FCC435-6FB8-44F4-BFAC-EE2FF8F9FC8A}" srcOrd="1" destOrd="0" parTransId="{D57F1247-ADCC-4DF4-B5D6-CF15E2531ACE}" sibTransId="{CE46533A-2042-464C-BB46-C86141F480AF}"/>
    <dgm:cxn modelId="{0E1A60ED-FA12-4F25-BB3D-974C86AE3028}" type="presOf" srcId="{88FCC435-6FB8-44F4-BFAC-EE2FF8F9FC8A}" destId="{9FC08B83-A36B-4C6A-BB2C-4C6B51C95DFB}" srcOrd="0" destOrd="0" presId="urn:microsoft.com/office/officeart/2018/2/layout/IconVerticalSolidList"/>
    <dgm:cxn modelId="{157AF4FE-0762-46BE-A98E-E30DC43034E2}" srcId="{CB66AF51-F851-462D-862C-38FD25D2C9B1}" destId="{57691023-B206-4FF8-B4D0-3626554A8A14}" srcOrd="3" destOrd="0" parTransId="{381F0CEF-FF2A-4354-80D4-97E1CCA7DD3D}" sibTransId="{F31310D4-77FB-45DC-BF91-A3D5FCEAD714}"/>
    <dgm:cxn modelId="{3190E127-F74B-4ABE-9845-91C97003C652}" type="presParOf" srcId="{699FCE00-55DB-4CFC-8BEA-9B923CFCBDC5}" destId="{B70EB1A7-C8FD-4535-90C7-53CEE31C4121}" srcOrd="0" destOrd="0" presId="urn:microsoft.com/office/officeart/2018/2/layout/IconVerticalSolidList"/>
    <dgm:cxn modelId="{06DEDA22-0A4D-4C2F-9455-83B3FAD08C0F}" type="presParOf" srcId="{B70EB1A7-C8FD-4535-90C7-53CEE31C4121}" destId="{08B090EC-4394-47FE-B084-D082D5CC1229}" srcOrd="0" destOrd="0" presId="urn:microsoft.com/office/officeart/2018/2/layout/IconVerticalSolidList"/>
    <dgm:cxn modelId="{C8C2AF05-5345-4676-8368-8BBB0FB409DE}" type="presParOf" srcId="{B70EB1A7-C8FD-4535-90C7-53CEE31C4121}" destId="{B0434651-FF64-461A-B564-821CF89859C5}" srcOrd="1" destOrd="0" presId="urn:microsoft.com/office/officeart/2018/2/layout/IconVerticalSolidList"/>
    <dgm:cxn modelId="{C334804C-E45B-4FB4-BA51-A0F33376FFFE}" type="presParOf" srcId="{B70EB1A7-C8FD-4535-90C7-53CEE31C4121}" destId="{A34E8C15-F6F9-420F-903A-C75FBA045CDA}" srcOrd="2" destOrd="0" presId="urn:microsoft.com/office/officeart/2018/2/layout/IconVerticalSolidList"/>
    <dgm:cxn modelId="{489DE5DC-E3BE-4431-B9F6-78FA67EEEE17}" type="presParOf" srcId="{B70EB1A7-C8FD-4535-90C7-53CEE31C4121}" destId="{085EDE87-D4CF-46CB-8EEA-E48F867419B4}" srcOrd="3" destOrd="0" presId="urn:microsoft.com/office/officeart/2018/2/layout/IconVerticalSolidList"/>
    <dgm:cxn modelId="{052C418D-B4A6-4A7E-A8C2-DD97D1787D9F}" type="presParOf" srcId="{699FCE00-55DB-4CFC-8BEA-9B923CFCBDC5}" destId="{6BC24E1A-470E-4D46-8839-ED976195C29F}" srcOrd="1" destOrd="0" presId="urn:microsoft.com/office/officeart/2018/2/layout/IconVerticalSolidList"/>
    <dgm:cxn modelId="{BD1DEF26-48C0-4A05-91C1-74FA5F3D804A}" type="presParOf" srcId="{699FCE00-55DB-4CFC-8BEA-9B923CFCBDC5}" destId="{3958CAF3-A941-4093-B492-8900E23E44D6}" srcOrd="2" destOrd="0" presId="urn:microsoft.com/office/officeart/2018/2/layout/IconVerticalSolidList"/>
    <dgm:cxn modelId="{AB0561E0-C980-4639-AC66-C031240A1CAC}" type="presParOf" srcId="{3958CAF3-A941-4093-B492-8900E23E44D6}" destId="{8FC25503-FC62-4156-BDAF-2C5CB96563A8}" srcOrd="0" destOrd="0" presId="urn:microsoft.com/office/officeart/2018/2/layout/IconVerticalSolidList"/>
    <dgm:cxn modelId="{F1C1EC37-2884-4E5D-BCD7-F7789601E775}" type="presParOf" srcId="{3958CAF3-A941-4093-B492-8900E23E44D6}" destId="{2A0CCC36-06C6-4B6A-A738-E28069F4643F}" srcOrd="1" destOrd="0" presId="urn:microsoft.com/office/officeart/2018/2/layout/IconVerticalSolidList"/>
    <dgm:cxn modelId="{43190A33-CD4B-440B-BBAD-57A62B14DB11}" type="presParOf" srcId="{3958CAF3-A941-4093-B492-8900E23E44D6}" destId="{700DE4EE-403E-4E00-8F72-5B12D9D00F85}" srcOrd="2" destOrd="0" presId="urn:microsoft.com/office/officeart/2018/2/layout/IconVerticalSolidList"/>
    <dgm:cxn modelId="{D1BAB771-C12A-4354-8DFB-6C2A7C7C0C5E}" type="presParOf" srcId="{3958CAF3-A941-4093-B492-8900E23E44D6}" destId="{9FC08B83-A36B-4C6A-BB2C-4C6B51C95DFB}" srcOrd="3" destOrd="0" presId="urn:microsoft.com/office/officeart/2018/2/layout/IconVerticalSolidList"/>
    <dgm:cxn modelId="{F5F6AD26-9C97-40FD-93A7-FD1257D00A04}" type="presParOf" srcId="{699FCE00-55DB-4CFC-8BEA-9B923CFCBDC5}" destId="{31CF770C-C561-4BC0-8A49-02252E1D9D16}" srcOrd="3" destOrd="0" presId="urn:microsoft.com/office/officeart/2018/2/layout/IconVerticalSolidList"/>
    <dgm:cxn modelId="{49E53094-05F3-4C8F-81F8-1C15AEFE4A62}" type="presParOf" srcId="{699FCE00-55DB-4CFC-8BEA-9B923CFCBDC5}" destId="{980B1B31-362C-40C7-BF6F-2E41A67C9B7E}" srcOrd="4" destOrd="0" presId="urn:microsoft.com/office/officeart/2018/2/layout/IconVerticalSolidList"/>
    <dgm:cxn modelId="{55922F92-621D-4D59-A71E-763D6D7C2621}" type="presParOf" srcId="{980B1B31-362C-40C7-BF6F-2E41A67C9B7E}" destId="{DADDB2FB-608D-4574-BAE0-A6D9636BEE82}" srcOrd="0" destOrd="0" presId="urn:microsoft.com/office/officeart/2018/2/layout/IconVerticalSolidList"/>
    <dgm:cxn modelId="{65D71870-AF6E-4927-BCAE-00D1102F346D}" type="presParOf" srcId="{980B1B31-362C-40C7-BF6F-2E41A67C9B7E}" destId="{1F2A27F6-4275-4869-9B76-CCF3568C993E}" srcOrd="1" destOrd="0" presId="urn:microsoft.com/office/officeart/2018/2/layout/IconVerticalSolidList"/>
    <dgm:cxn modelId="{039D9633-5C9F-4F1E-86DA-83808986A50E}" type="presParOf" srcId="{980B1B31-362C-40C7-BF6F-2E41A67C9B7E}" destId="{303AD690-FE6A-4D12-915B-49E7394ED54E}" srcOrd="2" destOrd="0" presId="urn:microsoft.com/office/officeart/2018/2/layout/IconVerticalSolidList"/>
    <dgm:cxn modelId="{4E0820B0-6D6B-4AAA-9107-C018BC00AF2B}" type="presParOf" srcId="{980B1B31-362C-40C7-BF6F-2E41A67C9B7E}" destId="{75719426-A5C0-40CB-82A4-AB3A6AACF9AB}" srcOrd="3" destOrd="0" presId="urn:microsoft.com/office/officeart/2018/2/layout/IconVerticalSolidList"/>
    <dgm:cxn modelId="{2AF813DA-AD83-4709-A923-038B82511BA0}" type="presParOf" srcId="{699FCE00-55DB-4CFC-8BEA-9B923CFCBDC5}" destId="{890429FB-062C-4D47-8302-88C1F79BAF73}" srcOrd="5" destOrd="0" presId="urn:microsoft.com/office/officeart/2018/2/layout/IconVerticalSolidList"/>
    <dgm:cxn modelId="{E80F2C85-5075-42CB-9E5F-52AB8E2F868F}" type="presParOf" srcId="{699FCE00-55DB-4CFC-8BEA-9B923CFCBDC5}" destId="{2E8D424F-ADA3-4B7E-840C-C93047CC2041}" srcOrd="6" destOrd="0" presId="urn:microsoft.com/office/officeart/2018/2/layout/IconVerticalSolidList"/>
    <dgm:cxn modelId="{2DF13A5E-2ABA-478B-9D85-0B2FB6D3A675}" type="presParOf" srcId="{2E8D424F-ADA3-4B7E-840C-C93047CC2041}" destId="{CDF1CB72-95F2-4DB4-B7F2-0BD30D49559D}" srcOrd="0" destOrd="0" presId="urn:microsoft.com/office/officeart/2018/2/layout/IconVerticalSolidList"/>
    <dgm:cxn modelId="{E717CF2D-F40B-4691-8511-89358841E768}" type="presParOf" srcId="{2E8D424F-ADA3-4B7E-840C-C93047CC2041}" destId="{7E0DE9CA-AA80-4D50-82D5-77EAB6AAE043}" srcOrd="1" destOrd="0" presId="urn:microsoft.com/office/officeart/2018/2/layout/IconVerticalSolidList"/>
    <dgm:cxn modelId="{8EC4D0D5-0859-4E4D-A0BB-6E111CBFF311}" type="presParOf" srcId="{2E8D424F-ADA3-4B7E-840C-C93047CC2041}" destId="{CA20291A-FA83-4F55-A1E1-8B785728A1E8}" srcOrd="2" destOrd="0" presId="urn:microsoft.com/office/officeart/2018/2/layout/IconVerticalSolidList"/>
    <dgm:cxn modelId="{632AAE85-7001-4661-83C0-24CF86A11138}" type="presParOf" srcId="{2E8D424F-ADA3-4B7E-840C-C93047CC2041}" destId="{AA027F3C-B060-423F-922F-550121BF2C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64C975-BC01-4981-BC4B-C462A04CE7AC}"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4A1675E9-D491-4A2B-AC6E-043B4ABF9F30}">
      <dgm:prSet/>
      <dgm:spPr/>
      <dgm:t>
        <a:bodyPr/>
        <a:lstStyle/>
        <a:p>
          <a:r>
            <a:rPr lang="en-US" dirty="0"/>
            <a:t>There is an LED on the top right side of the SIM800L Cellular Module which indicates the status of your cellular network. It’ll blink at various rates to show what state it’s in.</a:t>
          </a:r>
        </a:p>
      </dgm:t>
    </dgm:pt>
    <dgm:pt modelId="{3EE1BFE3-295B-4B50-BE73-A5B551B69B0B}" type="parTrans" cxnId="{A7E32EB2-EAE4-4CCA-97BA-9FE1B2282757}">
      <dgm:prSet/>
      <dgm:spPr/>
      <dgm:t>
        <a:bodyPr/>
        <a:lstStyle/>
        <a:p>
          <a:endParaRPr lang="en-US"/>
        </a:p>
      </dgm:t>
    </dgm:pt>
    <dgm:pt modelId="{BD776A3C-7A09-4757-89B1-09B15D41B7EE}" type="sibTrans" cxnId="{A7E32EB2-EAE4-4CCA-97BA-9FE1B2282757}">
      <dgm:prSet/>
      <dgm:spPr/>
      <dgm:t>
        <a:bodyPr/>
        <a:lstStyle/>
        <a:p>
          <a:endParaRPr lang="en-US"/>
        </a:p>
      </dgm:t>
    </dgm:pt>
    <dgm:pt modelId="{310ADE56-86DA-45EA-BADB-779E2653F4A7}">
      <dgm:prSet/>
      <dgm:spPr/>
      <dgm:t>
        <a:bodyPr/>
        <a:lstStyle/>
        <a:p>
          <a:r>
            <a:rPr lang="en-US"/>
            <a:t>Blink every 1s</a:t>
          </a:r>
        </a:p>
      </dgm:t>
    </dgm:pt>
    <dgm:pt modelId="{350139B7-6BA5-447B-B275-405F03A8F806}" type="parTrans" cxnId="{8D010825-C321-4F2F-B281-849F03E36E78}">
      <dgm:prSet/>
      <dgm:spPr/>
      <dgm:t>
        <a:bodyPr/>
        <a:lstStyle/>
        <a:p>
          <a:endParaRPr lang="en-US"/>
        </a:p>
      </dgm:t>
    </dgm:pt>
    <dgm:pt modelId="{77DF602A-31AD-4D0F-A262-3042595D6920}" type="sibTrans" cxnId="{8D010825-C321-4F2F-B281-849F03E36E78}">
      <dgm:prSet/>
      <dgm:spPr/>
      <dgm:t>
        <a:bodyPr/>
        <a:lstStyle/>
        <a:p>
          <a:endParaRPr lang="en-US"/>
        </a:p>
      </dgm:t>
    </dgm:pt>
    <dgm:pt modelId="{B6ECA1CE-69FA-48D6-BA07-26F4EE40C9E4}">
      <dgm:prSet/>
      <dgm:spPr/>
      <dgm:t>
        <a:bodyPr/>
        <a:lstStyle/>
        <a:p>
          <a:r>
            <a:rPr lang="en-US"/>
            <a:t>The module is running but hasn’t made connection to the cellular 	network yet.</a:t>
          </a:r>
        </a:p>
      </dgm:t>
    </dgm:pt>
    <dgm:pt modelId="{8D336F55-8109-4E9F-8DB0-52344F5CA0FB}" type="parTrans" cxnId="{B60E5813-8753-4FD8-BC92-FDB7781B4CC8}">
      <dgm:prSet/>
      <dgm:spPr/>
      <dgm:t>
        <a:bodyPr/>
        <a:lstStyle/>
        <a:p>
          <a:endParaRPr lang="en-US"/>
        </a:p>
      </dgm:t>
    </dgm:pt>
    <dgm:pt modelId="{36FD8062-40EA-4CEF-B2F9-DF4342BAEA32}" type="sibTrans" cxnId="{B60E5813-8753-4FD8-BC92-FDB7781B4CC8}">
      <dgm:prSet/>
      <dgm:spPr/>
      <dgm:t>
        <a:bodyPr/>
        <a:lstStyle/>
        <a:p>
          <a:endParaRPr lang="en-US"/>
        </a:p>
      </dgm:t>
    </dgm:pt>
    <dgm:pt modelId="{348A01F4-471F-4D01-B55B-0DC85EBCB972}">
      <dgm:prSet/>
      <dgm:spPr/>
      <dgm:t>
        <a:bodyPr/>
        <a:lstStyle/>
        <a:p>
          <a:r>
            <a:rPr lang="en-US"/>
            <a:t>Blink every 2s:</a:t>
          </a:r>
        </a:p>
      </dgm:t>
    </dgm:pt>
    <dgm:pt modelId="{A3B2E5C7-4BB5-4750-82EF-C391263EA35E}" type="parTrans" cxnId="{144695A1-DD77-40D3-94F5-BD7E48F860FF}">
      <dgm:prSet/>
      <dgm:spPr/>
      <dgm:t>
        <a:bodyPr/>
        <a:lstStyle/>
        <a:p>
          <a:endParaRPr lang="en-US"/>
        </a:p>
      </dgm:t>
    </dgm:pt>
    <dgm:pt modelId="{02268668-FFE1-4B62-BDCB-0137FC381980}" type="sibTrans" cxnId="{144695A1-DD77-40D3-94F5-BD7E48F860FF}">
      <dgm:prSet/>
      <dgm:spPr/>
      <dgm:t>
        <a:bodyPr/>
        <a:lstStyle/>
        <a:p>
          <a:endParaRPr lang="en-US"/>
        </a:p>
      </dgm:t>
    </dgm:pt>
    <dgm:pt modelId="{53E04DFE-FFF4-4000-8B99-78C00BF48212}">
      <dgm:prSet/>
      <dgm:spPr/>
      <dgm:t>
        <a:bodyPr/>
        <a:lstStyle/>
        <a:p>
          <a:r>
            <a:rPr lang="en-US"/>
            <a:t>The GPRS data connection you requested is active.</a:t>
          </a:r>
        </a:p>
      </dgm:t>
    </dgm:pt>
    <dgm:pt modelId="{20AD36F2-F8B7-4A11-9715-D4BC0D668D67}" type="parTrans" cxnId="{FEEE36B8-A964-4B6C-B8A0-0B1AF78D2A89}">
      <dgm:prSet/>
      <dgm:spPr/>
      <dgm:t>
        <a:bodyPr/>
        <a:lstStyle/>
        <a:p>
          <a:endParaRPr lang="en-US"/>
        </a:p>
      </dgm:t>
    </dgm:pt>
    <dgm:pt modelId="{B3C2518C-03CB-45B0-B110-708556C2FC7F}" type="sibTrans" cxnId="{FEEE36B8-A964-4B6C-B8A0-0B1AF78D2A89}">
      <dgm:prSet/>
      <dgm:spPr/>
      <dgm:t>
        <a:bodyPr/>
        <a:lstStyle/>
        <a:p>
          <a:endParaRPr lang="en-US"/>
        </a:p>
      </dgm:t>
    </dgm:pt>
    <dgm:pt modelId="{88E70784-0705-4177-B2CB-4D823D5B5113}">
      <dgm:prSet/>
      <dgm:spPr/>
      <dgm:t>
        <a:bodyPr/>
        <a:lstStyle/>
        <a:p>
          <a:r>
            <a:rPr lang="en-US"/>
            <a:t>Blink every 3s</a:t>
          </a:r>
        </a:p>
      </dgm:t>
    </dgm:pt>
    <dgm:pt modelId="{886577A2-B907-4374-AA96-D1C235721F9F}" type="parTrans" cxnId="{E28391D7-BAA5-4083-8200-BC9FAB5DC192}">
      <dgm:prSet/>
      <dgm:spPr/>
      <dgm:t>
        <a:bodyPr/>
        <a:lstStyle/>
        <a:p>
          <a:endParaRPr lang="en-US"/>
        </a:p>
      </dgm:t>
    </dgm:pt>
    <dgm:pt modelId="{19FDA6DC-E758-4DA2-B213-8721200D1DDB}" type="sibTrans" cxnId="{E28391D7-BAA5-4083-8200-BC9FAB5DC192}">
      <dgm:prSet/>
      <dgm:spPr/>
      <dgm:t>
        <a:bodyPr/>
        <a:lstStyle/>
        <a:p>
          <a:endParaRPr lang="en-US"/>
        </a:p>
      </dgm:t>
    </dgm:pt>
    <dgm:pt modelId="{8DDE09ED-EE76-4799-9235-7369376592C3}">
      <dgm:prSet/>
      <dgm:spPr/>
      <dgm:t>
        <a:bodyPr/>
        <a:lstStyle/>
        <a:p>
          <a:r>
            <a:rPr lang="en-US"/>
            <a:t>The module has made contact with the cellular network &amp; can 	send/receive voice and SMS.</a:t>
          </a:r>
        </a:p>
      </dgm:t>
    </dgm:pt>
    <dgm:pt modelId="{031500F3-4680-42FE-A8E5-B9889564EDC9}" type="parTrans" cxnId="{0C0C181F-2076-4939-A32D-3D5427D5F723}">
      <dgm:prSet/>
      <dgm:spPr/>
      <dgm:t>
        <a:bodyPr/>
        <a:lstStyle/>
        <a:p>
          <a:endParaRPr lang="en-US"/>
        </a:p>
      </dgm:t>
    </dgm:pt>
    <dgm:pt modelId="{EFD92CF1-68FE-45E2-A385-FBEC557C9465}" type="sibTrans" cxnId="{0C0C181F-2076-4939-A32D-3D5427D5F723}">
      <dgm:prSet/>
      <dgm:spPr/>
      <dgm:t>
        <a:bodyPr/>
        <a:lstStyle/>
        <a:p>
          <a:endParaRPr lang="en-US"/>
        </a:p>
      </dgm:t>
    </dgm:pt>
    <dgm:pt modelId="{4FF277ED-8C5B-457B-93DD-8B0B3CB4EF07}" type="pres">
      <dgm:prSet presAssocID="{8464C975-BC01-4981-BC4B-C462A04CE7AC}" presName="Name0" presStyleCnt="0">
        <dgm:presLayoutVars>
          <dgm:dir/>
          <dgm:animLvl val="lvl"/>
          <dgm:resizeHandles val="exact"/>
        </dgm:presLayoutVars>
      </dgm:prSet>
      <dgm:spPr/>
    </dgm:pt>
    <dgm:pt modelId="{0F675DC0-C6FC-4587-BE5A-6AD94A234902}" type="pres">
      <dgm:prSet presAssocID="{4A1675E9-D491-4A2B-AC6E-043B4ABF9F30}" presName="linNode" presStyleCnt="0"/>
      <dgm:spPr/>
    </dgm:pt>
    <dgm:pt modelId="{7B4C0445-0A3B-4DB6-8EB2-D685DF04D7B4}" type="pres">
      <dgm:prSet presAssocID="{4A1675E9-D491-4A2B-AC6E-043B4ABF9F30}" presName="parentText" presStyleLbl="node1" presStyleIdx="0" presStyleCnt="4" custScaleX="277778">
        <dgm:presLayoutVars>
          <dgm:chMax val="1"/>
          <dgm:bulletEnabled val="1"/>
        </dgm:presLayoutVars>
      </dgm:prSet>
      <dgm:spPr/>
    </dgm:pt>
    <dgm:pt modelId="{FD87162D-FC21-4045-8143-03C27E8E1925}" type="pres">
      <dgm:prSet presAssocID="{BD776A3C-7A09-4757-89B1-09B15D41B7EE}" presName="sp" presStyleCnt="0"/>
      <dgm:spPr/>
    </dgm:pt>
    <dgm:pt modelId="{7E46CFF6-4596-4F33-B6B1-CC2F74A67852}" type="pres">
      <dgm:prSet presAssocID="{310ADE56-86DA-45EA-BADB-779E2653F4A7}" presName="linNode" presStyleCnt="0"/>
      <dgm:spPr/>
    </dgm:pt>
    <dgm:pt modelId="{2618E66F-6852-462F-99F8-674DF221CA0E}" type="pres">
      <dgm:prSet presAssocID="{310ADE56-86DA-45EA-BADB-779E2653F4A7}" presName="parentText" presStyleLbl="node1" presStyleIdx="1" presStyleCnt="4">
        <dgm:presLayoutVars>
          <dgm:chMax val="1"/>
          <dgm:bulletEnabled val="1"/>
        </dgm:presLayoutVars>
      </dgm:prSet>
      <dgm:spPr/>
    </dgm:pt>
    <dgm:pt modelId="{824F016F-3356-4E08-96B4-99D86733247F}" type="pres">
      <dgm:prSet presAssocID="{310ADE56-86DA-45EA-BADB-779E2653F4A7}" presName="descendantText" presStyleLbl="alignAccFollowNode1" presStyleIdx="0" presStyleCnt="3">
        <dgm:presLayoutVars>
          <dgm:bulletEnabled val="1"/>
        </dgm:presLayoutVars>
      </dgm:prSet>
      <dgm:spPr/>
    </dgm:pt>
    <dgm:pt modelId="{BD307557-2682-45A2-8631-B84DA4F58BB5}" type="pres">
      <dgm:prSet presAssocID="{77DF602A-31AD-4D0F-A262-3042595D6920}" presName="sp" presStyleCnt="0"/>
      <dgm:spPr/>
    </dgm:pt>
    <dgm:pt modelId="{33D50FB4-F511-480B-88E1-9CC3ADE94195}" type="pres">
      <dgm:prSet presAssocID="{348A01F4-471F-4D01-B55B-0DC85EBCB972}" presName="linNode" presStyleCnt="0"/>
      <dgm:spPr/>
    </dgm:pt>
    <dgm:pt modelId="{5D953727-793D-44A9-B76C-00BC015E352F}" type="pres">
      <dgm:prSet presAssocID="{348A01F4-471F-4D01-B55B-0DC85EBCB972}" presName="parentText" presStyleLbl="node1" presStyleIdx="2" presStyleCnt="4">
        <dgm:presLayoutVars>
          <dgm:chMax val="1"/>
          <dgm:bulletEnabled val="1"/>
        </dgm:presLayoutVars>
      </dgm:prSet>
      <dgm:spPr/>
    </dgm:pt>
    <dgm:pt modelId="{E7893A19-5C22-4F85-9078-69C3B54AF16D}" type="pres">
      <dgm:prSet presAssocID="{348A01F4-471F-4D01-B55B-0DC85EBCB972}" presName="descendantText" presStyleLbl="alignAccFollowNode1" presStyleIdx="1" presStyleCnt="3">
        <dgm:presLayoutVars>
          <dgm:bulletEnabled val="1"/>
        </dgm:presLayoutVars>
      </dgm:prSet>
      <dgm:spPr/>
    </dgm:pt>
    <dgm:pt modelId="{853F415E-C1C3-438E-A645-6B43739F8D2B}" type="pres">
      <dgm:prSet presAssocID="{02268668-FFE1-4B62-BDCB-0137FC381980}" presName="sp" presStyleCnt="0"/>
      <dgm:spPr/>
    </dgm:pt>
    <dgm:pt modelId="{116ABEC0-E5CF-47F2-B3A2-91457F0AE109}" type="pres">
      <dgm:prSet presAssocID="{88E70784-0705-4177-B2CB-4D823D5B5113}" presName="linNode" presStyleCnt="0"/>
      <dgm:spPr/>
    </dgm:pt>
    <dgm:pt modelId="{7A953CD6-2DB0-47A3-B84F-180FF1D9051C}" type="pres">
      <dgm:prSet presAssocID="{88E70784-0705-4177-B2CB-4D823D5B5113}" presName="parentText" presStyleLbl="node1" presStyleIdx="3" presStyleCnt="4">
        <dgm:presLayoutVars>
          <dgm:chMax val="1"/>
          <dgm:bulletEnabled val="1"/>
        </dgm:presLayoutVars>
      </dgm:prSet>
      <dgm:spPr/>
    </dgm:pt>
    <dgm:pt modelId="{88ED2239-999E-4B5A-B9E5-6D51D665DD8E}" type="pres">
      <dgm:prSet presAssocID="{88E70784-0705-4177-B2CB-4D823D5B5113}" presName="descendantText" presStyleLbl="alignAccFollowNode1" presStyleIdx="2" presStyleCnt="3">
        <dgm:presLayoutVars>
          <dgm:bulletEnabled val="1"/>
        </dgm:presLayoutVars>
      </dgm:prSet>
      <dgm:spPr/>
    </dgm:pt>
  </dgm:ptLst>
  <dgm:cxnLst>
    <dgm:cxn modelId="{B60E5813-8753-4FD8-BC92-FDB7781B4CC8}" srcId="{310ADE56-86DA-45EA-BADB-779E2653F4A7}" destId="{B6ECA1CE-69FA-48D6-BA07-26F4EE40C9E4}" srcOrd="0" destOrd="0" parTransId="{8D336F55-8109-4E9F-8DB0-52344F5CA0FB}" sibTransId="{36FD8062-40EA-4CEF-B2F9-DF4342BAEA32}"/>
    <dgm:cxn modelId="{E1A5391C-ACB0-4632-8B94-92381CDE2E07}" type="presOf" srcId="{8464C975-BC01-4981-BC4B-C462A04CE7AC}" destId="{4FF277ED-8C5B-457B-93DD-8B0B3CB4EF07}" srcOrd="0" destOrd="0" presId="urn:microsoft.com/office/officeart/2005/8/layout/vList5"/>
    <dgm:cxn modelId="{0C0C181F-2076-4939-A32D-3D5427D5F723}" srcId="{88E70784-0705-4177-B2CB-4D823D5B5113}" destId="{8DDE09ED-EE76-4799-9235-7369376592C3}" srcOrd="0" destOrd="0" parTransId="{031500F3-4680-42FE-A8E5-B9889564EDC9}" sibTransId="{EFD92CF1-68FE-45E2-A385-FBEC557C9465}"/>
    <dgm:cxn modelId="{8D010825-C321-4F2F-B281-849F03E36E78}" srcId="{8464C975-BC01-4981-BC4B-C462A04CE7AC}" destId="{310ADE56-86DA-45EA-BADB-779E2653F4A7}" srcOrd="1" destOrd="0" parTransId="{350139B7-6BA5-447B-B275-405F03A8F806}" sibTransId="{77DF602A-31AD-4D0F-A262-3042595D6920}"/>
    <dgm:cxn modelId="{BA002877-FC15-487E-89A0-003799AB34AD}" type="presOf" srcId="{88E70784-0705-4177-B2CB-4D823D5B5113}" destId="{7A953CD6-2DB0-47A3-B84F-180FF1D9051C}" srcOrd="0" destOrd="0" presId="urn:microsoft.com/office/officeart/2005/8/layout/vList5"/>
    <dgm:cxn modelId="{FA9BDF92-F7BF-4B89-88C6-3162E63FAAF4}" type="presOf" srcId="{348A01F4-471F-4D01-B55B-0DC85EBCB972}" destId="{5D953727-793D-44A9-B76C-00BC015E352F}" srcOrd="0" destOrd="0" presId="urn:microsoft.com/office/officeart/2005/8/layout/vList5"/>
    <dgm:cxn modelId="{47BF5496-78DD-4F6C-A65E-E303E386BB47}" type="presOf" srcId="{310ADE56-86DA-45EA-BADB-779E2653F4A7}" destId="{2618E66F-6852-462F-99F8-674DF221CA0E}" srcOrd="0" destOrd="0" presId="urn:microsoft.com/office/officeart/2005/8/layout/vList5"/>
    <dgm:cxn modelId="{144695A1-DD77-40D3-94F5-BD7E48F860FF}" srcId="{8464C975-BC01-4981-BC4B-C462A04CE7AC}" destId="{348A01F4-471F-4D01-B55B-0DC85EBCB972}" srcOrd="2" destOrd="0" parTransId="{A3B2E5C7-4BB5-4750-82EF-C391263EA35E}" sibTransId="{02268668-FFE1-4B62-BDCB-0137FC381980}"/>
    <dgm:cxn modelId="{A7E32EB2-EAE4-4CCA-97BA-9FE1B2282757}" srcId="{8464C975-BC01-4981-BC4B-C462A04CE7AC}" destId="{4A1675E9-D491-4A2B-AC6E-043B4ABF9F30}" srcOrd="0" destOrd="0" parTransId="{3EE1BFE3-295B-4B50-BE73-A5B551B69B0B}" sibTransId="{BD776A3C-7A09-4757-89B1-09B15D41B7EE}"/>
    <dgm:cxn modelId="{FEEE36B8-A964-4B6C-B8A0-0B1AF78D2A89}" srcId="{348A01F4-471F-4D01-B55B-0DC85EBCB972}" destId="{53E04DFE-FFF4-4000-8B99-78C00BF48212}" srcOrd="0" destOrd="0" parTransId="{20AD36F2-F8B7-4A11-9715-D4BC0D668D67}" sibTransId="{B3C2518C-03CB-45B0-B110-708556C2FC7F}"/>
    <dgm:cxn modelId="{8F0CAFB9-BD57-45E2-BE5C-1CFEE6B4EB46}" type="presOf" srcId="{B6ECA1CE-69FA-48D6-BA07-26F4EE40C9E4}" destId="{824F016F-3356-4E08-96B4-99D86733247F}" srcOrd="0" destOrd="0" presId="urn:microsoft.com/office/officeart/2005/8/layout/vList5"/>
    <dgm:cxn modelId="{5F1FC1C2-0A80-4766-B2BC-E8B11B498BE3}" type="presOf" srcId="{4A1675E9-D491-4A2B-AC6E-043B4ABF9F30}" destId="{7B4C0445-0A3B-4DB6-8EB2-D685DF04D7B4}" srcOrd="0" destOrd="0" presId="urn:microsoft.com/office/officeart/2005/8/layout/vList5"/>
    <dgm:cxn modelId="{E28391D7-BAA5-4083-8200-BC9FAB5DC192}" srcId="{8464C975-BC01-4981-BC4B-C462A04CE7AC}" destId="{88E70784-0705-4177-B2CB-4D823D5B5113}" srcOrd="3" destOrd="0" parTransId="{886577A2-B907-4374-AA96-D1C235721F9F}" sibTransId="{19FDA6DC-E758-4DA2-B213-8721200D1DDB}"/>
    <dgm:cxn modelId="{C843F6D7-3A51-4F2E-AA30-EF01AA2EE12D}" type="presOf" srcId="{8DDE09ED-EE76-4799-9235-7369376592C3}" destId="{88ED2239-999E-4B5A-B9E5-6D51D665DD8E}" srcOrd="0" destOrd="0" presId="urn:microsoft.com/office/officeart/2005/8/layout/vList5"/>
    <dgm:cxn modelId="{47BB95E5-E83A-4036-8882-8EA1424950F9}" type="presOf" srcId="{53E04DFE-FFF4-4000-8B99-78C00BF48212}" destId="{E7893A19-5C22-4F85-9078-69C3B54AF16D}" srcOrd="0" destOrd="0" presId="urn:microsoft.com/office/officeart/2005/8/layout/vList5"/>
    <dgm:cxn modelId="{0BDC8538-592C-49F8-AC17-1350E82BE4D7}" type="presParOf" srcId="{4FF277ED-8C5B-457B-93DD-8B0B3CB4EF07}" destId="{0F675DC0-C6FC-4587-BE5A-6AD94A234902}" srcOrd="0" destOrd="0" presId="urn:microsoft.com/office/officeart/2005/8/layout/vList5"/>
    <dgm:cxn modelId="{3EC682DC-A190-44E7-A013-894B2F5193FA}" type="presParOf" srcId="{0F675DC0-C6FC-4587-BE5A-6AD94A234902}" destId="{7B4C0445-0A3B-4DB6-8EB2-D685DF04D7B4}" srcOrd="0" destOrd="0" presId="urn:microsoft.com/office/officeart/2005/8/layout/vList5"/>
    <dgm:cxn modelId="{C17A2F48-4CAD-46AE-82FC-0341F0C71408}" type="presParOf" srcId="{4FF277ED-8C5B-457B-93DD-8B0B3CB4EF07}" destId="{FD87162D-FC21-4045-8143-03C27E8E1925}" srcOrd="1" destOrd="0" presId="urn:microsoft.com/office/officeart/2005/8/layout/vList5"/>
    <dgm:cxn modelId="{38A3FCA3-9053-4537-B5A5-2B5EEBA4B5F1}" type="presParOf" srcId="{4FF277ED-8C5B-457B-93DD-8B0B3CB4EF07}" destId="{7E46CFF6-4596-4F33-B6B1-CC2F74A67852}" srcOrd="2" destOrd="0" presId="urn:microsoft.com/office/officeart/2005/8/layout/vList5"/>
    <dgm:cxn modelId="{8882D2B8-23B9-42E5-9B5B-F1A7866D207D}" type="presParOf" srcId="{7E46CFF6-4596-4F33-B6B1-CC2F74A67852}" destId="{2618E66F-6852-462F-99F8-674DF221CA0E}" srcOrd="0" destOrd="0" presId="urn:microsoft.com/office/officeart/2005/8/layout/vList5"/>
    <dgm:cxn modelId="{4452B78F-A021-4298-A011-1F01C6FF3EAF}" type="presParOf" srcId="{7E46CFF6-4596-4F33-B6B1-CC2F74A67852}" destId="{824F016F-3356-4E08-96B4-99D86733247F}" srcOrd="1" destOrd="0" presId="urn:microsoft.com/office/officeart/2005/8/layout/vList5"/>
    <dgm:cxn modelId="{F7F7AE05-CE93-426F-A956-4E4F11EC7F53}" type="presParOf" srcId="{4FF277ED-8C5B-457B-93DD-8B0B3CB4EF07}" destId="{BD307557-2682-45A2-8631-B84DA4F58BB5}" srcOrd="3" destOrd="0" presId="urn:microsoft.com/office/officeart/2005/8/layout/vList5"/>
    <dgm:cxn modelId="{B5A3BA03-F214-4303-A0AE-E225F2AD76CF}" type="presParOf" srcId="{4FF277ED-8C5B-457B-93DD-8B0B3CB4EF07}" destId="{33D50FB4-F511-480B-88E1-9CC3ADE94195}" srcOrd="4" destOrd="0" presId="urn:microsoft.com/office/officeart/2005/8/layout/vList5"/>
    <dgm:cxn modelId="{A0388DD3-C103-4AB1-860E-BAA90FA7083D}" type="presParOf" srcId="{33D50FB4-F511-480B-88E1-9CC3ADE94195}" destId="{5D953727-793D-44A9-B76C-00BC015E352F}" srcOrd="0" destOrd="0" presId="urn:microsoft.com/office/officeart/2005/8/layout/vList5"/>
    <dgm:cxn modelId="{0737172A-580F-4D03-A732-B14CFF10202F}" type="presParOf" srcId="{33D50FB4-F511-480B-88E1-9CC3ADE94195}" destId="{E7893A19-5C22-4F85-9078-69C3B54AF16D}" srcOrd="1" destOrd="0" presId="urn:microsoft.com/office/officeart/2005/8/layout/vList5"/>
    <dgm:cxn modelId="{6B178C62-F360-4E1F-81F5-3C6A15FAE37F}" type="presParOf" srcId="{4FF277ED-8C5B-457B-93DD-8B0B3CB4EF07}" destId="{853F415E-C1C3-438E-A645-6B43739F8D2B}" srcOrd="5" destOrd="0" presId="urn:microsoft.com/office/officeart/2005/8/layout/vList5"/>
    <dgm:cxn modelId="{979799A6-736F-45AD-875D-964E1D9D5D87}" type="presParOf" srcId="{4FF277ED-8C5B-457B-93DD-8B0B3CB4EF07}" destId="{116ABEC0-E5CF-47F2-B3A2-91457F0AE109}" srcOrd="6" destOrd="0" presId="urn:microsoft.com/office/officeart/2005/8/layout/vList5"/>
    <dgm:cxn modelId="{3A20C08B-E808-47CD-A6DE-DF051CD9BDC2}" type="presParOf" srcId="{116ABEC0-E5CF-47F2-B3A2-91457F0AE109}" destId="{7A953CD6-2DB0-47A3-B84F-180FF1D9051C}" srcOrd="0" destOrd="0" presId="urn:microsoft.com/office/officeart/2005/8/layout/vList5"/>
    <dgm:cxn modelId="{258A08D1-92D7-42DC-8557-62A71A2DBF38}" type="presParOf" srcId="{116ABEC0-E5CF-47F2-B3A2-91457F0AE109}" destId="{88ED2239-999E-4B5A-B9E5-6D51D665DD8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D1EF65-1C02-4F5C-9FD2-B2081FBF73E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FF7BAE1-2F74-4E76-869B-4489405D9D57}">
      <dgm:prSet/>
      <dgm:spPr/>
      <dgm:t>
        <a:bodyPr/>
        <a:lstStyle/>
        <a:p>
          <a:r>
            <a:rPr lang="en-US" dirty="0"/>
            <a:t>VCC of GSM module is connected to +VE terminal of battery.</a:t>
          </a:r>
        </a:p>
      </dgm:t>
    </dgm:pt>
    <dgm:pt modelId="{8EA3B9E0-DFD6-43FE-8B24-F6BCD4C82670}" type="parTrans" cxnId="{13217D02-E8B0-4B27-9522-2B40E5DDDFD7}">
      <dgm:prSet/>
      <dgm:spPr/>
      <dgm:t>
        <a:bodyPr/>
        <a:lstStyle/>
        <a:p>
          <a:endParaRPr lang="en-US"/>
        </a:p>
      </dgm:t>
    </dgm:pt>
    <dgm:pt modelId="{CDAE3BC5-C1A5-4E1A-BA0A-2463FB781C60}" type="sibTrans" cxnId="{13217D02-E8B0-4B27-9522-2B40E5DDDFD7}">
      <dgm:prSet/>
      <dgm:spPr/>
      <dgm:t>
        <a:bodyPr/>
        <a:lstStyle/>
        <a:p>
          <a:endParaRPr lang="en-US"/>
        </a:p>
      </dgm:t>
    </dgm:pt>
    <dgm:pt modelId="{507FA80A-A9C9-4A54-AFA3-04D520AC5DF9}">
      <dgm:prSet/>
      <dgm:spPr/>
      <dgm:t>
        <a:bodyPr/>
        <a:lstStyle/>
        <a:p>
          <a:r>
            <a:rPr lang="en-US" dirty="0"/>
            <a:t>GND is connected to GND pin of battery</a:t>
          </a:r>
        </a:p>
      </dgm:t>
    </dgm:pt>
    <dgm:pt modelId="{C46DC191-D1DB-4D4F-9409-35E2C6C8CBC7}" type="parTrans" cxnId="{3778B3C4-EE36-4B86-97F5-97F2015684BD}">
      <dgm:prSet/>
      <dgm:spPr/>
      <dgm:t>
        <a:bodyPr/>
        <a:lstStyle/>
        <a:p>
          <a:endParaRPr lang="en-US"/>
        </a:p>
      </dgm:t>
    </dgm:pt>
    <dgm:pt modelId="{4E0C4AEE-25D8-4803-8B3A-69E8D44E61E5}" type="sibTrans" cxnId="{3778B3C4-EE36-4B86-97F5-97F2015684BD}">
      <dgm:prSet/>
      <dgm:spPr/>
      <dgm:t>
        <a:bodyPr/>
        <a:lstStyle/>
        <a:p>
          <a:endParaRPr lang="en-US"/>
        </a:p>
      </dgm:t>
    </dgm:pt>
    <dgm:pt modelId="{82239760-0599-4774-B913-4635EB57E5BB}">
      <dgm:prSet/>
      <dgm:spPr/>
      <dgm:t>
        <a:bodyPr/>
        <a:lstStyle/>
        <a:p>
          <a:r>
            <a:rPr lang="en-US" dirty="0"/>
            <a:t>RX pin is connected to pin 13 of LPC1768</a:t>
          </a:r>
        </a:p>
      </dgm:t>
    </dgm:pt>
    <dgm:pt modelId="{0C7AED2A-5741-4C5A-8F93-5CE0560015CE}" type="parTrans" cxnId="{E8B3375C-2453-4032-9F74-B9ABB75A49A6}">
      <dgm:prSet/>
      <dgm:spPr/>
      <dgm:t>
        <a:bodyPr/>
        <a:lstStyle/>
        <a:p>
          <a:endParaRPr lang="en-US"/>
        </a:p>
      </dgm:t>
    </dgm:pt>
    <dgm:pt modelId="{3FD78ECA-94FD-44D8-9E23-968F9028D796}" type="sibTrans" cxnId="{E8B3375C-2453-4032-9F74-B9ABB75A49A6}">
      <dgm:prSet/>
      <dgm:spPr/>
      <dgm:t>
        <a:bodyPr/>
        <a:lstStyle/>
        <a:p>
          <a:endParaRPr lang="en-US"/>
        </a:p>
      </dgm:t>
    </dgm:pt>
    <dgm:pt modelId="{B213705A-F6AD-4325-90F1-0A5FF9C8D3C4}">
      <dgm:prSet/>
      <dgm:spPr/>
      <dgm:t>
        <a:bodyPr/>
        <a:lstStyle/>
        <a:p>
          <a:r>
            <a:rPr lang="en-US" dirty="0"/>
            <a:t>TX is connected to pin 14 of LPC1768.</a:t>
          </a:r>
        </a:p>
      </dgm:t>
    </dgm:pt>
    <dgm:pt modelId="{F180155E-751D-4E3E-804F-121F78BE3C62}" type="parTrans" cxnId="{19E0765C-5AFA-4B71-9C03-E6728A3D2002}">
      <dgm:prSet/>
      <dgm:spPr/>
      <dgm:t>
        <a:bodyPr/>
        <a:lstStyle/>
        <a:p>
          <a:endParaRPr lang="en-US"/>
        </a:p>
      </dgm:t>
    </dgm:pt>
    <dgm:pt modelId="{571A0E02-918A-4B8D-9D4C-E00A9CAB8A51}" type="sibTrans" cxnId="{19E0765C-5AFA-4B71-9C03-E6728A3D2002}">
      <dgm:prSet/>
      <dgm:spPr/>
      <dgm:t>
        <a:bodyPr/>
        <a:lstStyle/>
        <a:p>
          <a:endParaRPr lang="en-US"/>
        </a:p>
      </dgm:t>
    </dgm:pt>
    <dgm:pt modelId="{10D040E6-A60C-4738-A503-9F455C6AA87C}" type="pres">
      <dgm:prSet presAssocID="{85D1EF65-1C02-4F5C-9FD2-B2081FBF73EB}" presName="linear" presStyleCnt="0">
        <dgm:presLayoutVars>
          <dgm:animLvl val="lvl"/>
          <dgm:resizeHandles val="exact"/>
        </dgm:presLayoutVars>
      </dgm:prSet>
      <dgm:spPr/>
    </dgm:pt>
    <dgm:pt modelId="{45752E3A-CCFC-4589-89B9-B2F1D2C829D3}" type="pres">
      <dgm:prSet presAssocID="{7FF7BAE1-2F74-4E76-869B-4489405D9D57}" presName="parentText" presStyleLbl="node1" presStyleIdx="0" presStyleCnt="4">
        <dgm:presLayoutVars>
          <dgm:chMax val="0"/>
          <dgm:bulletEnabled val="1"/>
        </dgm:presLayoutVars>
      </dgm:prSet>
      <dgm:spPr/>
    </dgm:pt>
    <dgm:pt modelId="{5B70DE09-1527-4737-952D-E66F6D158503}" type="pres">
      <dgm:prSet presAssocID="{CDAE3BC5-C1A5-4E1A-BA0A-2463FB781C60}" presName="spacer" presStyleCnt="0"/>
      <dgm:spPr/>
    </dgm:pt>
    <dgm:pt modelId="{3BB6CA7F-DD45-4997-981D-27D120FD1635}" type="pres">
      <dgm:prSet presAssocID="{507FA80A-A9C9-4A54-AFA3-04D520AC5DF9}" presName="parentText" presStyleLbl="node1" presStyleIdx="1" presStyleCnt="4">
        <dgm:presLayoutVars>
          <dgm:chMax val="0"/>
          <dgm:bulletEnabled val="1"/>
        </dgm:presLayoutVars>
      </dgm:prSet>
      <dgm:spPr/>
    </dgm:pt>
    <dgm:pt modelId="{2B444AB9-5D0B-46A9-B444-B23700DD5A93}" type="pres">
      <dgm:prSet presAssocID="{4E0C4AEE-25D8-4803-8B3A-69E8D44E61E5}" presName="spacer" presStyleCnt="0"/>
      <dgm:spPr/>
    </dgm:pt>
    <dgm:pt modelId="{5E4E3E76-C59A-4FA5-9BB0-66970DDEE56E}" type="pres">
      <dgm:prSet presAssocID="{82239760-0599-4774-B913-4635EB57E5BB}" presName="parentText" presStyleLbl="node1" presStyleIdx="2" presStyleCnt="4">
        <dgm:presLayoutVars>
          <dgm:chMax val="0"/>
          <dgm:bulletEnabled val="1"/>
        </dgm:presLayoutVars>
      </dgm:prSet>
      <dgm:spPr/>
    </dgm:pt>
    <dgm:pt modelId="{BFF70C18-6BDE-4B9E-AF08-EF7D95ED4154}" type="pres">
      <dgm:prSet presAssocID="{3FD78ECA-94FD-44D8-9E23-968F9028D796}" presName="spacer" presStyleCnt="0"/>
      <dgm:spPr/>
    </dgm:pt>
    <dgm:pt modelId="{F5424833-3812-4C5D-B18B-67B71131CC9E}" type="pres">
      <dgm:prSet presAssocID="{B213705A-F6AD-4325-90F1-0A5FF9C8D3C4}" presName="parentText" presStyleLbl="node1" presStyleIdx="3" presStyleCnt="4">
        <dgm:presLayoutVars>
          <dgm:chMax val="0"/>
          <dgm:bulletEnabled val="1"/>
        </dgm:presLayoutVars>
      </dgm:prSet>
      <dgm:spPr/>
    </dgm:pt>
  </dgm:ptLst>
  <dgm:cxnLst>
    <dgm:cxn modelId="{13217D02-E8B0-4B27-9522-2B40E5DDDFD7}" srcId="{85D1EF65-1C02-4F5C-9FD2-B2081FBF73EB}" destId="{7FF7BAE1-2F74-4E76-869B-4489405D9D57}" srcOrd="0" destOrd="0" parTransId="{8EA3B9E0-DFD6-43FE-8B24-F6BCD4C82670}" sibTransId="{CDAE3BC5-C1A5-4E1A-BA0A-2463FB781C60}"/>
    <dgm:cxn modelId="{2B6A8C0C-E403-4D8A-A819-2B7823B4B540}" type="presOf" srcId="{82239760-0599-4774-B913-4635EB57E5BB}" destId="{5E4E3E76-C59A-4FA5-9BB0-66970DDEE56E}" srcOrd="0" destOrd="0" presId="urn:microsoft.com/office/officeart/2005/8/layout/vList2"/>
    <dgm:cxn modelId="{06037427-A78A-429F-9192-6DA0C48588FE}" type="presOf" srcId="{7FF7BAE1-2F74-4E76-869B-4489405D9D57}" destId="{45752E3A-CCFC-4589-89B9-B2F1D2C829D3}" srcOrd="0" destOrd="0" presId="urn:microsoft.com/office/officeart/2005/8/layout/vList2"/>
    <dgm:cxn modelId="{98395E38-B280-404E-BA7D-E4F50A00BCDF}" type="presOf" srcId="{85D1EF65-1C02-4F5C-9FD2-B2081FBF73EB}" destId="{10D040E6-A60C-4738-A503-9F455C6AA87C}" srcOrd="0" destOrd="0" presId="urn:microsoft.com/office/officeart/2005/8/layout/vList2"/>
    <dgm:cxn modelId="{E8B3375C-2453-4032-9F74-B9ABB75A49A6}" srcId="{85D1EF65-1C02-4F5C-9FD2-B2081FBF73EB}" destId="{82239760-0599-4774-B913-4635EB57E5BB}" srcOrd="2" destOrd="0" parTransId="{0C7AED2A-5741-4C5A-8F93-5CE0560015CE}" sibTransId="{3FD78ECA-94FD-44D8-9E23-968F9028D796}"/>
    <dgm:cxn modelId="{19E0765C-5AFA-4B71-9C03-E6728A3D2002}" srcId="{85D1EF65-1C02-4F5C-9FD2-B2081FBF73EB}" destId="{B213705A-F6AD-4325-90F1-0A5FF9C8D3C4}" srcOrd="3" destOrd="0" parTransId="{F180155E-751D-4E3E-804F-121F78BE3C62}" sibTransId="{571A0E02-918A-4B8D-9D4C-E00A9CAB8A51}"/>
    <dgm:cxn modelId="{DE6C5A4A-39C3-4646-BEAD-8581C013A11A}" type="presOf" srcId="{507FA80A-A9C9-4A54-AFA3-04D520AC5DF9}" destId="{3BB6CA7F-DD45-4997-981D-27D120FD1635}" srcOrd="0" destOrd="0" presId="urn:microsoft.com/office/officeart/2005/8/layout/vList2"/>
    <dgm:cxn modelId="{2598D658-18F2-4C29-9D6D-D79125C72B5A}" type="presOf" srcId="{B213705A-F6AD-4325-90F1-0A5FF9C8D3C4}" destId="{F5424833-3812-4C5D-B18B-67B71131CC9E}" srcOrd="0" destOrd="0" presId="urn:microsoft.com/office/officeart/2005/8/layout/vList2"/>
    <dgm:cxn modelId="{3778B3C4-EE36-4B86-97F5-97F2015684BD}" srcId="{85D1EF65-1C02-4F5C-9FD2-B2081FBF73EB}" destId="{507FA80A-A9C9-4A54-AFA3-04D520AC5DF9}" srcOrd="1" destOrd="0" parTransId="{C46DC191-D1DB-4D4F-9409-35E2C6C8CBC7}" sibTransId="{4E0C4AEE-25D8-4803-8B3A-69E8D44E61E5}"/>
    <dgm:cxn modelId="{661A2D15-F6A1-4A50-B53E-1AE7A40541FE}" type="presParOf" srcId="{10D040E6-A60C-4738-A503-9F455C6AA87C}" destId="{45752E3A-CCFC-4589-89B9-B2F1D2C829D3}" srcOrd="0" destOrd="0" presId="urn:microsoft.com/office/officeart/2005/8/layout/vList2"/>
    <dgm:cxn modelId="{7AC5A7BF-DC54-4B82-B648-4F73E509439B}" type="presParOf" srcId="{10D040E6-A60C-4738-A503-9F455C6AA87C}" destId="{5B70DE09-1527-4737-952D-E66F6D158503}" srcOrd="1" destOrd="0" presId="urn:microsoft.com/office/officeart/2005/8/layout/vList2"/>
    <dgm:cxn modelId="{7E9ADA7F-350D-4577-974E-76BCF3E4566E}" type="presParOf" srcId="{10D040E6-A60C-4738-A503-9F455C6AA87C}" destId="{3BB6CA7F-DD45-4997-981D-27D120FD1635}" srcOrd="2" destOrd="0" presId="urn:microsoft.com/office/officeart/2005/8/layout/vList2"/>
    <dgm:cxn modelId="{CFCF2DE7-D0FE-4851-B319-8B5142ACD772}" type="presParOf" srcId="{10D040E6-A60C-4738-A503-9F455C6AA87C}" destId="{2B444AB9-5D0B-46A9-B444-B23700DD5A93}" srcOrd="3" destOrd="0" presId="urn:microsoft.com/office/officeart/2005/8/layout/vList2"/>
    <dgm:cxn modelId="{D68CB3AD-FF3E-4563-A556-2ED0ABBCBE1A}" type="presParOf" srcId="{10D040E6-A60C-4738-A503-9F455C6AA87C}" destId="{5E4E3E76-C59A-4FA5-9BB0-66970DDEE56E}" srcOrd="4" destOrd="0" presId="urn:microsoft.com/office/officeart/2005/8/layout/vList2"/>
    <dgm:cxn modelId="{70986471-D61B-4532-B0B1-5A3E82090333}" type="presParOf" srcId="{10D040E6-A60C-4738-A503-9F455C6AA87C}" destId="{BFF70C18-6BDE-4B9E-AF08-EF7D95ED4154}" srcOrd="5" destOrd="0" presId="urn:microsoft.com/office/officeart/2005/8/layout/vList2"/>
    <dgm:cxn modelId="{96BA5547-277B-49B9-960C-9F74F0A102AA}" type="presParOf" srcId="{10D040E6-A60C-4738-A503-9F455C6AA87C}" destId="{F5424833-3812-4C5D-B18B-67B71131CC9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7BC9C-7FAE-4876-939C-C4C1F6FF9D50}">
      <dsp:nvSpPr>
        <dsp:cNvPr id="0" name=""/>
        <dsp:cNvSpPr/>
      </dsp:nvSpPr>
      <dsp:spPr>
        <a:xfrm>
          <a:off x="0" y="671"/>
          <a:ext cx="6263640" cy="15723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D9AA6-7A0C-4A46-A771-E50B2F3AF05D}">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F653E1-82B3-4E7B-A7AD-7FA39499C43C}">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666750">
            <a:lnSpc>
              <a:spcPct val="90000"/>
            </a:lnSpc>
            <a:spcBef>
              <a:spcPct val="0"/>
            </a:spcBef>
            <a:spcAft>
              <a:spcPct val="35000"/>
            </a:spcAft>
            <a:buNone/>
          </a:pPr>
          <a:r>
            <a:rPr lang="en-US" sz="1500" kern="1200"/>
            <a:t>GSM (Global System for Mobile Communication)</a:t>
          </a:r>
        </a:p>
      </dsp:txBody>
      <dsp:txXfrm>
        <a:off x="1816103" y="671"/>
        <a:ext cx="4447536" cy="1572384"/>
      </dsp:txXfrm>
    </dsp:sp>
    <dsp:sp modelId="{E6414323-5267-49E4-9BAA-5FDE1A8A4873}">
      <dsp:nvSpPr>
        <dsp:cNvPr id="0" name=""/>
        <dsp:cNvSpPr/>
      </dsp:nvSpPr>
      <dsp:spPr>
        <a:xfrm>
          <a:off x="0" y="1966151"/>
          <a:ext cx="6263640" cy="15723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B7933-882F-4AE7-9293-380BD0600011}">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73697E-5A09-4456-9623-9CF53337505C}">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666750">
            <a:lnSpc>
              <a:spcPct val="90000"/>
            </a:lnSpc>
            <a:spcBef>
              <a:spcPct val="0"/>
            </a:spcBef>
            <a:spcAft>
              <a:spcPct val="35000"/>
            </a:spcAft>
            <a:buNone/>
          </a:pPr>
          <a:r>
            <a:rPr lang="en-US" sz="1500" kern="1200"/>
            <a:t>The GSM is communicating the microcontroller with mobile phones through </a:t>
          </a:r>
          <a:r>
            <a:rPr lang="en-US" sz="1500" b="1" kern="1200"/>
            <a:t>UART</a:t>
          </a:r>
          <a:r>
            <a:rPr lang="en-US" sz="1500" kern="1200"/>
            <a:t>. To communicate over </a:t>
          </a:r>
          <a:r>
            <a:rPr lang="en-US" sz="1500" b="1" kern="1200"/>
            <a:t>UART</a:t>
          </a:r>
          <a:r>
            <a:rPr lang="en-US" sz="1500" kern="1200"/>
            <a:t> , we just need three basic signals which are namely, RXD (receive), TXD (transmit), GND (common ground).</a:t>
          </a:r>
        </a:p>
      </dsp:txBody>
      <dsp:txXfrm>
        <a:off x="1816103" y="1966151"/>
        <a:ext cx="4447536" cy="1572384"/>
      </dsp:txXfrm>
    </dsp:sp>
    <dsp:sp modelId="{A94B2884-F172-4CE1-AB7A-D01DBD4EB661}">
      <dsp:nvSpPr>
        <dsp:cNvPr id="0" name=""/>
        <dsp:cNvSpPr/>
      </dsp:nvSpPr>
      <dsp:spPr>
        <a:xfrm>
          <a:off x="0" y="3931632"/>
          <a:ext cx="6263640" cy="15723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C0E4B-C275-4377-A61F-E1D6E0A70904}">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39766D-165A-4268-A496-4489AA6310AE}">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666750">
            <a:lnSpc>
              <a:spcPct val="90000"/>
            </a:lnSpc>
            <a:spcBef>
              <a:spcPct val="0"/>
            </a:spcBef>
            <a:spcAft>
              <a:spcPct val="35000"/>
            </a:spcAft>
            <a:buNone/>
          </a:pPr>
          <a:r>
            <a:rPr lang="en-US" sz="1500" kern="1200"/>
            <a:t>The transmit signal of serial port of microcontroller is connected with transmit signal (TxD) of the serial interface of GSM Modem while receive signal of microcontroller serial port is connected with receive signal (RxD) of serial interface of GSM Modem.</a:t>
          </a:r>
        </a:p>
      </dsp:txBody>
      <dsp:txXfrm>
        <a:off x="1816103" y="3931632"/>
        <a:ext cx="4447536" cy="15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9D2DD-D437-48A8-B8E4-81B42129DE4F}">
      <dsp:nvSpPr>
        <dsp:cNvPr id="0" name=""/>
        <dsp:cNvSpPr/>
      </dsp:nvSpPr>
      <dsp:spPr>
        <a:xfrm>
          <a:off x="0" y="320611"/>
          <a:ext cx="5257800" cy="88744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LPC1768 micro-controller</a:t>
          </a:r>
        </a:p>
      </dsp:txBody>
      <dsp:txXfrm>
        <a:off x="43321" y="363932"/>
        <a:ext cx="5171158" cy="800803"/>
      </dsp:txXfrm>
    </dsp:sp>
    <dsp:sp modelId="{392D3335-193D-4BF2-BBE5-E2FEBF5D2F0F}">
      <dsp:nvSpPr>
        <dsp:cNvPr id="0" name=""/>
        <dsp:cNvSpPr/>
      </dsp:nvSpPr>
      <dsp:spPr>
        <a:xfrm>
          <a:off x="0" y="1314616"/>
          <a:ext cx="5257800" cy="88744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GSM Module</a:t>
          </a:r>
        </a:p>
      </dsp:txBody>
      <dsp:txXfrm>
        <a:off x="43321" y="1357937"/>
        <a:ext cx="5171158" cy="800803"/>
      </dsp:txXfrm>
    </dsp:sp>
    <dsp:sp modelId="{0E9E34BE-7E00-4630-98A6-59B54142D36F}">
      <dsp:nvSpPr>
        <dsp:cNvPr id="0" name=""/>
        <dsp:cNvSpPr/>
      </dsp:nvSpPr>
      <dsp:spPr>
        <a:xfrm>
          <a:off x="0" y="2308621"/>
          <a:ext cx="5257800" cy="88744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Jumper wires </a:t>
          </a:r>
        </a:p>
      </dsp:txBody>
      <dsp:txXfrm>
        <a:off x="43321" y="2351942"/>
        <a:ext cx="5171158" cy="800803"/>
      </dsp:txXfrm>
    </dsp:sp>
    <dsp:sp modelId="{AF209405-1515-4202-B4E6-76D335BB4977}">
      <dsp:nvSpPr>
        <dsp:cNvPr id="0" name=""/>
        <dsp:cNvSpPr/>
      </dsp:nvSpPr>
      <dsp:spPr>
        <a:xfrm>
          <a:off x="0" y="3302626"/>
          <a:ext cx="5257800" cy="88744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Bread board</a:t>
          </a:r>
        </a:p>
      </dsp:txBody>
      <dsp:txXfrm>
        <a:off x="43321" y="3345947"/>
        <a:ext cx="5171158" cy="800803"/>
      </dsp:txXfrm>
    </dsp:sp>
    <dsp:sp modelId="{E7110A9D-063D-44F8-8066-149648F65787}">
      <dsp:nvSpPr>
        <dsp:cNvPr id="0" name=""/>
        <dsp:cNvSpPr/>
      </dsp:nvSpPr>
      <dsp:spPr>
        <a:xfrm>
          <a:off x="0" y="4296631"/>
          <a:ext cx="5257800" cy="88744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Li-ion battery</a:t>
          </a:r>
        </a:p>
      </dsp:txBody>
      <dsp:txXfrm>
        <a:off x="43321" y="4339952"/>
        <a:ext cx="5171158" cy="8008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090EC-4394-47FE-B084-D082D5CC1229}">
      <dsp:nvSpPr>
        <dsp:cNvPr id="0" name=""/>
        <dsp:cNvSpPr/>
      </dsp:nvSpPr>
      <dsp:spPr>
        <a:xfrm>
          <a:off x="0" y="1902"/>
          <a:ext cx="10506456" cy="9644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34651-FF64-461A-B564-821CF89859C5}">
      <dsp:nvSpPr>
        <dsp:cNvPr id="0" name=""/>
        <dsp:cNvSpPr/>
      </dsp:nvSpPr>
      <dsp:spPr>
        <a:xfrm>
          <a:off x="291746" y="218904"/>
          <a:ext cx="530447" cy="530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5EDE87-D4CF-46CB-8EEA-E48F867419B4}">
      <dsp:nvSpPr>
        <dsp:cNvPr id="0" name=""/>
        <dsp:cNvSpPr/>
      </dsp:nvSpPr>
      <dsp:spPr>
        <a:xfrm>
          <a:off x="1113940" y="190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00100">
            <a:lnSpc>
              <a:spcPct val="90000"/>
            </a:lnSpc>
            <a:spcBef>
              <a:spcPct val="0"/>
            </a:spcBef>
            <a:spcAft>
              <a:spcPct val="35000"/>
            </a:spcAft>
            <a:buNone/>
          </a:pPr>
          <a:r>
            <a:rPr lang="en-US" sz="1800" kern="1200"/>
            <a:t>The IDE includes a full code editor including syntax highlighting, standard editor keyboard shortcuts, undo/redo, cut/copy/paste, tabs, block/line comment, and even a code auto-formater</a:t>
          </a:r>
        </a:p>
      </dsp:txBody>
      <dsp:txXfrm>
        <a:off x="1113940" y="1902"/>
        <a:ext cx="9392515" cy="964450"/>
      </dsp:txXfrm>
    </dsp:sp>
    <dsp:sp modelId="{8FC25503-FC62-4156-BDAF-2C5CB96563A8}">
      <dsp:nvSpPr>
        <dsp:cNvPr id="0" name=""/>
        <dsp:cNvSpPr/>
      </dsp:nvSpPr>
      <dsp:spPr>
        <a:xfrm>
          <a:off x="0" y="1207466"/>
          <a:ext cx="10506456" cy="96445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CCC36-06C6-4B6A-A738-E28069F4643F}">
      <dsp:nvSpPr>
        <dsp:cNvPr id="0" name=""/>
        <dsp:cNvSpPr/>
      </dsp:nvSpPr>
      <dsp:spPr>
        <a:xfrm>
          <a:off x="291746" y="1424467"/>
          <a:ext cx="530447" cy="530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C08B83-A36B-4C6A-BB2C-4C6B51C95DFB}">
      <dsp:nvSpPr>
        <dsp:cNvPr id="0" name=""/>
        <dsp:cNvSpPr/>
      </dsp:nvSpPr>
      <dsp:spPr>
        <a:xfrm>
          <a:off x="1113940" y="1207466"/>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00100">
            <a:lnSpc>
              <a:spcPct val="90000"/>
            </a:lnSpc>
            <a:spcBef>
              <a:spcPct val="0"/>
            </a:spcBef>
            <a:spcAft>
              <a:spcPct val="35000"/>
            </a:spcAft>
            <a:buNone/>
          </a:pPr>
          <a:r>
            <a:rPr lang="en-US" sz="1800" kern="1200"/>
            <a:t>Pre-configured compile engine that "just works", delivering .bin binary file to save to mbed microcontroller</a:t>
          </a:r>
        </a:p>
      </dsp:txBody>
      <dsp:txXfrm>
        <a:off x="1113940" y="1207466"/>
        <a:ext cx="9392515" cy="964450"/>
      </dsp:txXfrm>
    </dsp:sp>
    <dsp:sp modelId="{DADDB2FB-608D-4574-BAE0-A6D9636BEE82}">
      <dsp:nvSpPr>
        <dsp:cNvPr id="0" name=""/>
        <dsp:cNvSpPr/>
      </dsp:nvSpPr>
      <dsp:spPr>
        <a:xfrm>
          <a:off x="0" y="2413029"/>
          <a:ext cx="10506456" cy="96445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A27F6-4275-4869-9B76-CCF3568C993E}">
      <dsp:nvSpPr>
        <dsp:cNvPr id="0" name=""/>
        <dsp:cNvSpPr/>
      </dsp:nvSpPr>
      <dsp:spPr>
        <a:xfrm>
          <a:off x="291746" y="2630030"/>
          <a:ext cx="530447" cy="530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719426-A5C0-40CB-82A4-AB3A6AACF9AB}">
      <dsp:nvSpPr>
        <dsp:cNvPr id="0" name=""/>
        <dsp:cNvSpPr/>
      </dsp:nvSpPr>
      <dsp:spPr>
        <a:xfrm>
          <a:off x="1113940" y="2413029"/>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00100">
            <a:lnSpc>
              <a:spcPct val="90000"/>
            </a:lnSpc>
            <a:spcBef>
              <a:spcPct val="0"/>
            </a:spcBef>
            <a:spcAft>
              <a:spcPct val="35000"/>
            </a:spcAft>
            <a:buNone/>
          </a:pPr>
          <a:r>
            <a:rPr lang="en-US" sz="1800" kern="1200"/>
            <a:t>Publish, fork, push and pull code in collaboration-enabled environment</a:t>
          </a:r>
        </a:p>
      </dsp:txBody>
      <dsp:txXfrm>
        <a:off x="1113940" y="2413029"/>
        <a:ext cx="9392515" cy="964450"/>
      </dsp:txXfrm>
    </dsp:sp>
    <dsp:sp modelId="{CDF1CB72-95F2-4DB4-B7F2-0BD30D49559D}">
      <dsp:nvSpPr>
        <dsp:cNvPr id="0" name=""/>
        <dsp:cNvSpPr/>
      </dsp:nvSpPr>
      <dsp:spPr>
        <a:xfrm>
          <a:off x="0" y="3618592"/>
          <a:ext cx="10506456" cy="96445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DE9CA-AA80-4D50-82D5-77EAB6AAE043}">
      <dsp:nvSpPr>
        <dsp:cNvPr id="0" name=""/>
        <dsp:cNvSpPr/>
      </dsp:nvSpPr>
      <dsp:spPr>
        <a:xfrm>
          <a:off x="291746" y="3835593"/>
          <a:ext cx="530447" cy="530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27F3C-B060-423F-922F-550121BF2CE9}">
      <dsp:nvSpPr>
        <dsp:cNvPr id="0" name=""/>
        <dsp:cNvSpPr/>
      </dsp:nvSpPr>
      <dsp:spPr>
        <a:xfrm>
          <a:off x="1113940" y="3618592"/>
          <a:ext cx="9392515" cy="964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071" tIns="102071" rIns="102071" bIns="102071" numCol="1" spcCol="1270" anchor="ctr" anchorCtr="0">
          <a:noAutofit/>
        </a:bodyPr>
        <a:lstStyle/>
        <a:p>
          <a:pPr marL="0" lvl="0" indent="0" algn="l" defTabSz="800100">
            <a:lnSpc>
              <a:spcPct val="90000"/>
            </a:lnSpc>
            <a:spcBef>
              <a:spcPct val="0"/>
            </a:spcBef>
            <a:spcAft>
              <a:spcPct val="35000"/>
            </a:spcAft>
            <a:buNone/>
          </a:pPr>
          <a:r>
            <a:rPr lang="en-US" sz="1800" kern="1200"/>
            <a:t>Import programs from online catalogue of published programs</a:t>
          </a:r>
        </a:p>
      </dsp:txBody>
      <dsp:txXfrm>
        <a:off x="1113940" y="3618592"/>
        <a:ext cx="9392515" cy="964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C0445-0A3B-4DB6-8EB2-D685DF04D7B4}">
      <dsp:nvSpPr>
        <dsp:cNvPr id="0" name=""/>
        <dsp:cNvSpPr/>
      </dsp:nvSpPr>
      <dsp:spPr>
        <a:xfrm>
          <a:off x="0" y="1894"/>
          <a:ext cx="6580062" cy="91123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There is an LED on the top right side of the SIM800L Cellular Module which indicates the status of your cellular network. It’ll blink at various rates to show what state it’s in.</a:t>
          </a:r>
        </a:p>
      </dsp:txBody>
      <dsp:txXfrm>
        <a:off x="44483" y="46377"/>
        <a:ext cx="6491096" cy="822270"/>
      </dsp:txXfrm>
    </dsp:sp>
    <dsp:sp modelId="{824F016F-3356-4E08-96B4-99D86733247F}">
      <dsp:nvSpPr>
        <dsp:cNvPr id="0" name=""/>
        <dsp:cNvSpPr/>
      </dsp:nvSpPr>
      <dsp:spPr>
        <a:xfrm rot="5400000">
          <a:off x="4114318" y="-693365"/>
          <a:ext cx="728988" cy="4215352"/>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The module is running but hasn’t made connection to the cellular 	network yet.</a:t>
          </a:r>
        </a:p>
      </dsp:txBody>
      <dsp:txXfrm rot="-5400000">
        <a:off x="2371136" y="1085403"/>
        <a:ext cx="4179766" cy="657816"/>
      </dsp:txXfrm>
    </dsp:sp>
    <dsp:sp modelId="{2618E66F-6852-462F-99F8-674DF221CA0E}">
      <dsp:nvSpPr>
        <dsp:cNvPr id="0" name=""/>
        <dsp:cNvSpPr/>
      </dsp:nvSpPr>
      <dsp:spPr>
        <a:xfrm>
          <a:off x="0" y="958692"/>
          <a:ext cx="2371136" cy="911236"/>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Blink every 1s</a:t>
          </a:r>
        </a:p>
      </dsp:txBody>
      <dsp:txXfrm>
        <a:off x="44483" y="1003175"/>
        <a:ext cx="2282170" cy="822270"/>
      </dsp:txXfrm>
    </dsp:sp>
    <dsp:sp modelId="{E7893A19-5C22-4F85-9078-69C3B54AF16D}">
      <dsp:nvSpPr>
        <dsp:cNvPr id="0" name=""/>
        <dsp:cNvSpPr/>
      </dsp:nvSpPr>
      <dsp:spPr>
        <a:xfrm rot="5400000">
          <a:off x="4114318" y="263431"/>
          <a:ext cx="728988" cy="4215352"/>
        </a:xfrm>
        <a:prstGeom prst="round2Same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The GPRS data connection you requested is active.</a:t>
          </a:r>
        </a:p>
      </dsp:txBody>
      <dsp:txXfrm rot="-5400000">
        <a:off x="2371136" y="2042199"/>
        <a:ext cx="4179766" cy="657816"/>
      </dsp:txXfrm>
    </dsp:sp>
    <dsp:sp modelId="{5D953727-793D-44A9-B76C-00BC015E352F}">
      <dsp:nvSpPr>
        <dsp:cNvPr id="0" name=""/>
        <dsp:cNvSpPr/>
      </dsp:nvSpPr>
      <dsp:spPr>
        <a:xfrm>
          <a:off x="0" y="1915490"/>
          <a:ext cx="2371136" cy="911236"/>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Blink every 2s:</a:t>
          </a:r>
        </a:p>
      </dsp:txBody>
      <dsp:txXfrm>
        <a:off x="44483" y="1959973"/>
        <a:ext cx="2282170" cy="822270"/>
      </dsp:txXfrm>
    </dsp:sp>
    <dsp:sp modelId="{88ED2239-999E-4B5A-B9E5-6D51D665DD8E}">
      <dsp:nvSpPr>
        <dsp:cNvPr id="0" name=""/>
        <dsp:cNvSpPr/>
      </dsp:nvSpPr>
      <dsp:spPr>
        <a:xfrm rot="5400000">
          <a:off x="4114318" y="1220229"/>
          <a:ext cx="728988" cy="4215352"/>
        </a:xfrm>
        <a:prstGeom prst="round2Same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The module has made contact with the cellular network &amp; can 	send/receive voice and SMS.</a:t>
          </a:r>
        </a:p>
      </dsp:txBody>
      <dsp:txXfrm rot="-5400000">
        <a:off x="2371136" y="2998997"/>
        <a:ext cx="4179766" cy="657816"/>
      </dsp:txXfrm>
    </dsp:sp>
    <dsp:sp modelId="{7A953CD6-2DB0-47A3-B84F-180FF1D9051C}">
      <dsp:nvSpPr>
        <dsp:cNvPr id="0" name=""/>
        <dsp:cNvSpPr/>
      </dsp:nvSpPr>
      <dsp:spPr>
        <a:xfrm>
          <a:off x="0" y="2872288"/>
          <a:ext cx="2371136" cy="91123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Blink every 3s</a:t>
          </a:r>
        </a:p>
      </dsp:txBody>
      <dsp:txXfrm>
        <a:off x="44483" y="2916771"/>
        <a:ext cx="2282170" cy="822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52E3A-CCFC-4589-89B9-B2F1D2C829D3}">
      <dsp:nvSpPr>
        <dsp:cNvPr id="0" name=""/>
        <dsp:cNvSpPr/>
      </dsp:nvSpPr>
      <dsp:spPr>
        <a:xfrm>
          <a:off x="0" y="403703"/>
          <a:ext cx="5257800" cy="111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VCC of GSM module is connected to +VE terminal of battery.</a:t>
          </a:r>
        </a:p>
      </dsp:txBody>
      <dsp:txXfrm>
        <a:off x="54373" y="458076"/>
        <a:ext cx="5149054" cy="1005094"/>
      </dsp:txXfrm>
    </dsp:sp>
    <dsp:sp modelId="{3BB6CA7F-DD45-4997-981D-27D120FD1635}">
      <dsp:nvSpPr>
        <dsp:cNvPr id="0" name=""/>
        <dsp:cNvSpPr/>
      </dsp:nvSpPr>
      <dsp:spPr>
        <a:xfrm>
          <a:off x="0" y="1598184"/>
          <a:ext cx="5257800" cy="1113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GND is connected to GND pin of battery</a:t>
          </a:r>
        </a:p>
      </dsp:txBody>
      <dsp:txXfrm>
        <a:off x="54373" y="1652557"/>
        <a:ext cx="5149054" cy="1005094"/>
      </dsp:txXfrm>
    </dsp:sp>
    <dsp:sp modelId="{5E4E3E76-C59A-4FA5-9BB0-66970DDEE56E}">
      <dsp:nvSpPr>
        <dsp:cNvPr id="0" name=""/>
        <dsp:cNvSpPr/>
      </dsp:nvSpPr>
      <dsp:spPr>
        <a:xfrm>
          <a:off x="0" y="2792664"/>
          <a:ext cx="5257800" cy="1113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RX pin is connected to pin 13 of LPC1768</a:t>
          </a:r>
        </a:p>
      </dsp:txBody>
      <dsp:txXfrm>
        <a:off x="54373" y="2847037"/>
        <a:ext cx="5149054" cy="1005094"/>
      </dsp:txXfrm>
    </dsp:sp>
    <dsp:sp modelId="{F5424833-3812-4C5D-B18B-67B71131CC9E}">
      <dsp:nvSpPr>
        <dsp:cNvPr id="0" name=""/>
        <dsp:cNvSpPr/>
      </dsp:nvSpPr>
      <dsp:spPr>
        <a:xfrm>
          <a:off x="0" y="3987144"/>
          <a:ext cx="5257800" cy="1113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TX is connected to pin 14 of LPC1768.</a:t>
          </a:r>
        </a:p>
      </dsp:txBody>
      <dsp:txXfrm>
        <a:off x="54373" y="4041517"/>
        <a:ext cx="5149054" cy="10050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1D6E-6725-468F-B2A9-5E1B0EBD1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96D3B-3939-45AF-9D59-C58C3D9F3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451499-31AF-4154-8B6D-C6CD31ED06EF}"/>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5" name="Footer Placeholder 4">
            <a:extLst>
              <a:ext uri="{FF2B5EF4-FFF2-40B4-BE49-F238E27FC236}">
                <a16:creationId xmlns:a16="http://schemas.microsoft.com/office/drawing/2014/main" id="{11483FC0-712B-4EC7-94C5-23971AEA1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91228-228C-4A99-9C5B-5E2A10CCA5ED}"/>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253531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265-94AD-44F0-85F0-69119C3F2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834B58-ABB8-45E7-B364-D2CE9C391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22902-607E-4669-9AD0-60FD4821B937}"/>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5" name="Footer Placeholder 4">
            <a:extLst>
              <a:ext uri="{FF2B5EF4-FFF2-40B4-BE49-F238E27FC236}">
                <a16:creationId xmlns:a16="http://schemas.microsoft.com/office/drawing/2014/main" id="{8DB496A3-F003-4ECF-B5C3-AC9740CB7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DA7B5-FBE8-49A1-AAE3-B5F95C7AF840}"/>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409728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B54EA-E107-4AC7-A346-827EB71320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83C67B-556F-4D46-8BDA-316E621C4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AC8FC-E755-4932-9BAB-D62194839EE1}"/>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5" name="Footer Placeholder 4">
            <a:extLst>
              <a:ext uri="{FF2B5EF4-FFF2-40B4-BE49-F238E27FC236}">
                <a16:creationId xmlns:a16="http://schemas.microsoft.com/office/drawing/2014/main" id="{809622E7-8CB1-4371-B043-A43433701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1E3A3-18CB-4DDB-BFA6-4D451DE963B9}"/>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376168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071F-E5A5-40A2-AD9C-91D63ADFB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23D3F-E33E-4C67-B01B-114E69F66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72408-29FC-41FE-A3E6-35917FE89D02}"/>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5" name="Footer Placeholder 4">
            <a:extLst>
              <a:ext uri="{FF2B5EF4-FFF2-40B4-BE49-F238E27FC236}">
                <a16:creationId xmlns:a16="http://schemas.microsoft.com/office/drawing/2014/main" id="{D017FB76-2830-433C-AE0B-F1C809888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74E19-9B78-4BF1-B15D-1CB2FE5222EF}"/>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422184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9A9F-671C-4E28-8BAF-384E13C63F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DD3422-618F-443E-AD21-122E3E20E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E2ED3C-5B3C-4AB9-9A4A-475932531A6E}"/>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5" name="Footer Placeholder 4">
            <a:extLst>
              <a:ext uri="{FF2B5EF4-FFF2-40B4-BE49-F238E27FC236}">
                <a16:creationId xmlns:a16="http://schemas.microsoft.com/office/drawing/2014/main" id="{44536C7F-3E49-49DC-AE73-0624716A5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3A077-4370-41F9-A98B-BC1D9853A7F9}"/>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8159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F438-EA32-40C8-95B4-D8F3F073F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7790E-9951-431D-8034-33D81D42F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15D5C5-138A-43DB-BB45-29EECCF4A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9EF9BD-49CC-40E1-8128-EDBD66579A36}"/>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6" name="Footer Placeholder 5">
            <a:extLst>
              <a:ext uri="{FF2B5EF4-FFF2-40B4-BE49-F238E27FC236}">
                <a16:creationId xmlns:a16="http://schemas.microsoft.com/office/drawing/2014/main" id="{C4043014-FA10-472A-B45E-9175CD5D3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3EF9A-159D-4E15-8D87-9132C39DA89E}"/>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3761248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2F65-7091-4A0A-BF61-E841EB1A3B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BA926A-A545-4C9F-9D5B-52BD3F087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4C7944-6C82-4674-B2A9-74CE415CB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602C34-9FFC-4010-A9D8-40EE3C4D5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91F64-C091-4CBA-8B38-D5738E72D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499AA8-2149-4F7B-A49C-D602C72B4182}"/>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8" name="Footer Placeholder 7">
            <a:extLst>
              <a:ext uri="{FF2B5EF4-FFF2-40B4-BE49-F238E27FC236}">
                <a16:creationId xmlns:a16="http://schemas.microsoft.com/office/drawing/2014/main" id="{E3659898-3CD7-46F2-9373-28D0D277C3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8ABFDE-053B-41DE-A8E6-272B44E5BD90}"/>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264741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8CAB-6890-4BDE-B950-E0491EF7BE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E08B6-03F3-47CD-A4B5-779983AA150A}"/>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4" name="Footer Placeholder 3">
            <a:extLst>
              <a:ext uri="{FF2B5EF4-FFF2-40B4-BE49-F238E27FC236}">
                <a16:creationId xmlns:a16="http://schemas.microsoft.com/office/drawing/2014/main" id="{C216802A-741E-44FB-A6BF-17AF357CE6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E07D77-6138-46C8-8E73-938C5F291D85}"/>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134692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14CAB-0AFE-429F-8EE8-1BCDB6C3A72E}"/>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3" name="Footer Placeholder 2">
            <a:extLst>
              <a:ext uri="{FF2B5EF4-FFF2-40B4-BE49-F238E27FC236}">
                <a16:creationId xmlns:a16="http://schemas.microsoft.com/office/drawing/2014/main" id="{E0B4870A-CA7B-46F1-B8EA-72E5184480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40D59D-D04C-4E12-B522-EA2F02171F8C}"/>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180351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3234-F4E3-4BE1-9E57-4546DD69E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6DF2B-1FF5-4B85-A49E-9A4E12EC3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6C0E08-2465-4BDA-B7FC-02874A6B2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3BAB0-35C2-43D8-BE47-A1B57AF869FC}"/>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6" name="Footer Placeholder 5">
            <a:extLst>
              <a:ext uri="{FF2B5EF4-FFF2-40B4-BE49-F238E27FC236}">
                <a16:creationId xmlns:a16="http://schemas.microsoft.com/office/drawing/2014/main" id="{51FE91E6-D58E-4254-A9C5-D1AB39B19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F3090-B07A-444F-9041-9DAAEAC3D364}"/>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114041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FFBF-CC91-4A66-A249-728DE7AF0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F9C57C-AEF7-4A2A-B946-C0DB656CD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FC74D9-C758-4405-B82B-4A22A4DCF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32E31-DD55-4C87-B62C-26666D57E664}"/>
              </a:ext>
            </a:extLst>
          </p:cNvPr>
          <p:cNvSpPr>
            <a:spLocks noGrp="1"/>
          </p:cNvSpPr>
          <p:nvPr>
            <p:ph type="dt" sz="half" idx="10"/>
          </p:nvPr>
        </p:nvSpPr>
        <p:spPr/>
        <p:txBody>
          <a:bodyPr/>
          <a:lstStyle/>
          <a:p>
            <a:fld id="{83897643-CDBB-47F9-88FC-5E542882D871}" type="datetimeFigureOut">
              <a:rPr lang="en-US" smtClean="0"/>
              <a:t>11/16/2020</a:t>
            </a:fld>
            <a:endParaRPr lang="en-US"/>
          </a:p>
        </p:txBody>
      </p:sp>
      <p:sp>
        <p:nvSpPr>
          <p:cNvPr id="6" name="Footer Placeholder 5">
            <a:extLst>
              <a:ext uri="{FF2B5EF4-FFF2-40B4-BE49-F238E27FC236}">
                <a16:creationId xmlns:a16="http://schemas.microsoft.com/office/drawing/2014/main" id="{D873BEF0-DF8A-435E-B287-03A7F4223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EC6C8-972E-48CD-945A-9DB55BAE0D28}"/>
              </a:ext>
            </a:extLst>
          </p:cNvPr>
          <p:cNvSpPr>
            <a:spLocks noGrp="1"/>
          </p:cNvSpPr>
          <p:nvPr>
            <p:ph type="sldNum" sz="quarter" idx="12"/>
          </p:nvPr>
        </p:nvSpPr>
        <p:spPr/>
        <p:txBody>
          <a:bodyPr/>
          <a:lstStyle/>
          <a:p>
            <a:fld id="{33177B22-AA15-4D3C-9A3D-60D17622F61C}" type="slidenum">
              <a:rPr lang="en-US" smtClean="0"/>
              <a:t>‹#›</a:t>
            </a:fld>
            <a:endParaRPr lang="en-US"/>
          </a:p>
        </p:txBody>
      </p:sp>
    </p:spTree>
    <p:extLst>
      <p:ext uri="{BB962C8B-B14F-4D97-AF65-F5344CB8AC3E}">
        <p14:creationId xmlns:p14="http://schemas.microsoft.com/office/powerpoint/2010/main" val="288166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38383-34A5-4C88-90CE-402D7342E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034BC8-F7AD-4648-937F-131F99FFE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23B09-54A8-4134-AF7B-D5778B58B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97643-CDBB-47F9-88FC-5E542882D871}" type="datetimeFigureOut">
              <a:rPr lang="en-US" smtClean="0"/>
              <a:t>11/16/2020</a:t>
            </a:fld>
            <a:endParaRPr lang="en-US"/>
          </a:p>
        </p:txBody>
      </p:sp>
      <p:sp>
        <p:nvSpPr>
          <p:cNvPr id="5" name="Footer Placeholder 4">
            <a:extLst>
              <a:ext uri="{FF2B5EF4-FFF2-40B4-BE49-F238E27FC236}">
                <a16:creationId xmlns:a16="http://schemas.microsoft.com/office/drawing/2014/main" id="{2D465CC0-68BA-4531-BE33-75D81EDCEA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A85161-40F1-4657-9C59-7FC59129AB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77B22-AA15-4D3C-9A3D-60D17622F61C}" type="slidenum">
              <a:rPr lang="en-US" smtClean="0"/>
              <a:t>‹#›</a:t>
            </a:fld>
            <a:endParaRPr lang="en-US"/>
          </a:p>
        </p:txBody>
      </p:sp>
    </p:spTree>
    <p:extLst>
      <p:ext uri="{BB962C8B-B14F-4D97-AF65-F5344CB8AC3E}">
        <p14:creationId xmlns:p14="http://schemas.microsoft.com/office/powerpoint/2010/main" val="414395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www.pantechsolutions.net/how-to-interface-gsm-with-lpc2148-arm" TargetMode="External"/><Relationship Id="rId5" Type="http://schemas.openxmlformats.org/officeDocument/2006/relationships/hyperlink" Target="https://os.mbed.com/" TargetMode="External"/><Relationship Id="rId4" Type="http://schemas.openxmlformats.org/officeDocument/2006/relationships/hyperlink" Target="https://os.mbed.com/handbook/mbed-Compil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497A26CD-50A7-4D78-AA5C-1F59C4E531B5}"/>
              </a:ext>
            </a:extLst>
          </p:cNvPr>
          <p:cNvPicPr>
            <a:picLocks noChangeAspect="1"/>
          </p:cNvPicPr>
          <p:nvPr/>
        </p:nvPicPr>
        <p:blipFill rotWithShape="1">
          <a:blip r:embed="rId2"/>
          <a:srcRect l="11121" r="4506"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158A41-7932-4C37-9A07-1CB703CD66DE}"/>
              </a:ext>
            </a:extLst>
          </p:cNvPr>
          <p:cNvSpPr>
            <a:spLocks noGrp="1"/>
          </p:cNvSpPr>
          <p:nvPr>
            <p:ph type="ctrTitle"/>
          </p:nvPr>
        </p:nvSpPr>
        <p:spPr>
          <a:xfrm>
            <a:off x="477980" y="1122363"/>
            <a:ext cx="4491585" cy="3204134"/>
          </a:xfrm>
        </p:spPr>
        <p:txBody>
          <a:bodyPr anchor="b">
            <a:normAutofit/>
          </a:bodyPr>
          <a:lstStyle/>
          <a:p>
            <a:pPr algn="l"/>
            <a:r>
              <a:rPr lang="en-US" sz="4800" dirty="0">
                <a:latin typeface="Times New Roman" panose="02020603050405020304" pitchFamily="18" charset="0"/>
                <a:cs typeface="Times New Roman" panose="02020603050405020304" pitchFamily="18" charset="0"/>
              </a:rPr>
              <a:t>Interfacing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GSM module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with LPC1768</a:t>
            </a:r>
          </a:p>
        </p:txBody>
      </p:sp>
      <p:sp>
        <p:nvSpPr>
          <p:cNvPr id="3" name="Subtitle 2">
            <a:extLst>
              <a:ext uri="{FF2B5EF4-FFF2-40B4-BE49-F238E27FC236}">
                <a16:creationId xmlns:a16="http://schemas.microsoft.com/office/drawing/2014/main" id="{D7677971-64FE-46E5-9EF2-00EB563DD8D7}"/>
              </a:ext>
            </a:extLst>
          </p:cNvPr>
          <p:cNvSpPr>
            <a:spLocks noGrp="1"/>
          </p:cNvSpPr>
          <p:nvPr>
            <p:ph type="subTitle" idx="1"/>
          </p:nvPr>
        </p:nvSpPr>
        <p:spPr>
          <a:xfrm>
            <a:off x="477980" y="4872922"/>
            <a:ext cx="4023359" cy="1208141"/>
          </a:xfrm>
        </p:spPr>
        <p:txBody>
          <a:bodyPr>
            <a:normAutofit/>
          </a:bodyPr>
          <a:lstStyle/>
          <a:p>
            <a:pPr algn="l"/>
            <a:r>
              <a:rPr lang="en-US" sz="2000" dirty="0"/>
              <a:t>Submitted by </a:t>
            </a:r>
          </a:p>
          <a:p>
            <a:pPr algn="l"/>
            <a:r>
              <a:rPr lang="en-US" sz="2000" dirty="0"/>
              <a:t>Lokesh Chinthakuntla</a:t>
            </a:r>
          </a:p>
          <a:p>
            <a:pPr algn="l"/>
            <a:r>
              <a:rPr lang="en-US" sz="2000" dirty="0"/>
              <a:t>(C0749681)</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5437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2956-6604-4578-BBEE-24CB5F24DAA7}"/>
              </a:ext>
            </a:extLst>
          </p:cNvPr>
          <p:cNvSpPr>
            <a:spLocks noGrp="1"/>
          </p:cNvSpPr>
          <p:nvPr>
            <p:ph type="title"/>
          </p:nvPr>
        </p:nvSpPr>
        <p:spPr>
          <a:xfrm>
            <a:off x="4965430" y="629268"/>
            <a:ext cx="6586491" cy="1286160"/>
          </a:xfrm>
        </p:spPr>
        <p:txBody>
          <a:bodyPr anchor="b">
            <a:normAutofit/>
          </a:bodyPr>
          <a:lstStyle/>
          <a:p>
            <a:r>
              <a:rPr lang="en-US" b="1">
                <a:latin typeface="Times New Roman" panose="02020603050405020304" pitchFamily="18" charset="0"/>
                <a:cs typeface="Times New Roman" panose="02020603050405020304" pitchFamily="18" charset="0"/>
              </a:rPr>
              <a:t>Sim800L Pinout</a:t>
            </a:r>
            <a:endParaRPr lang="en-US"/>
          </a:p>
        </p:txBody>
      </p:sp>
      <p:sp>
        <p:nvSpPr>
          <p:cNvPr id="3" name="Content Placeholder 2">
            <a:extLst>
              <a:ext uri="{FF2B5EF4-FFF2-40B4-BE49-F238E27FC236}">
                <a16:creationId xmlns:a16="http://schemas.microsoft.com/office/drawing/2014/main" id="{8F5A6AC6-535A-4A62-983F-B4AD666F0FEF}"/>
              </a:ext>
            </a:extLst>
          </p:cNvPr>
          <p:cNvSpPr>
            <a:spLocks noGrp="1"/>
          </p:cNvSpPr>
          <p:nvPr>
            <p:ph idx="1"/>
          </p:nvPr>
        </p:nvSpPr>
        <p:spPr>
          <a:xfrm>
            <a:off x="4965431" y="2438400"/>
            <a:ext cx="6586489" cy="3785419"/>
          </a:xfrm>
        </p:spPr>
        <p:txBody>
          <a:bodyPr>
            <a:normAutofit/>
          </a:bodyPr>
          <a:lstStyle/>
          <a:p>
            <a:r>
              <a:rPr lang="en-US" sz="2000">
                <a:latin typeface="Times New Roman" panose="02020603050405020304" pitchFamily="18" charset="0"/>
                <a:cs typeface="Times New Roman" panose="02020603050405020304" pitchFamily="18" charset="0"/>
              </a:rPr>
              <a:t>NET is a pin where you can solder Helical Antenna provided along with the module.</a:t>
            </a:r>
          </a:p>
          <a:p>
            <a:r>
              <a:rPr lang="en-US" sz="2000">
                <a:latin typeface="Times New Roman" panose="02020603050405020304" pitchFamily="18" charset="0"/>
                <a:cs typeface="Times New Roman" panose="02020603050405020304" pitchFamily="18" charset="0"/>
              </a:rPr>
              <a:t>VCC supplies power for the module. This can be anywhere from 3.4V to 4.4 volts. Remember connecting it to 5V pin will likely destroy your module! It doesn’t even run on 3.3 V! An external power source like Li-Po battery or DC-DC buck converters rated 3.7V 2A would work.</a:t>
            </a:r>
          </a:p>
          <a:p>
            <a:r>
              <a:rPr lang="en-US" sz="2000">
                <a:latin typeface="Times New Roman" panose="02020603050405020304" pitchFamily="18" charset="0"/>
                <a:cs typeface="Times New Roman" panose="02020603050405020304" pitchFamily="18" charset="0"/>
              </a:rPr>
              <a:t>RST (Reset) is a hard reset pin. If you absolutely got the module in a bad space, pull this pin low for 100ms to perform a hard reset.</a:t>
            </a:r>
          </a:p>
          <a:p>
            <a:r>
              <a:rPr lang="en-US" sz="2000">
                <a:latin typeface="Times New Roman" panose="02020603050405020304" pitchFamily="18" charset="0"/>
                <a:cs typeface="Times New Roman" panose="02020603050405020304" pitchFamily="18" charset="0"/>
              </a:rPr>
              <a:t>RxD (Receiver) pin is used for serial communication.</a:t>
            </a:r>
          </a:p>
        </p:txBody>
      </p:sp>
      <p:pic>
        <p:nvPicPr>
          <p:cNvPr id="4" name="Picture 3">
            <a:extLst>
              <a:ext uri="{FF2B5EF4-FFF2-40B4-BE49-F238E27FC236}">
                <a16:creationId xmlns:a16="http://schemas.microsoft.com/office/drawing/2014/main" id="{9FA09656-515B-4FD0-AC11-B1250EF0DCF4}"/>
              </a:ext>
            </a:extLst>
          </p:cNvPr>
          <p:cNvPicPr>
            <a:picLocks noChangeAspect="1"/>
          </p:cNvPicPr>
          <p:nvPr/>
        </p:nvPicPr>
        <p:blipFill rotWithShape="1">
          <a:blip r:embed="rId2"/>
          <a:srcRect r="1" b="140"/>
          <a:stretch/>
        </p:blipFill>
        <p:spPr>
          <a:xfrm>
            <a:off x="20" y="10"/>
            <a:ext cx="4635571" cy="6857990"/>
          </a:xfrm>
          <a:prstGeom prst="rect">
            <a:avLst/>
          </a:prstGeom>
          <a:effectLst/>
        </p:spPr>
      </p:pic>
      <p:cxnSp>
        <p:nvCxnSpPr>
          <p:cNvPr id="26" name="Straight Connector 2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2A9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46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D53F-C2C4-48CE-81D7-A67DA3D752E7}"/>
              </a:ext>
            </a:extLst>
          </p:cNvPr>
          <p:cNvSpPr>
            <a:spLocks noGrp="1"/>
          </p:cNvSpPr>
          <p:nvPr>
            <p:ph type="title"/>
          </p:nvPr>
        </p:nvSpPr>
        <p:spPr>
          <a:xfrm>
            <a:off x="4965430" y="629268"/>
            <a:ext cx="6586491" cy="1286160"/>
          </a:xfrm>
        </p:spPr>
        <p:txBody>
          <a:bodyPr anchor="b">
            <a:normAutofit/>
          </a:bodyPr>
          <a:lstStyle/>
          <a:p>
            <a:r>
              <a:rPr lang="en-US" b="1" dirty="0">
                <a:latin typeface="Times New Roman" panose="02020603050405020304" pitchFamily="18" charset="0"/>
                <a:cs typeface="Times New Roman" panose="02020603050405020304" pitchFamily="18" charset="0"/>
              </a:rPr>
              <a:t>Sim800L Pinout</a:t>
            </a:r>
            <a:endParaRPr lang="en-US" dirty="0"/>
          </a:p>
        </p:txBody>
      </p:sp>
      <p:sp>
        <p:nvSpPr>
          <p:cNvPr id="3" name="Content Placeholder 2">
            <a:extLst>
              <a:ext uri="{FF2B5EF4-FFF2-40B4-BE49-F238E27FC236}">
                <a16:creationId xmlns:a16="http://schemas.microsoft.com/office/drawing/2014/main" id="{B1EE0F1E-9E33-4F12-BF0B-7A6D4EAB19E6}"/>
              </a:ext>
            </a:extLst>
          </p:cNvPr>
          <p:cNvSpPr>
            <a:spLocks noGrp="1"/>
          </p:cNvSpPr>
          <p:nvPr>
            <p:ph idx="1"/>
          </p:nvPr>
        </p:nvSpPr>
        <p:spPr>
          <a:xfrm>
            <a:off x="4965431" y="2438400"/>
            <a:ext cx="6586489" cy="3785419"/>
          </a:xfrm>
        </p:spPr>
        <p:txBody>
          <a:bodyPr>
            <a:normAutofit/>
          </a:bodyPr>
          <a:lstStyle/>
          <a:p>
            <a:r>
              <a:rPr lang="en-US" sz="2000">
                <a:latin typeface="Times New Roman" panose="02020603050405020304" pitchFamily="18" charset="0"/>
                <a:cs typeface="Times New Roman" panose="02020603050405020304" pitchFamily="18" charset="0"/>
              </a:rPr>
              <a:t>TxD (Transmitter) pin is used for serial communication.</a:t>
            </a:r>
          </a:p>
          <a:p>
            <a:r>
              <a:rPr lang="en-US" sz="2000">
                <a:latin typeface="Times New Roman" panose="02020603050405020304" pitchFamily="18" charset="0"/>
                <a:cs typeface="Times New Roman" panose="02020603050405020304" pitchFamily="18" charset="0"/>
              </a:rPr>
              <a:t>GND is the Ground Pin and needs to be connected to GND pin on the LPC1768.</a:t>
            </a:r>
          </a:p>
          <a:p>
            <a:r>
              <a:rPr lang="en-US" sz="2000">
                <a:latin typeface="Times New Roman" panose="02020603050405020304" pitchFamily="18" charset="0"/>
                <a:cs typeface="Times New Roman" panose="02020603050405020304" pitchFamily="18" charset="0"/>
              </a:rPr>
              <a:t>RING pin acts as a Ring Indicator. It is basically the ‘interrupt’ out pin from the module. It is by default high and will pulse low for 120ms when a call is received. It can also be configured to pulse when an SMS is received.</a:t>
            </a:r>
          </a:p>
          <a:p>
            <a:r>
              <a:rPr lang="en-US" sz="2000">
                <a:latin typeface="Times New Roman" panose="02020603050405020304" pitchFamily="18" charset="0"/>
                <a:cs typeface="Times New Roman" panose="02020603050405020304" pitchFamily="18" charset="0"/>
              </a:rPr>
              <a:t>MIC± is a differential microphone input. The two microphone pins can be connected directly to these pins.</a:t>
            </a:r>
          </a:p>
          <a:p>
            <a:r>
              <a:rPr lang="en-US" sz="2000">
                <a:latin typeface="Times New Roman" panose="02020603050405020304" pitchFamily="18" charset="0"/>
                <a:cs typeface="Times New Roman" panose="02020603050405020304" pitchFamily="18" charset="0"/>
              </a:rPr>
              <a:t>SPK± is a differential speaker interface. The two pins of a speaker can be tied directly to these two pins.</a:t>
            </a:r>
          </a:p>
          <a:p>
            <a:endParaRPr lang="en-US"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62BE7D-0A1F-4656-B284-4661BDE56E8C}"/>
              </a:ext>
            </a:extLst>
          </p:cNvPr>
          <p:cNvPicPr>
            <a:picLocks noChangeAspect="1"/>
          </p:cNvPicPr>
          <p:nvPr/>
        </p:nvPicPr>
        <p:blipFill rotWithShape="1">
          <a:blip r:embed="rId2"/>
          <a:srcRect l="54882" r="-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EAF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56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3CB6-CA95-4C98-9737-E92C385CF15A}"/>
              </a:ext>
            </a:extLst>
          </p:cNvPr>
          <p:cNvSpPr>
            <a:spLocks noGrp="1"/>
          </p:cNvSpPr>
          <p:nvPr>
            <p:ph type="title"/>
          </p:nvPr>
        </p:nvSpPr>
        <p:spPr>
          <a:xfrm>
            <a:off x="4965430" y="629268"/>
            <a:ext cx="6586491" cy="1286160"/>
          </a:xfrm>
        </p:spPr>
        <p:txBody>
          <a:bodyPr anchor="b">
            <a:normAutofit/>
          </a:bodyPr>
          <a:lstStyle/>
          <a:p>
            <a:r>
              <a:rPr lang="en-US">
                <a:latin typeface="Times New Roman" panose="02020603050405020304" pitchFamily="18" charset="0"/>
                <a:cs typeface="Times New Roman" panose="02020603050405020304" pitchFamily="18" charset="0"/>
              </a:rPr>
              <a:t>LED Status Indicators:</a:t>
            </a:r>
            <a:endParaRPr lang="en-US" dirty="0">
              <a:latin typeface="Times New Roman" panose="02020603050405020304" pitchFamily="18" charset="0"/>
              <a:cs typeface="Times New Roman" panose="02020603050405020304" pitchFamily="18" charset="0"/>
            </a:endParaRPr>
          </a:p>
        </p:txBody>
      </p:sp>
      <p:pic>
        <p:nvPicPr>
          <p:cNvPr id="6" name="Picture 5" descr="Background pattern&#10;&#10;Description automatically generated">
            <a:extLst>
              <a:ext uri="{FF2B5EF4-FFF2-40B4-BE49-F238E27FC236}">
                <a16:creationId xmlns:a16="http://schemas.microsoft.com/office/drawing/2014/main" id="{2E4E07B3-BF1C-4411-BACE-E7807B85F03C}"/>
              </a:ext>
            </a:extLst>
          </p:cNvPr>
          <p:cNvPicPr>
            <a:picLocks noChangeAspect="1"/>
          </p:cNvPicPr>
          <p:nvPr/>
        </p:nvPicPr>
        <p:blipFill rotWithShape="1">
          <a:blip r:embed="rId2"/>
          <a:srcRect l="33100" r="28879"/>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983C8"/>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0BF1253-2C2A-4DEA-B509-E786B2338CDB}"/>
              </a:ext>
            </a:extLst>
          </p:cNvPr>
          <p:cNvGraphicFramePr>
            <a:graphicFrameLocks noGrp="1"/>
          </p:cNvGraphicFramePr>
          <p:nvPr>
            <p:ph idx="1"/>
            <p:extLst>
              <p:ext uri="{D42A27DB-BD31-4B8C-83A1-F6EECF244321}">
                <p14:modId xmlns:p14="http://schemas.microsoft.com/office/powerpoint/2010/main" val="3704994970"/>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985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3FB7-C236-4DFD-8E72-E6130B8A7F40}"/>
              </a:ext>
            </a:extLst>
          </p:cNvPr>
          <p:cNvSpPr>
            <a:spLocks noGrp="1"/>
          </p:cNvSpPr>
          <p:nvPr>
            <p:ph type="title"/>
          </p:nvPr>
        </p:nvSpPr>
        <p:spPr>
          <a:xfrm>
            <a:off x="4965430" y="629268"/>
            <a:ext cx="6586491" cy="1286160"/>
          </a:xfrm>
        </p:spPr>
        <p:txBody>
          <a:bodyPr anchor="b">
            <a:normAutofit/>
          </a:bodyPr>
          <a:lstStyle/>
          <a:p>
            <a:r>
              <a:rPr lang="en-US" dirty="0">
                <a:latin typeface="Times New Roman" panose="02020603050405020304" pitchFamily="18" charset="0"/>
                <a:cs typeface="Times New Roman" panose="02020603050405020304" pitchFamily="18" charset="0"/>
              </a:rPr>
              <a:t>Selecting Antenna</a:t>
            </a:r>
          </a:p>
        </p:txBody>
      </p:sp>
      <p:sp>
        <p:nvSpPr>
          <p:cNvPr id="3" name="Content Placeholder 2">
            <a:extLst>
              <a:ext uri="{FF2B5EF4-FFF2-40B4-BE49-F238E27FC236}">
                <a16:creationId xmlns:a16="http://schemas.microsoft.com/office/drawing/2014/main" id="{35093D32-700C-4AD0-B7E1-E9E8A7675DAA}"/>
              </a:ext>
            </a:extLst>
          </p:cNvPr>
          <p:cNvSpPr>
            <a:spLocks noGrp="1"/>
          </p:cNvSpPr>
          <p:nvPr>
            <p:ph idx="1"/>
          </p:nvPr>
        </p:nvSpPr>
        <p:spPr>
          <a:xfrm>
            <a:off x="4965431" y="2438400"/>
            <a:ext cx="6586489" cy="3785419"/>
          </a:xfrm>
        </p:spPr>
        <p:txBody>
          <a:bodyPr>
            <a:normAutofit/>
          </a:bodyPr>
          <a:lstStyle/>
          <a:p>
            <a:r>
              <a:rPr lang="en-US" sz="2000">
                <a:latin typeface="Times New Roman" panose="02020603050405020304" pitchFamily="18" charset="0"/>
                <a:cs typeface="Times New Roman" panose="02020603050405020304" pitchFamily="18" charset="0"/>
              </a:rPr>
              <a:t>An antenna is required to use the module for any kind of voice or data communications as well as some SIM commands. So, selecting an antenna could be a crucial thing. </a:t>
            </a:r>
          </a:p>
          <a:p>
            <a:pPr marL="0" indent="0">
              <a:buNone/>
            </a:pPr>
            <a:r>
              <a:rPr lang="en-US" sz="2000">
                <a:latin typeface="Times New Roman" panose="02020603050405020304" pitchFamily="18" charset="0"/>
                <a:cs typeface="Times New Roman" panose="02020603050405020304" pitchFamily="18" charset="0"/>
              </a:rPr>
              <a:t>There are two ways you can add an antenna to your SIM800L module.</a:t>
            </a:r>
          </a:p>
          <a:p>
            <a:r>
              <a:rPr lang="en-US" sz="2000">
                <a:latin typeface="Times New Roman" panose="02020603050405020304" pitchFamily="18" charset="0"/>
                <a:cs typeface="Times New Roman" panose="02020603050405020304" pitchFamily="18" charset="0"/>
              </a:rPr>
              <a:t>Helical GSM antenna</a:t>
            </a:r>
          </a:p>
          <a:p>
            <a:r>
              <a:rPr lang="en-US" sz="2000">
                <a:latin typeface="Times New Roman" panose="02020603050405020304" pitchFamily="18" charset="0"/>
                <a:cs typeface="Times New Roman" panose="02020603050405020304" pitchFamily="18" charset="0"/>
              </a:rPr>
              <a:t>3dBi GSM antenna</a:t>
            </a:r>
          </a:p>
        </p:txBody>
      </p:sp>
      <p:pic>
        <p:nvPicPr>
          <p:cNvPr id="5" name="Picture 4">
            <a:extLst>
              <a:ext uri="{FF2B5EF4-FFF2-40B4-BE49-F238E27FC236}">
                <a16:creationId xmlns:a16="http://schemas.microsoft.com/office/drawing/2014/main" id="{C9E02BA3-A14F-43D6-991B-7041345750C2}"/>
              </a:ext>
            </a:extLst>
          </p:cNvPr>
          <p:cNvPicPr>
            <a:picLocks noChangeAspect="1"/>
          </p:cNvPicPr>
          <p:nvPr/>
        </p:nvPicPr>
        <p:blipFill rotWithShape="1">
          <a:blip r:embed="rId2"/>
          <a:srcRect l="38615" r="1626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79A0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73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9B3820-C8E0-4DD8-B6E4-8C52AB66806A}"/>
              </a:ext>
            </a:extLst>
          </p:cNvPr>
          <p:cNvPicPr>
            <a:picLocks noChangeAspect="1"/>
          </p:cNvPicPr>
          <p:nvPr/>
        </p:nvPicPr>
        <p:blipFill rotWithShape="1">
          <a:blip r:embed="rId2"/>
          <a:srcRect t="11695" r="-3" b="-3"/>
          <a:stretch/>
        </p:blipFill>
        <p:spPr>
          <a:xfrm>
            <a:off x="621675" y="623275"/>
            <a:ext cx="4032621" cy="5607882"/>
          </a:xfrm>
          <a:prstGeom prst="rect">
            <a:avLst/>
          </a:prstGeom>
        </p:spPr>
      </p:pic>
      <p:sp>
        <p:nvSpPr>
          <p:cNvPr id="15"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2BAFB-6314-49F9-9F8C-E699315789AA}"/>
              </a:ext>
            </a:extLst>
          </p:cNvPr>
          <p:cNvSpPr>
            <a:spLocks noGrp="1"/>
          </p:cNvSpPr>
          <p:nvPr>
            <p:ph type="title"/>
          </p:nvPr>
        </p:nvSpPr>
        <p:spPr>
          <a:xfrm>
            <a:off x="5465659" y="1188637"/>
            <a:ext cx="5642312" cy="1597228"/>
          </a:xfrm>
        </p:spPr>
        <p:txBody>
          <a:bodyPr>
            <a:normAutofit/>
          </a:bodyPr>
          <a:lstStyle/>
          <a:p>
            <a:r>
              <a:rPr lang="en-US" sz="5400">
                <a:latin typeface="Times New Roman" panose="02020603050405020304" pitchFamily="18" charset="0"/>
                <a:cs typeface="Times New Roman" panose="02020603050405020304" pitchFamily="18" charset="0"/>
              </a:rPr>
              <a:t>Helical GSM Antenna:</a:t>
            </a:r>
          </a:p>
        </p:txBody>
      </p:sp>
      <p:sp>
        <p:nvSpPr>
          <p:cNvPr id="3" name="Content Placeholder 2">
            <a:extLst>
              <a:ext uri="{FF2B5EF4-FFF2-40B4-BE49-F238E27FC236}">
                <a16:creationId xmlns:a16="http://schemas.microsoft.com/office/drawing/2014/main" id="{4BC4648C-476C-47C0-9A92-952970A06CDF}"/>
              </a:ext>
            </a:extLst>
          </p:cNvPr>
          <p:cNvSpPr>
            <a:spLocks noGrp="1"/>
          </p:cNvSpPr>
          <p:nvPr>
            <p:ph idx="1"/>
          </p:nvPr>
        </p:nvSpPr>
        <p:spPr>
          <a:xfrm>
            <a:off x="5465659" y="2998278"/>
            <a:ext cx="4784329" cy="1974316"/>
          </a:xfrm>
        </p:spPr>
        <p:txBody>
          <a:bodyPr anchor="t">
            <a:normAutofit/>
          </a:bodyPr>
          <a:lstStyle/>
          <a:p>
            <a:r>
              <a:rPr lang="en-US" sz="1900">
                <a:latin typeface="Times New Roman" panose="02020603050405020304" pitchFamily="18" charset="0"/>
                <a:cs typeface="Times New Roman" panose="02020603050405020304" pitchFamily="18" charset="0"/>
              </a:rPr>
              <a:t>The first one is a Helical GSM antenna which usually comes with the module and solders directly to NET pin on PCB. This antenna is very useful for projects that need to save space but struggles in getting connectivity especially if your project is indoors</a:t>
            </a:r>
            <a:r>
              <a:rPr lang="en-US" sz="1900"/>
              <a:t>.</a:t>
            </a:r>
          </a:p>
          <a:p>
            <a:pPr marL="0" indent="0">
              <a:buNone/>
            </a:pPr>
            <a:endParaRPr lang="en-US" sz="1900"/>
          </a:p>
        </p:txBody>
      </p:sp>
    </p:spTree>
    <p:extLst>
      <p:ext uri="{BB962C8B-B14F-4D97-AF65-F5344CB8AC3E}">
        <p14:creationId xmlns:p14="http://schemas.microsoft.com/office/powerpoint/2010/main" val="1606551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6030C31-C047-4562-A427-76FF4D4CF220}"/>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3dBi GSM Antenna :</a:t>
            </a:r>
          </a:p>
        </p:txBody>
      </p:sp>
      <p:pic>
        <p:nvPicPr>
          <p:cNvPr id="4" name="Picture 3">
            <a:extLst>
              <a:ext uri="{FF2B5EF4-FFF2-40B4-BE49-F238E27FC236}">
                <a16:creationId xmlns:a16="http://schemas.microsoft.com/office/drawing/2014/main" id="{DB0EB951-5D6F-4C27-BB2E-03549E802A06}"/>
              </a:ext>
            </a:extLst>
          </p:cNvPr>
          <p:cNvPicPr>
            <a:picLocks noChangeAspect="1"/>
          </p:cNvPicPr>
          <p:nvPr/>
        </p:nvPicPr>
        <p:blipFill rotWithShape="1">
          <a:blip r:embed="rId2"/>
          <a:srcRect r="1281" b="-5"/>
          <a:stretch/>
        </p:blipFill>
        <p:spPr>
          <a:xfrm>
            <a:off x="1424902" y="2492376"/>
            <a:ext cx="3209779" cy="3563372"/>
          </a:xfrm>
          <a:prstGeom prst="rect">
            <a:avLst/>
          </a:prstGeom>
        </p:spPr>
      </p:pic>
      <p:sp>
        <p:nvSpPr>
          <p:cNvPr id="3" name="Content Placeholder 2">
            <a:extLst>
              <a:ext uri="{FF2B5EF4-FFF2-40B4-BE49-F238E27FC236}">
                <a16:creationId xmlns:a16="http://schemas.microsoft.com/office/drawing/2014/main" id="{7D29A71C-78BB-45F1-A1A8-5A1EBCC69421}"/>
              </a:ext>
            </a:extLst>
          </p:cNvPr>
          <p:cNvSpPr>
            <a:spLocks noGrp="1"/>
          </p:cNvSpPr>
          <p:nvPr>
            <p:ph idx="1"/>
          </p:nvPr>
        </p:nvSpPr>
        <p:spPr>
          <a:xfrm>
            <a:off x="5295569" y="2494450"/>
            <a:ext cx="5471529" cy="3563159"/>
          </a:xfrm>
        </p:spPr>
        <p:txBody>
          <a:bodyPr>
            <a:normAutofit/>
          </a:bodyPr>
          <a:lstStyle/>
          <a:p>
            <a:r>
              <a:rPr lang="en-US" sz="2400">
                <a:latin typeface="Times New Roman" panose="02020603050405020304" pitchFamily="18" charset="0"/>
                <a:cs typeface="Times New Roman" panose="02020603050405020304" pitchFamily="18" charset="0"/>
              </a:rPr>
              <a:t>The second one is any 3dBi GSM antenna along with a U.FL to SMA adapter which can be obtained online for less than $3. You can snap-fit this antenna to small u.fl connector located on the top-left corner of the module. This type of antenna has a better performance and allows putting your module inside a metal case – as long the antenna is outside.</a:t>
            </a:r>
          </a:p>
          <a:p>
            <a:endParaRPr lang="en-US" sz="2400"/>
          </a:p>
        </p:txBody>
      </p:sp>
    </p:spTree>
    <p:extLst>
      <p:ext uri="{BB962C8B-B14F-4D97-AF65-F5344CB8AC3E}">
        <p14:creationId xmlns:p14="http://schemas.microsoft.com/office/powerpoint/2010/main" val="30674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C4D1E-FD31-4568-B283-83EFFC525D57}"/>
              </a:ext>
            </a:extLst>
          </p:cNvPr>
          <p:cNvSpPr>
            <a:spLocks noGrp="1"/>
          </p:cNvSpPr>
          <p:nvPr>
            <p:ph type="title"/>
          </p:nvPr>
        </p:nvSpPr>
        <p:spPr>
          <a:xfrm>
            <a:off x="8862676" y="916530"/>
            <a:ext cx="2613872" cy="4794567"/>
          </a:xfrm>
        </p:spPr>
        <p:txBody>
          <a:bodyPr vert="horz" lIns="91440" tIns="45720" rIns="91440" bIns="45720" rtlCol="0" anchor="ctr">
            <a:normAutofit/>
          </a:bodyPr>
          <a:lstStyle/>
          <a:p>
            <a:r>
              <a:rPr lang="en-US" sz="3600" b="1" dirty="0">
                <a:solidFill>
                  <a:srgbClr val="FFFFFF"/>
                </a:solidFill>
              </a:rPr>
              <a:t>Schematic</a:t>
            </a:r>
            <a:br>
              <a:rPr lang="en-US" sz="3600" b="1" dirty="0">
                <a:solidFill>
                  <a:srgbClr val="FFFFFF"/>
                </a:solidFill>
              </a:rPr>
            </a:br>
            <a:r>
              <a:rPr lang="en-US" sz="3600" b="1" dirty="0">
                <a:solidFill>
                  <a:srgbClr val="FFFFFF"/>
                </a:solidFill>
              </a:rPr>
              <a:t>diagram </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1BEF766-7319-40B7-AF43-D1A43CBFCA53}"/>
              </a:ext>
            </a:extLst>
          </p:cNvPr>
          <p:cNvPicPr>
            <a:picLocks noGrp="1" noChangeAspect="1"/>
          </p:cNvPicPr>
          <p:nvPr>
            <p:ph idx="1"/>
          </p:nvPr>
        </p:nvPicPr>
        <p:blipFill rotWithShape="1">
          <a:blip r:embed="rId2"/>
          <a:srcRect l="40396" t="32908" r="19956" b="13024"/>
          <a:stretch/>
        </p:blipFill>
        <p:spPr>
          <a:xfrm>
            <a:off x="1338411" y="771938"/>
            <a:ext cx="6438901" cy="4939159"/>
          </a:xfrm>
          <a:prstGeom prst="rect">
            <a:avLst/>
          </a:prstGeom>
        </p:spPr>
      </p:pic>
    </p:spTree>
    <p:extLst>
      <p:ext uri="{BB962C8B-B14F-4D97-AF65-F5344CB8AC3E}">
        <p14:creationId xmlns:p14="http://schemas.microsoft.com/office/powerpoint/2010/main" val="1116448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B2CF-0A2D-4C96-9A14-C4BC3A8E7E69}"/>
              </a:ext>
            </a:extLst>
          </p:cNvPr>
          <p:cNvSpPr>
            <a:spLocks noGrp="1"/>
          </p:cNvSpPr>
          <p:nvPr>
            <p:ph type="title"/>
          </p:nvPr>
        </p:nvSpPr>
        <p:spPr>
          <a:xfrm>
            <a:off x="519545" y="621792"/>
            <a:ext cx="5181503" cy="5504688"/>
          </a:xfrm>
        </p:spPr>
        <p:txBody>
          <a:bodyPr>
            <a:normAutofit/>
          </a:bodyPr>
          <a:lstStyle/>
          <a:p>
            <a:r>
              <a:rPr lang="en-US" sz="4800" b="1" dirty="0"/>
              <a:t>Connections : </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144694E-CEF7-434B-B811-4800BF5E9BC7}"/>
              </a:ext>
            </a:extLst>
          </p:cNvPr>
          <p:cNvGraphicFramePr>
            <a:graphicFrameLocks noGrp="1"/>
          </p:cNvGraphicFramePr>
          <p:nvPr>
            <p:ph idx="1"/>
            <p:extLst>
              <p:ext uri="{D42A27DB-BD31-4B8C-83A1-F6EECF244321}">
                <p14:modId xmlns:p14="http://schemas.microsoft.com/office/powerpoint/2010/main" val="4262696918"/>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089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2D0B3-8BCC-4799-8B50-D3EFC50193C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dirty="0"/>
              <a:t>Hardware setup </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a computer&#10;&#10;Description automatically generated">
            <a:extLst>
              <a:ext uri="{FF2B5EF4-FFF2-40B4-BE49-F238E27FC236}">
                <a16:creationId xmlns:a16="http://schemas.microsoft.com/office/drawing/2014/main" id="{5324D525-5978-45E1-B05F-027526C40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1652563" y="-414437"/>
            <a:ext cx="5278296" cy="7037729"/>
          </a:xfrm>
        </p:spPr>
      </p:pic>
    </p:spTree>
    <p:extLst>
      <p:ext uri="{BB962C8B-B14F-4D97-AF65-F5344CB8AC3E}">
        <p14:creationId xmlns:p14="http://schemas.microsoft.com/office/powerpoint/2010/main" val="60532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2DD5-90C8-4616-B20B-6FCFEE21C473}"/>
              </a:ext>
            </a:extLst>
          </p:cNvPr>
          <p:cNvSpPr>
            <a:spLocks noGrp="1"/>
          </p:cNvSpPr>
          <p:nvPr>
            <p:ph type="title"/>
          </p:nvPr>
        </p:nvSpPr>
        <p:spPr>
          <a:xfrm>
            <a:off x="838200" y="-111620"/>
            <a:ext cx="10515600" cy="1325563"/>
          </a:xfrm>
        </p:spPr>
        <p:txBody>
          <a:bodyPr/>
          <a:lstStyle/>
          <a:p>
            <a:r>
              <a:rPr lang="en-US" b="1" dirty="0"/>
              <a:t>Interfacing code : </a:t>
            </a:r>
          </a:p>
        </p:txBody>
      </p:sp>
      <p:pic>
        <p:nvPicPr>
          <p:cNvPr id="6" name="Content Placeholder 5">
            <a:extLst>
              <a:ext uri="{FF2B5EF4-FFF2-40B4-BE49-F238E27FC236}">
                <a16:creationId xmlns:a16="http://schemas.microsoft.com/office/drawing/2014/main" id="{F3414CD8-01D2-4225-AC61-E0A7E4B7C8EB}"/>
              </a:ext>
            </a:extLst>
          </p:cNvPr>
          <p:cNvPicPr>
            <a:picLocks noGrp="1" noChangeAspect="1"/>
          </p:cNvPicPr>
          <p:nvPr>
            <p:ph idx="1"/>
          </p:nvPr>
        </p:nvPicPr>
        <p:blipFill rotWithShape="1">
          <a:blip r:embed="rId2"/>
          <a:srcRect l="13307" t="18022" r="3211" b="38963"/>
          <a:stretch/>
        </p:blipFill>
        <p:spPr>
          <a:xfrm>
            <a:off x="581025" y="1038224"/>
            <a:ext cx="11029950" cy="4067176"/>
          </a:xfrm>
          <a:prstGeom prst="rect">
            <a:avLst/>
          </a:prstGeom>
        </p:spPr>
      </p:pic>
    </p:spTree>
    <p:extLst>
      <p:ext uri="{BB962C8B-B14F-4D97-AF65-F5344CB8AC3E}">
        <p14:creationId xmlns:p14="http://schemas.microsoft.com/office/powerpoint/2010/main" val="221200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3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1EAD8-1AD6-4A92-898D-70CCAA2489BC}"/>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Block diagram </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C8B8F56-7AE6-443F-B7AB-C715E5AC597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600" r="1184"/>
          <a:stretch/>
        </p:blipFill>
        <p:spPr bwMode="auto">
          <a:xfrm>
            <a:off x="597703" y="1347939"/>
            <a:ext cx="7599284" cy="4162122"/>
          </a:xfrm>
          <a:prstGeom prst="rect">
            <a:avLst/>
          </a:prstGeom>
          <a:noFill/>
          <a:effectLst/>
        </p:spPr>
      </p:pic>
    </p:spTree>
    <p:extLst>
      <p:ext uri="{BB962C8B-B14F-4D97-AF65-F5344CB8AC3E}">
        <p14:creationId xmlns:p14="http://schemas.microsoft.com/office/powerpoint/2010/main" val="3717886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6415-AA80-4E43-8CDE-944C1200E3B4}"/>
              </a:ext>
            </a:extLst>
          </p:cNvPr>
          <p:cNvSpPr>
            <a:spLocks noGrp="1"/>
          </p:cNvSpPr>
          <p:nvPr>
            <p:ph type="title"/>
          </p:nvPr>
        </p:nvSpPr>
        <p:spPr>
          <a:xfrm>
            <a:off x="433494" y="2545996"/>
            <a:ext cx="3197013" cy="2743200"/>
          </a:xfrm>
        </p:spPr>
        <p:txBody>
          <a:bodyPr anchor="t">
            <a:normAutofit/>
          </a:bodyPr>
          <a:lstStyle/>
          <a:p>
            <a:pPr algn="ctr"/>
            <a:r>
              <a:rPr lang="en-CA" sz="4800" b="1" dirty="0"/>
              <a:t>References</a:t>
            </a:r>
          </a:p>
        </p:txBody>
      </p:sp>
      <p:sp>
        <p:nvSpPr>
          <p:cNvPr id="10"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Virtual RealityHeadset">
            <a:extLst>
              <a:ext uri="{FF2B5EF4-FFF2-40B4-BE49-F238E27FC236}">
                <a16:creationId xmlns:a16="http://schemas.microsoft.com/office/drawing/2014/main" id="{1E60EE25-A009-4E7E-8FF2-F0287DAC54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1417968"/>
            <a:ext cx="914400" cy="914400"/>
          </a:xfrm>
          <a:prstGeom prst="rect">
            <a:avLst/>
          </a:prstGeom>
        </p:spPr>
      </p:pic>
      <p:sp>
        <p:nvSpPr>
          <p:cNvPr id="3" name="Content Placeholder 2">
            <a:extLst>
              <a:ext uri="{FF2B5EF4-FFF2-40B4-BE49-F238E27FC236}">
                <a16:creationId xmlns:a16="http://schemas.microsoft.com/office/drawing/2014/main" id="{4AFFC998-94FB-4C5A-8D97-8AB9A53020FE}"/>
              </a:ext>
            </a:extLst>
          </p:cNvPr>
          <p:cNvSpPr>
            <a:spLocks noGrp="1"/>
          </p:cNvSpPr>
          <p:nvPr>
            <p:ph idx="1"/>
          </p:nvPr>
        </p:nvSpPr>
        <p:spPr>
          <a:xfrm>
            <a:off x="3773010" y="371061"/>
            <a:ext cx="7536401" cy="6586330"/>
          </a:xfrm>
        </p:spPr>
        <p:txBody>
          <a:bodyPr anchor="ctr">
            <a:normAutofit/>
          </a:bodyPr>
          <a:lstStyle/>
          <a:p>
            <a:r>
              <a:rPr lang="en-CA" sz="2400" dirty="0" err="1"/>
              <a:t>Mbed</a:t>
            </a:r>
            <a:r>
              <a:rPr lang="en-CA" sz="2400" dirty="0"/>
              <a:t> Compiler - Handbook. (n.d.). Retrieved November 03, 2020, from </a:t>
            </a:r>
            <a:r>
              <a:rPr lang="en-CA" sz="2400" dirty="0">
                <a:hlinkClick r:id="rId4"/>
              </a:rPr>
              <a:t>https://os.mbed.com/handbook/mbed-Compiler</a:t>
            </a:r>
            <a:endParaRPr lang="en-CA" sz="2400" dirty="0"/>
          </a:p>
          <a:p>
            <a:r>
              <a:rPr lang="en-US" sz="2400" dirty="0">
                <a:effectLst/>
              </a:rPr>
              <a:t>Mbed. (n.d.). Retrieved November 03, 2020, from </a:t>
            </a:r>
            <a:r>
              <a:rPr lang="en-US" sz="2400" dirty="0">
                <a:effectLst/>
                <a:hlinkClick r:id="rId5"/>
              </a:rPr>
              <a:t>https://os.mbed.com/</a:t>
            </a:r>
            <a:r>
              <a:rPr lang="en-US" sz="2400" dirty="0">
                <a:effectLst/>
              </a:rPr>
              <a:t> </a:t>
            </a:r>
          </a:p>
          <a:p>
            <a:r>
              <a:rPr lang="en-US" sz="2400" dirty="0"/>
              <a:t>Retrieved November 2020,  from    </a:t>
            </a:r>
            <a:r>
              <a:rPr lang="en-US" dirty="0">
                <a:hlinkClick r:id="rId6"/>
              </a:rPr>
              <a:t>https://www.pantechsolutions.net/how-to-interface-gsm-with-lpc2148-arm</a:t>
            </a:r>
            <a:r>
              <a:rPr lang="en-US" dirty="0"/>
              <a:t> </a:t>
            </a:r>
            <a:endParaRPr lang="en-US" sz="2400" dirty="0"/>
          </a:p>
          <a:p>
            <a:endParaRPr lang="en-US" sz="2400" dirty="0">
              <a:effectLst/>
            </a:endParaRPr>
          </a:p>
          <a:p>
            <a:endParaRPr lang="en-US" sz="2400" dirty="0">
              <a:effectLst/>
            </a:endParaRPr>
          </a:p>
          <a:p>
            <a:endParaRPr lang="en-US" dirty="0">
              <a:effectLst/>
            </a:endParaRPr>
          </a:p>
          <a:p>
            <a:endParaRPr lang="en-US" dirty="0"/>
          </a:p>
          <a:p>
            <a:pPr marL="0" indent="0">
              <a:buNone/>
            </a:pPr>
            <a:endParaRPr lang="en-CA" dirty="0"/>
          </a:p>
        </p:txBody>
      </p:sp>
    </p:spTree>
    <p:extLst>
      <p:ext uri="{BB962C8B-B14F-4D97-AF65-F5344CB8AC3E}">
        <p14:creationId xmlns:p14="http://schemas.microsoft.com/office/powerpoint/2010/main" val="370159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B7014-EAB8-4E45-BE84-D585F2A19E8F}"/>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b="1" dirty="0">
                <a:solidFill>
                  <a:srgbClr val="2C2C2C"/>
                </a:solidFill>
              </a:rPr>
              <a:t>LPC1768 Pinout </a:t>
            </a:r>
          </a:p>
        </p:txBody>
      </p:sp>
      <p:sp>
        <p:nvSpPr>
          <p:cNvPr id="13"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ircuit board&#10;&#10;Description automatically generated">
            <a:extLst>
              <a:ext uri="{FF2B5EF4-FFF2-40B4-BE49-F238E27FC236}">
                <a16:creationId xmlns:a16="http://schemas.microsoft.com/office/drawing/2014/main" id="{2A861F62-9DC7-4F8E-96DF-6FA6EE58F4E4}"/>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3167" r="3293" b="-3"/>
          <a:stretch/>
        </p:blipFill>
        <p:spPr>
          <a:xfrm>
            <a:off x="4062964" y="942538"/>
            <a:ext cx="7163222" cy="4808332"/>
          </a:xfrm>
          <a:prstGeom prst="rect">
            <a:avLst/>
          </a:prstGeom>
          <a:effectLst/>
        </p:spPr>
      </p:pic>
    </p:spTree>
    <p:extLst>
      <p:ext uri="{BB962C8B-B14F-4D97-AF65-F5344CB8AC3E}">
        <p14:creationId xmlns:p14="http://schemas.microsoft.com/office/powerpoint/2010/main" val="301191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045F60-933B-45D0-8A91-2B598F6707F2}"/>
              </a:ext>
            </a:extLst>
          </p:cNvPr>
          <p:cNvSpPr>
            <a:spLocks noGrp="1"/>
          </p:cNvSpPr>
          <p:nvPr>
            <p:ph type="title"/>
          </p:nvPr>
        </p:nvSpPr>
        <p:spPr>
          <a:xfrm>
            <a:off x="524741" y="620392"/>
            <a:ext cx="3808268" cy="5504688"/>
          </a:xfrm>
        </p:spPr>
        <p:txBody>
          <a:bodyPr>
            <a:normAutofit/>
          </a:bodyPr>
          <a:lstStyle/>
          <a:p>
            <a:r>
              <a:rPr lang="en-US" sz="4200">
                <a:solidFill>
                  <a:schemeClr val="bg1"/>
                </a:solidFill>
                <a:latin typeface="Times New Roman" panose="02020603050405020304" pitchFamily="18" charset="0"/>
                <a:cs typeface="Times New Roman" panose="02020603050405020304" pitchFamily="18" charset="0"/>
              </a:rPr>
              <a:t>Interface GSM with microcontroller</a:t>
            </a:r>
            <a:r>
              <a:rPr lang="en-US" sz="4200">
                <a:solidFill>
                  <a:schemeClr val="bg1"/>
                </a:solidFill>
              </a:rPr>
              <a:t>.</a:t>
            </a:r>
            <a:br>
              <a:rPr lang="en-US" sz="4200">
                <a:solidFill>
                  <a:schemeClr val="bg1"/>
                </a:solidFill>
              </a:rPr>
            </a:br>
            <a:endParaRPr lang="en-US" sz="4200">
              <a:solidFill>
                <a:schemeClr val="bg1"/>
              </a:solidFill>
            </a:endParaRPr>
          </a:p>
        </p:txBody>
      </p:sp>
      <p:graphicFrame>
        <p:nvGraphicFramePr>
          <p:cNvPr id="24" name="Content Placeholder 2">
            <a:extLst>
              <a:ext uri="{FF2B5EF4-FFF2-40B4-BE49-F238E27FC236}">
                <a16:creationId xmlns:a16="http://schemas.microsoft.com/office/drawing/2014/main" id="{B9BDA1AA-8E30-4B11-B214-89A938F2C929}"/>
              </a:ext>
            </a:extLst>
          </p:cNvPr>
          <p:cNvGraphicFramePr>
            <a:graphicFrameLocks noGrp="1"/>
          </p:cNvGraphicFramePr>
          <p:nvPr>
            <p:ph idx="1"/>
            <p:extLst>
              <p:ext uri="{D42A27DB-BD31-4B8C-83A1-F6EECF244321}">
                <p14:modId xmlns:p14="http://schemas.microsoft.com/office/powerpoint/2010/main" val="11512840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91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5BC6-9B12-4910-8EA2-7B54DB20BC19}"/>
              </a:ext>
            </a:extLst>
          </p:cNvPr>
          <p:cNvSpPr>
            <a:spLocks noGrp="1"/>
          </p:cNvSpPr>
          <p:nvPr>
            <p:ph type="title"/>
          </p:nvPr>
        </p:nvSpPr>
        <p:spPr>
          <a:xfrm>
            <a:off x="519545" y="621792"/>
            <a:ext cx="5181503" cy="5504688"/>
          </a:xfrm>
        </p:spPr>
        <p:txBody>
          <a:bodyPr>
            <a:normAutofit/>
          </a:bodyPr>
          <a:lstStyle/>
          <a:p>
            <a:r>
              <a:rPr lang="en-US" sz="4800" b="1" dirty="0"/>
              <a:t>Hardware requirements :</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9ED936E-6993-442F-B472-46625C401F5C}"/>
              </a:ext>
            </a:extLst>
          </p:cNvPr>
          <p:cNvGraphicFramePr>
            <a:graphicFrameLocks noGrp="1"/>
          </p:cNvGraphicFramePr>
          <p:nvPr>
            <p:ph idx="1"/>
            <p:extLst>
              <p:ext uri="{D42A27DB-BD31-4B8C-83A1-F6EECF244321}">
                <p14:modId xmlns:p14="http://schemas.microsoft.com/office/powerpoint/2010/main" val="1199638082"/>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92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6D9C5-34A4-4462-B9F1-B64A6D5A2510}"/>
              </a:ext>
            </a:extLst>
          </p:cNvPr>
          <p:cNvSpPr>
            <a:spLocks noGrp="1"/>
          </p:cNvSpPr>
          <p:nvPr>
            <p:ph type="title"/>
          </p:nvPr>
        </p:nvSpPr>
        <p:spPr>
          <a:xfrm>
            <a:off x="841248" y="251312"/>
            <a:ext cx="10506456" cy="1010264"/>
          </a:xfrm>
        </p:spPr>
        <p:txBody>
          <a:bodyPr anchor="ctr">
            <a:normAutofit/>
          </a:bodyPr>
          <a:lstStyle/>
          <a:p>
            <a:r>
              <a:rPr lang="en-US" b="1" dirty="0"/>
              <a:t>Mbed online compiler </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39B6553-0403-4A92-9D62-06A185646EC0}"/>
              </a:ext>
            </a:extLst>
          </p:cNvPr>
          <p:cNvGraphicFramePr>
            <a:graphicFrameLocks noGrp="1"/>
          </p:cNvGraphicFramePr>
          <p:nvPr>
            <p:ph idx="1"/>
            <p:extLst>
              <p:ext uri="{D42A27DB-BD31-4B8C-83A1-F6EECF244321}">
                <p14:modId xmlns:p14="http://schemas.microsoft.com/office/powerpoint/2010/main" val="281794822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562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5281D-6122-4D8F-B547-5A10972A645B}"/>
              </a:ext>
            </a:extLst>
          </p:cNvPr>
          <p:cNvSpPr>
            <a:spLocks noGrp="1"/>
          </p:cNvSpPr>
          <p:nvPr>
            <p:ph type="title"/>
          </p:nvPr>
        </p:nvSpPr>
        <p:spPr>
          <a:xfrm>
            <a:off x="838200" y="585216"/>
            <a:ext cx="10515600" cy="1325563"/>
          </a:xfrm>
        </p:spPr>
        <p:txBody>
          <a:bodyPr>
            <a:normAutofit/>
          </a:bodyPr>
          <a:lstStyle/>
          <a:p>
            <a:r>
              <a:rPr lang="en-US">
                <a:solidFill>
                  <a:schemeClr val="bg1"/>
                </a:solidFill>
              </a:rPr>
              <a:t>SIM800L GSM module</a:t>
            </a:r>
          </a:p>
        </p:txBody>
      </p:sp>
      <p:pic>
        <p:nvPicPr>
          <p:cNvPr id="1028" name="Picture 4" descr="Moduł GSM GPRS SIM800L">
            <a:extLst>
              <a:ext uri="{FF2B5EF4-FFF2-40B4-BE49-F238E27FC236}">
                <a16:creationId xmlns:a16="http://schemas.microsoft.com/office/drawing/2014/main" id="{BE28A1DB-C168-4F89-8BBB-BE873C2B4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2" r="-3" b="-3"/>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ECCCC7-EFC4-4045-8EA5-F79A691AC49C}"/>
              </a:ext>
            </a:extLst>
          </p:cNvPr>
          <p:cNvSpPr>
            <a:spLocks noGrp="1"/>
          </p:cNvSpPr>
          <p:nvPr>
            <p:ph idx="1"/>
          </p:nvPr>
        </p:nvSpPr>
        <p:spPr>
          <a:xfrm>
            <a:off x="7546848" y="2516777"/>
            <a:ext cx="3803904" cy="3660185"/>
          </a:xfrm>
        </p:spPr>
        <p:txBody>
          <a:bodyPr anchor="ctr">
            <a:normAutofit/>
          </a:bodyPr>
          <a:lstStyle/>
          <a:p>
            <a:r>
              <a:rPr lang="en-US" sz="2000"/>
              <a:t>SIM800L is a miniature cellular module which allows for GPRS transmission, sending and receiving SMS and making and receiving voice calls.</a:t>
            </a:r>
          </a:p>
          <a:p>
            <a:r>
              <a:rPr lang="en-US" sz="2000"/>
              <a:t> Low cost and small footprint and quad band frequency support make this module perfect solution for any project that require long range connectivity.</a:t>
            </a:r>
          </a:p>
        </p:txBody>
      </p:sp>
    </p:spTree>
    <p:extLst>
      <p:ext uri="{BB962C8B-B14F-4D97-AF65-F5344CB8AC3E}">
        <p14:creationId xmlns:p14="http://schemas.microsoft.com/office/powerpoint/2010/main" val="68915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E4E4565-C40D-4F03-A4AF-0C154E0B1589}"/>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SIM800L GSM module</a:t>
            </a:r>
          </a:p>
        </p:txBody>
      </p:sp>
      <p:sp>
        <p:nvSpPr>
          <p:cNvPr id="3" name="Content Placeholder 2">
            <a:extLst>
              <a:ext uri="{FF2B5EF4-FFF2-40B4-BE49-F238E27FC236}">
                <a16:creationId xmlns:a16="http://schemas.microsoft.com/office/drawing/2014/main" id="{1B7B0655-B4A4-47BE-AF0C-94157E94C864}"/>
              </a:ext>
            </a:extLst>
          </p:cNvPr>
          <p:cNvSpPr>
            <a:spLocks noGrp="1"/>
          </p:cNvSpPr>
          <p:nvPr>
            <p:ph idx="1"/>
          </p:nvPr>
        </p:nvSpPr>
        <p:spPr>
          <a:xfrm>
            <a:off x="1424904" y="2494450"/>
            <a:ext cx="4053545" cy="3563159"/>
          </a:xfrm>
        </p:spPr>
        <p:txBody>
          <a:bodyPr>
            <a:normAutofit/>
          </a:bodyPr>
          <a:lstStyle/>
          <a:p>
            <a:r>
              <a:rPr lang="en-US" sz="1500">
                <a:latin typeface="Times New Roman" panose="02020603050405020304" pitchFamily="18" charset="0"/>
                <a:cs typeface="Times New Roman" panose="02020603050405020304" pitchFamily="18" charset="0"/>
              </a:rPr>
              <a:t>Supply voltage: 3.8V - 4.2V</a:t>
            </a:r>
          </a:p>
          <a:p>
            <a:r>
              <a:rPr lang="en-US" sz="1500">
                <a:latin typeface="Times New Roman" panose="02020603050405020304" pitchFamily="18" charset="0"/>
                <a:cs typeface="Times New Roman" panose="02020603050405020304" pitchFamily="18" charset="0"/>
              </a:rPr>
              <a:t>Recommended supply voltage: 4V</a:t>
            </a:r>
          </a:p>
          <a:p>
            <a:r>
              <a:rPr lang="en-US" sz="1500">
                <a:latin typeface="Times New Roman" panose="02020603050405020304" pitchFamily="18" charset="0"/>
                <a:cs typeface="Times New Roman" panose="02020603050405020304" pitchFamily="18" charset="0"/>
              </a:rPr>
              <a:t>Power consumption:</a:t>
            </a:r>
          </a:p>
          <a:p>
            <a:pPr lvl="1"/>
            <a:r>
              <a:rPr lang="en-US" sz="1500">
                <a:latin typeface="Times New Roman" panose="02020603050405020304" pitchFamily="18" charset="0"/>
                <a:cs typeface="Times New Roman" panose="02020603050405020304" pitchFamily="18" charset="0"/>
              </a:rPr>
              <a:t>sleep mode &lt; 2.0mA</a:t>
            </a:r>
          </a:p>
          <a:p>
            <a:pPr lvl="1"/>
            <a:r>
              <a:rPr lang="en-US" sz="1500">
                <a:latin typeface="Times New Roman" panose="02020603050405020304" pitchFamily="18" charset="0"/>
                <a:cs typeface="Times New Roman" panose="02020603050405020304" pitchFamily="18" charset="0"/>
              </a:rPr>
              <a:t>idle mode &lt; 7.0mA</a:t>
            </a:r>
          </a:p>
          <a:p>
            <a:pPr lvl="1"/>
            <a:r>
              <a:rPr lang="en-US" sz="1500">
                <a:latin typeface="Times New Roman" panose="02020603050405020304" pitchFamily="18" charset="0"/>
                <a:cs typeface="Times New Roman" panose="02020603050405020304" pitchFamily="18" charset="0"/>
              </a:rPr>
              <a:t>GSM transmission (avg): 350 mA</a:t>
            </a:r>
          </a:p>
          <a:p>
            <a:pPr lvl="1"/>
            <a:r>
              <a:rPr lang="en-US" sz="1500">
                <a:latin typeface="Times New Roman" panose="02020603050405020304" pitchFamily="18" charset="0"/>
                <a:cs typeface="Times New Roman" panose="02020603050405020304" pitchFamily="18" charset="0"/>
              </a:rPr>
              <a:t>GSM transmission (peek): 2000mA</a:t>
            </a:r>
          </a:p>
          <a:p>
            <a:r>
              <a:rPr lang="en-US" sz="1500">
                <a:latin typeface="Times New Roman" panose="02020603050405020304" pitchFamily="18" charset="0"/>
                <a:cs typeface="Times New Roman" panose="02020603050405020304" pitchFamily="18" charset="0"/>
              </a:rPr>
              <a:t>Module size: 25 x 23 mm</a:t>
            </a:r>
          </a:p>
          <a:p>
            <a:r>
              <a:rPr lang="en-US" sz="1500">
                <a:latin typeface="Times New Roman" panose="02020603050405020304" pitchFamily="18" charset="0"/>
                <a:cs typeface="Times New Roman" panose="02020603050405020304" pitchFamily="18" charset="0"/>
              </a:rPr>
              <a:t>Interface: UART (max. 2.8V) and AT commands</a:t>
            </a:r>
          </a:p>
          <a:p>
            <a:r>
              <a:rPr lang="en-US" sz="1500">
                <a:latin typeface="Times New Roman" panose="02020603050405020304" pitchFamily="18" charset="0"/>
                <a:cs typeface="Times New Roman" panose="02020603050405020304" pitchFamily="18" charset="0"/>
              </a:rPr>
              <a:t>SIM card socket: micro-SIM (bottom side)</a:t>
            </a:r>
          </a:p>
          <a:p>
            <a:endParaRPr lang="en-US" sz="1500"/>
          </a:p>
        </p:txBody>
      </p:sp>
      <p:pic>
        <p:nvPicPr>
          <p:cNvPr id="4" name="Picture 3">
            <a:extLst>
              <a:ext uri="{FF2B5EF4-FFF2-40B4-BE49-F238E27FC236}">
                <a16:creationId xmlns:a16="http://schemas.microsoft.com/office/drawing/2014/main" id="{BDE90C61-088E-4177-BD86-AFF82BF82E8D}"/>
              </a:ext>
            </a:extLst>
          </p:cNvPr>
          <p:cNvPicPr>
            <a:picLocks noChangeAspect="1"/>
          </p:cNvPicPr>
          <p:nvPr/>
        </p:nvPicPr>
        <p:blipFill rotWithShape="1">
          <a:blip r:embed="rId2"/>
          <a:srcRect l="16543" r="7647" b="-1"/>
          <a:stretch/>
        </p:blipFill>
        <p:spPr>
          <a:xfrm>
            <a:off x="6098892" y="2492376"/>
            <a:ext cx="4802404" cy="3563372"/>
          </a:xfrm>
          <a:prstGeom prst="rect">
            <a:avLst/>
          </a:prstGeom>
        </p:spPr>
      </p:pic>
    </p:spTree>
    <p:extLst>
      <p:ext uri="{BB962C8B-B14F-4D97-AF65-F5344CB8AC3E}">
        <p14:creationId xmlns:p14="http://schemas.microsoft.com/office/powerpoint/2010/main" val="158178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0FEE-345D-444F-9328-B7DFC56924E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Sim800L Pinout </a:t>
            </a:r>
            <a:r>
              <a:rPr lang="en-US" b="1" dirty="0"/>
              <a:t>:</a:t>
            </a:r>
            <a:endParaRPr lang="en-US" dirty="0"/>
          </a:p>
        </p:txBody>
      </p:sp>
      <p:sp>
        <p:nvSpPr>
          <p:cNvPr id="3" name="Content Placeholder 2">
            <a:extLst>
              <a:ext uri="{FF2B5EF4-FFF2-40B4-BE49-F238E27FC236}">
                <a16:creationId xmlns:a16="http://schemas.microsoft.com/office/drawing/2014/main" id="{39F0D5AD-FEE8-409D-A41B-5E245988D49F}"/>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US" b="1"/>
              <a:t>Bottom side – left :</a:t>
            </a:r>
            <a:endParaRPr lang="en-US"/>
          </a:p>
          <a:p>
            <a:r>
              <a:rPr lang="en-US">
                <a:latin typeface="Times New Roman" panose="02020603050405020304" pitchFamily="18" charset="0"/>
                <a:cs typeface="Times New Roman" panose="02020603050405020304" pitchFamily="18" charset="0"/>
              </a:rPr>
              <a:t>RING (not marked on PBC, first from top, square) - LOW state while receiving call</a:t>
            </a:r>
          </a:p>
          <a:p>
            <a:r>
              <a:rPr lang="en-US">
                <a:latin typeface="Times New Roman" panose="02020603050405020304" pitchFamily="18" charset="0"/>
                <a:cs typeface="Times New Roman" panose="02020603050405020304" pitchFamily="18" charset="0"/>
              </a:rPr>
              <a:t>DTR - sleep mode. Default in HIGH state (module in sleep mode, serial communication disabled). After setting it in LOW the module will wake up.</a:t>
            </a:r>
          </a:p>
          <a:p>
            <a:r>
              <a:rPr lang="en-US">
                <a:latin typeface="Times New Roman" panose="02020603050405020304" pitchFamily="18" charset="0"/>
                <a:cs typeface="Times New Roman" panose="02020603050405020304" pitchFamily="18" charset="0"/>
              </a:rPr>
              <a:t>MICP, MICN - microphone (P + / N -)</a:t>
            </a:r>
          </a:p>
          <a:p>
            <a:r>
              <a:rPr lang="en-US">
                <a:latin typeface="Times New Roman" panose="02020603050405020304" pitchFamily="18" charset="0"/>
                <a:cs typeface="Times New Roman" panose="02020603050405020304" pitchFamily="18" charset="0"/>
              </a:rPr>
              <a:t>SPKP, SPKN - speaker (P + / N -)</a:t>
            </a:r>
          </a:p>
          <a:p>
            <a:pPr marL="0" indent="0">
              <a:buNone/>
            </a:pPr>
            <a:r>
              <a:rPr lang="en-US" b="1">
                <a:latin typeface="Times New Roman" panose="02020603050405020304" pitchFamily="18" charset="0"/>
                <a:cs typeface="Times New Roman" panose="02020603050405020304" pitchFamily="18" charset="0"/>
              </a:rPr>
              <a:t> Bottom side – right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NET - antenna</a:t>
            </a:r>
          </a:p>
          <a:p>
            <a:r>
              <a:rPr lang="en-US">
                <a:latin typeface="Times New Roman" panose="02020603050405020304" pitchFamily="18" charset="0"/>
                <a:cs typeface="Times New Roman" panose="02020603050405020304" pitchFamily="18" charset="0"/>
              </a:rPr>
              <a:t>VCC - supply voltage</a:t>
            </a:r>
          </a:p>
          <a:p>
            <a:r>
              <a:rPr lang="en-US">
                <a:latin typeface="Times New Roman" panose="02020603050405020304" pitchFamily="18" charset="0"/>
                <a:cs typeface="Times New Roman" panose="02020603050405020304" pitchFamily="18" charset="0"/>
              </a:rPr>
              <a:t>RESET - reset</a:t>
            </a:r>
          </a:p>
          <a:p>
            <a:r>
              <a:rPr lang="en-US">
                <a:latin typeface="Times New Roman" panose="02020603050405020304" pitchFamily="18" charset="0"/>
                <a:cs typeface="Times New Roman" panose="02020603050405020304" pitchFamily="18" charset="0"/>
              </a:rPr>
              <a:t>RXD - serial communication</a:t>
            </a:r>
          </a:p>
          <a:p>
            <a:r>
              <a:rPr lang="en-US">
                <a:latin typeface="Times New Roman" panose="02020603050405020304" pitchFamily="18" charset="0"/>
                <a:cs typeface="Times New Roman" panose="02020603050405020304" pitchFamily="18" charset="0"/>
              </a:rPr>
              <a:t>TXD - serial communication</a:t>
            </a:r>
          </a:p>
          <a:p>
            <a:r>
              <a:rPr lang="en-US">
                <a:latin typeface="Times New Roman" panose="02020603050405020304" pitchFamily="18" charset="0"/>
                <a:cs typeface="Times New Roman" panose="02020603050405020304" pitchFamily="18" charset="0"/>
              </a:rPr>
              <a:t>GND - ground</a:t>
            </a:r>
          </a:p>
          <a:p>
            <a:endParaRPr lang="en-US" dirty="0"/>
          </a:p>
        </p:txBody>
      </p:sp>
      <p:pic>
        <p:nvPicPr>
          <p:cNvPr id="4" name="Picture 3">
            <a:extLst>
              <a:ext uri="{FF2B5EF4-FFF2-40B4-BE49-F238E27FC236}">
                <a16:creationId xmlns:a16="http://schemas.microsoft.com/office/drawing/2014/main" id="{84F34881-B224-4AE5-8F3C-9B5BBB4411F4}"/>
              </a:ext>
            </a:extLst>
          </p:cNvPr>
          <p:cNvPicPr>
            <a:picLocks noChangeAspect="1"/>
          </p:cNvPicPr>
          <p:nvPr/>
        </p:nvPicPr>
        <p:blipFill>
          <a:blip r:embed="rId2"/>
          <a:stretch>
            <a:fillRect/>
          </a:stretch>
        </p:blipFill>
        <p:spPr>
          <a:xfrm>
            <a:off x="6742045" y="3022530"/>
            <a:ext cx="4217504" cy="3082904"/>
          </a:xfrm>
          <a:prstGeom prst="rect">
            <a:avLst/>
          </a:prstGeom>
        </p:spPr>
      </p:pic>
    </p:spTree>
    <p:extLst>
      <p:ext uri="{BB962C8B-B14F-4D97-AF65-F5344CB8AC3E}">
        <p14:creationId xmlns:p14="http://schemas.microsoft.com/office/powerpoint/2010/main" val="1671403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1060</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Interfacing  GSM module  with LPC1768</vt:lpstr>
      <vt:lpstr>Block diagram </vt:lpstr>
      <vt:lpstr>LPC1768 Pinout </vt:lpstr>
      <vt:lpstr>Interface GSM with microcontroller. </vt:lpstr>
      <vt:lpstr>Hardware requirements :</vt:lpstr>
      <vt:lpstr>Mbed online compiler </vt:lpstr>
      <vt:lpstr>SIM800L GSM module</vt:lpstr>
      <vt:lpstr>SIM800L GSM module</vt:lpstr>
      <vt:lpstr>Sim800L Pinout :</vt:lpstr>
      <vt:lpstr>Sim800L Pinout</vt:lpstr>
      <vt:lpstr>Sim800L Pinout</vt:lpstr>
      <vt:lpstr>LED Status Indicators:</vt:lpstr>
      <vt:lpstr>Selecting Antenna</vt:lpstr>
      <vt:lpstr>Helical GSM Antenna:</vt:lpstr>
      <vt:lpstr>3dBi GSM Antenna :</vt:lpstr>
      <vt:lpstr>Schematic diagram </vt:lpstr>
      <vt:lpstr>Connections : </vt:lpstr>
      <vt:lpstr>Hardware setup </vt:lpstr>
      <vt:lpstr>Interfacing code :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GSM module  with LPC1768</dc:title>
  <dc:creator>Lokesh Chinthakuntla</dc:creator>
  <cp:lastModifiedBy>parth</cp:lastModifiedBy>
  <cp:revision>6</cp:revision>
  <dcterms:created xsi:type="dcterms:W3CDTF">2020-11-16T18:26:04Z</dcterms:created>
  <dcterms:modified xsi:type="dcterms:W3CDTF">2020-11-17T04:24:24Z</dcterms:modified>
</cp:coreProperties>
</file>