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FC51-3B5E-D06F-8FFE-DA18C7B8B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6DC70-8C0B-BA6B-DEC0-06A2BE63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C63A-D15A-B9FE-73CC-8B9330F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0B20-306A-1A4B-3A1C-682C0D8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5BDD-3FC6-180D-0EF9-FAE085F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4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AA5-9239-7A4B-C129-DB7FD5C8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486C0-63A7-6645-A196-3841DBE41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EB07-71C4-1805-E52C-DA0F8BE7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13C-5105-EF9A-5954-E4D45289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10B2-B18F-0EB7-E2FE-40722456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4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5C224-CAF5-5ED0-FA79-AF3F9627C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432C-1BD3-0A27-C7F7-3C50ECE0D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D599-A4F2-E87A-4674-C3D5DAA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5AF5C-353B-F9B4-C56B-D057427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0A8C-21BC-F47B-7A3F-75225530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93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21F0-C116-D773-9785-FC3D3CAB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7CB6-15C8-5A2D-F91F-2E5203CF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597E-7FD4-1CFE-B8C9-37AE2872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333D-230A-DB08-4D58-19D971B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32AE-03FA-F85C-11AA-2214D1CA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3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B1CC-AF15-595A-8E3E-E9FCDBCE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F381-894C-ED41-C01F-7C491C5B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3EFC-710C-D1B0-62A5-77B4A17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99D5-1D15-3ED8-7081-50C2944D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12BD-332D-DE67-1636-50D4BF9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7BDE-3EB4-2C71-4DCE-6B196D14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349B-C979-7393-28EC-B711A67AA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CFB49-8C80-1EA1-834B-F2CD4EBF6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7BF94-412C-FCD3-E7CE-A462B028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396F5-705B-3A7E-1844-929C1BAB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C7ED-F382-FF3B-EF6C-EDD3C859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F57C-FF54-F4C4-353A-9684CC02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D3B60-7CAC-FF84-16EB-E9E2649C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695B5-79D3-427A-30D7-74553F2D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C7F12-D730-1019-3A23-474D0EA3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AA872-BCF7-E4B1-35DC-0DD6EF907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A3DA9-3F45-FB32-F697-20E25111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90F95-A7D1-3AA0-68D8-7F38AF06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8C05-784B-52A6-04A2-C690E8A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D1F5-8B20-2344-E5B2-3A7D552B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1BD90-B253-55D1-3365-A302E376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7894-6BB1-352D-C0C5-C05016A2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7032-A92D-91B5-894A-4FDADC85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0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56FEC-6BF8-311F-4E7E-9B8D33FE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E50E7-091B-211B-7F05-7696CEE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CA97B-7321-291D-0C2D-7D8CEDCF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9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729B-2289-C2B0-07ED-1EEC435F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5F28-29B0-55F9-AE77-82ADCAAD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36C6E-E8C9-A7C5-8804-D8DFB317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D2D10-9D48-254C-7CBB-5D4D72E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2B55-A1AF-06F8-9712-90BF6E04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B825D-98CE-97F6-BF7F-303070D0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9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2D3B-4F5E-B55D-DB45-8FC6B2A3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A03EF-A0CA-AB55-B1B1-63DA7202B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51C1-7251-9F89-CB10-60232C61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F50A-A75F-3576-B8C5-4DE584E9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145A-175B-EF2B-FDDE-7E1746DB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4DFC3-1772-96CF-8EC3-58073981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9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8BB95-31E9-3C40-7B35-3FDBEB9D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920DF-780A-FF42-D533-E1B899EF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93D54-08C4-1A35-5398-97A5EDF31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5B0FF-C018-4928-8FDB-15349CA6F81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2F01-DB31-3223-E852-D4ADDFD0A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FA01-2FA7-14D6-95EC-CB3A7917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D318D-03A5-4946-A0F5-C5D6D3F3A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8D76-663C-78B4-CFAE-03FBE4832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Demomo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5BD45-D8F3-315A-20A8-9DB257F45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8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Demomo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Demomo</dc:title>
  <dc:creator>Lokesh Daiya</dc:creator>
  <cp:lastModifiedBy>Lokesh Daiya</cp:lastModifiedBy>
  <cp:revision>1</cp:revision>
  <dcterms:created xsi:type="dcterms:W3CDTF">2024-03-01T13:34:54Z</dcterms:created>
  <dcterms:modified xsi:type="dcterms:W3CDTF">2024-03-01T13:35:15Z</dcterms:modified>
</cp:coreProperties>
</file>